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90" r:id="rId1"/>
    <p:sldMasterId id="2147484527" r:id="rId2"/>
  </p:sldMasterIdLst>
  <p:notesMasterIdLst>
    <p:notesMasterId r:id="rId3"/>
  </p:notesMasterIdLst>
  <p:sldIdLst>
    <p:sldId id="626" r:id="rId4"/>
    <p:sldId id="631" r:id="rId5"/>
    <p:sldId id="635" r:id="rId6"/>
    <p:sldId id="638" r:id="rId7"/>
    <p:sldId id="644" r:id="rId9"/>
    <p:sldId id="647" r:id="rId10"/>
    <p:sldId id="650" r:id="rId11"/>
    <p:sldId id="653" r:id="rId12"/>
    <p:sldId id="659" r:id="rId14"/>
    <p:sldId id="662" r:id="rId15"/>
    <p:sldId id="665" r:id="rId16"/>
    <p:sldId id="668" r:id="rId17"/>
    <p:sldId id="671" r:id="rId18"/>
    <p:sldId id="677" r:id="rId20"/>
    <p:sldId id="680" r:id="rId21"/>
    <p:sldId id="683" r:id="rId22"/>
    <p:sldId id="686" r:id="rId23"/>
    <p:sldId id="692" r:id="rId25"/>
    <p:sldId id="695" r:id="rId26"/>
    <p:sldId id="698" r:id="rId27"/>
    <p:sldId id="701" r:id="rId28"/>
    <p:sldId id="707" r:id="rId30"/>
    <p:sldId id="710" r:id="rId31"/>
    <p:sldId id="71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91" r:id="rId1"/>
    <p:sldLayoutId id="2147484492" r:id="rId2"/>
    <p:sldLayoutId id="2147484493" r:id="rId3"/>
    <p:sldLayoutId id="2147484494" r:id="rId4"/>
    <p:sldLayoutId id="2147484495" r:id="rId5"/>
    <p:sldLayoutId id="2147484496" r:id="rId6"/>
    <p:sldLayoutId id="2147484497" r:id="rId7"/>
    <p:sldLayoutId id="2147484498" r:id="rId8"/>
    <p:sldLayoutId id="2147484499" r:id="rId9"/>
    <p:sldLayoutId id="2147484500" r:id="rId10"/>
    <p:sldLayoutId id="21474845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28" r:id="rId1"/>
    <p:sldLayoutId id="2147484529" r:id="rId2"/>
    <p:sldLayoutId id="2147484530" r:id="rId3"/>
    <p:sldLayoutId id="2147484531" r:id="rId4"/>
    <p:sldLayoutId id="2147484532" r:id="rId5"/>
    <p:sldLayoutId id="2147484533" r:id="rId6"/>
    <p:sldLayoutId id="2147484534" r:id="rId7"/>
    <p:sldLayoutId id="2147484535" r:id="rId8"/>
    <p:sldLayoutId id="2147484536" r:id="rId9"/>
    <p:sldLayoutId id="2147484537" r:id="rId10"/>
    <p:sldLayoutId id="21474845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tags" Target="../tags/tag151.xml"/><Relationship Id="rId31" Type="http://schemas.openxmlformats.org/officeDocument/2006/relationships/tags" Target="../tags/tag152.xml"/><Relationship Id="rId3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人工智能在科学研究中的应用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人工智能在科学研究的现状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人工智能在科学研究中的具体应用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人工智能在科学研究中对于人类的意义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人工智能在科学研究中的挑战与前景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总结与展望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人工智能在科学研究的现状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人工智能在科学研究中的应用范围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自然语言处理：利用人工智能技术对文本进行分析、理解和生成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自动驾驶：利用人工智能技术实现车辆自主驾驶，提高交通效率和安全性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智能推荐：根据用户兴趣和行为，为用户推荐相关内容和服务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机器学习：通过训练模型来提高预测和决策的准确性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语音识别：将语音转换为文本，实现语音交互和智能问答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计算机视觉：利用图像识别、目标跟踪等技术进行视觉分析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人工智能在科学研究中的主要应用领域</a:t>
            </a:r>
            <a:endParaRPr altLang="en-US" lang="zh-CN"/>
          </a:p>
        </p:txBody>
      </p:sp>
      <p:sp>
        <p:nvSpPr>
          <p:cNvPr id="10491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自然语言处理：利用人工智能技术对文本进行分析、理解和生成，为语言学、计算机科学等领域提供支持。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计算机视觉：通过图像识别、目标检测等技术，帮助科学家们对图像和视频进行分析和处理，为医学影像学、安全监控等领域提供支持。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机器学习：通过训练模型对数据进行学习和预测，为统计学、物理学、生物学等领域提供支持。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智能机器人：利用人工智能技术实现自主导航、语音识别、人脸识别等功能，为工业自动化、医疗护理等领域提供支持。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人工智能在科学研究中的优势</a:t>
            </a:r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提高数据处理效率：人工智能能够快速、准确地处理大量数据，提高科学研究的效率。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发现新规律：人工智能可以通过机器学习、深度学习等技术，从数据中发现新的规律和模式，为科学研究提供新的思路和方法。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模拟实验：人工智能可以模拟复杂的物理、化学等实验，减少实验成本和时间，提高科学研究的效率。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辅助决策：人工智能可以通过数据分析和预测，为科学研究和决策提供重要的参考和支持。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人工智能在科学研究中的具体应用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人工智能在生物医学研究中的应用</a:t>
            </a:r>
            <a:endParaRPr altLang="en-US" lang="zh-CN"/>
          </a:p>
        </p:txBody>
      </p:sp>
      <p:sp>
        <p:nvSpPr>
          <p:cNvPr id="10492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生物信息学研究：利用人工智能技术分析基因组、蛋白质组等生物信息数据，挖掘疾病与基因、蛋白质之间的关联。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医学影像诊断：利用深度学习技术对医学影像数据进行处理和分析，辅助医生进行疾病诊断和治疗方案制定。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药物研发：通过人工智能技术对大量化合物进行筛选和预测，加速新药发现和研发过程。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个性化医疗：基于患者基因组、生活习惯等数据，利用人工智能技术为患者提供个性化的诊疗方案和治疗建议。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人工智能在天文学研究中的应用</a:t>
            </a:r>
            <a:endParaRPr altLang="en-US" lang="zh-CN"/>
          </a:p>
        </p:txBody>
      </p:sp>
      <p:sp>
        <p:nvSpPr>
          <p:cNvPr id="10493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模拟和预测：利用人工智能技术对天文学现象进行模拟和预测，为天文学家提供更准确的研究依据。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数据处理和分析：利用人工智能技术对天文学数据进行高效处理和分析，提高研究效率。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图像识别和分类：通过人工智能算法对天文学图像进行识别和分类，辅助天文学家更好地理解和研究宇宙现象。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自动化观测和发现：通过人工智能技术实现自动化观测和发现，提高天文学研究的效率和准确性。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人工智能在物理学研究中的应用</a:t>
            </a:r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粒子物理学：利用人工智能技术分析高能物理实验数据，帮助科学家发现新的粒子或现象。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天体物理学：通过人工智能技术对天文观测数据进行处理和分析，帮助科学家研究宇宙的起源、演化等问题。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凝聚态物理学：利用人工智能技术模拟和预测材料性质，为新材料的研发提供理论支持。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计算物理学：通过人工智能技术进行大规模数值模拟和计算，帮助科学家解决复杂的物理问题。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人工智能在化学研究中的应用</a:t>
            </a:r>
            <a:endParaRPr altLang="en-US" lang="zh-CN"/>
          </a:p>
        </p:txBody>
      </p:sp>
      <p:sp>
        <p:nvSpPr>
          <p:cNvPr id="10494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化学数据分析：通过人工智能技术对大量化学数据进行处理和分析，提取有用的信息和规律，为化学研究提供新的思路和方法。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分子模拟与预测：利用人工智能技术对化学反应进行模拟和预测，提高实验效率和准确性。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化学合成优化：利用人工智能技术对化学合成过程进行优化，提高合成效率和产率，降低实验成本和风险。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药物研发：通过人工智能技术对药物分子进行设计和筛选，加速药物研发过程，提高药物疗效和降低副作用。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人工智能在科学研究中的挑战与前景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人工智能在科学研究中的技术挑战</a:t>
            </a:r>
            <a:endParaRPr altLang="en-US" lang="zh-CN"/>
          </a:p>
        </p:txBody>
      </p:sp>
      <p:sp>
        <p:nvSpPr>
          <p:cNvPr id="104962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伦理与法律问题：关注AI技术的伦理和法律问题，确保科学研究符合道德和法律规定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算法公平性：确保AI算法在决策过程中不偏不倚，避免歧视和不公平现象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跨领域应用：将AI技术应用于不同领域，解决跨领域问题，促进多学科交叉研究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4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数据处理与算法优化：提高算法效率和准确性，降低数据噪声和误差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5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模型可解释性：增强AI模型的透明度和可解释性，提高科学研究的可信度和可靠性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人工智能在科学研究中的伦理挑战</a:t>
            </a:r>
            <a:endParaRPr altLang="en-US" lang="zh-CN"/>
          </a:p>
        </p:txBody>
      </p:sp>
      <p:sp>
        <p:nvSpPr>
          <p:cNvPr id="10496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人工智能的伦理标准和监管机制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人工智能对人类社会的影响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算法偏见和不公平问题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数据隐私和安全问题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人工智能在科学研究中的发展前景</a:t>
            </a:r>
            <a:endParaRPr altLang="en-US" lang="zh-CN"/>
          </a:p>
        </p:txBody>
      </p:sp>
      <p:sp>
        <p:nvSpPr>
          <p:cNvPr id="10497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人工智能技术不断进步，为科学研究提供更多可能性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未来人工智能将在更多领域发挥重要作用，为人类带来更多福利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人工智能技术将推动科学研究的创新与发展，提高研究效率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人工智能在多个领域取得突破，如自然语言处理、机器学习等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人工智能在科学研究中对于人类的意义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人工智能在科学研究中对于人类认知的意义</a:t>
            </a:r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拓展人类认知边界：AI技术可以帮助科学家解决一些传统方法难以解决的问题，从而拓展人类的认知边界。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提高研究效率：AI技术可以快速、准确地处理大量数据，提高科学研究的效率，使科学家能够更快地获得研究成果。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增强人类认知能力：AI技术可以辅助人类进行更深入的思考和分析，从而增强人类的认知能力。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推动科学发展：AI技术的应用可以帮助科学家更好地理解和解释自然现象，从而推动科学的发展。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人工智能在科学研究中对于人类发展的意义</a:t>
            </a:r>
            <a:endParaRPr altLang="en-US" lang="zh-CN"/>
          </a:p>
        </p:txBody>
      </p:sp>
      <p:sp>
        <p:nvSpPr>
          <p:cNvPr id="10499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促进经济发展：人工智能技术能够提高生产效率，降低成本，为企业创造更大的经济效益，推动经济发展。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增强国家竞争力：人工智能技术是未来科技竞争的核心，掌握先进的人工智能技术能够提高国家的科技实力和国际竞争力。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推动科技进步：人工智能技术能够加速科学研究的进程，提高研究效率，为人类探索未知领域提供有力支持。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改善生活质量：人工智能在医疗、教育、交通等领域的应用，能够提高人们的生活质量，改善人类生活环境。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人工智能在科学研究中对于人类未来的意义</a:t>
            </a:r>
            <a:endParaRPr altLang="en-US" lang="zh-CN"/>
          </a:p>
        </p:txBody>
      </p:sp>
      <p:sp>
        <p:nvSpPr>
          <p:cNvPr id="10500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推动科学发展：人工智能可以协助科学家进行更高效、精确的研究，加速科学发现的进程。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改善人类生活：人工智能在医疗、交通、教育等领域的应用，将为人类带来更便捷、舒适的生活体验。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促进人类进步：人工智能的发展将推动人类社会的进步，提高生产力和创新能力。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增强人类能力：人工智能可以帮助人类解决一些复杂的问题，提高人类的认知能力和解决问题的能力。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0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总结人工智能在科学研究中的应用现状、挑战与前景</a:t>
            </a:r>
            <a:endParaRPr altLang="en-US" lang="zh-CN"/>
          </a:p>
        </p:txBody>
      </p:sp>
      <p:sp>
        <p:nvSpPr>
          <p:cNvPr id="1050164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6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8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70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72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74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76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78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人工智能在科学研究中的应用现状：介绍了人工智能在各个领域的应用，如机器学习、深度学习、自然语言处理等，以及它们在科学研究中的具体应用案例。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2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4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人工智能在科学研究中的挑战：指出了人工智能在科学研究中的应用所面临的挑战，如数据隐私、算法透明度、伦理问题等。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6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8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在科学研究的未来前景：探讨了人工智能在科学研究的未来发展趋势，如更广泛的应用领域、更高的计算能力、更好的可解释性等。同时，也提出了一些可能的挑战和问题，如人工智能与人类的协作、算法的不公平性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90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2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结论：总结了人工智能在科学研究中的应用现状、挑战与前景，并强调了人工智能在未来科学研究中的重要性和潜力。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94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对未来人工智能在科学研究中的发展提出展望</a:t>
            </a:r>
            <a:endParaRPr altLang="en-US" lang="zh-CN"/>
          </a:p>
        </p:txBody>
      </p:sp>
      <p:sp>
        <p:nvSpPr>
          <p:cNvPr id="10502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人工智能与科学研究将更加紧密结合，推动科学进步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人工智能技术不断创新，未来将有更多突破和应用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未来人工智能将更加注重与人类的协作，实现人机协同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人工智能在科学研究中的应用将拓展到更多领域，为人类带来更多福祉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92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1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2023-12-16T18:24:30Z</dcterms:created>
  <dcterms:modified xsi:type="dcterms:W3CDTF">2023-12-16T18:24:30Z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32a5a46702c847d3963205fe7f06c01b_21</vt:lpwstr>
  </property>
</Properties>
</file>