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71" r:id="rId1"/>
    <p:sldMasterId id="2147485308" r:id="rId2"/>
  </p:sldMasterIdLst>
  <p:notesMasterIdLst>
    <p:notesMasterId r:id="rId3"/>
  </p:notesMasterIdLst>
  <p:sldIdLst>
    <p:sldId id="955" r:id="rId4"/>
    <p:sldId id="958" r:id="rId5"/>
    <p:sldId id="961" r:id="rId6"/>
    <p:sldId id="964" r:id="rId7"/>
    <p:sldId id="970" r:id="rId9"/>
    <p:sldId id="973" r:id="rId10"/>
    <p:sldId id="976" r:id="rId11"/>
    <p:sldId id="979" r:id="rId12"/>
    <p:sldId id="982" r:id="rId13"/>
    <p:sldId id="988" r:id="rId15"/>
    <p:sldId id="991" r:id="rId16"/>
    <p:sldId id="994" r:id="rId17"/>
    <p:sldId id="997" r:id="rId18"/>
    <p:sldId id="1000" r:id="rId19"/>
    <p:sldId id="1006" r:id="rId21"/>
    <p:sldId id="1009" r:id="rId22"/>
    <p:sldId id="1012" r:id="rId23"/>
    <p:sldId id="1015" r:id="rId24"/>
    <p:sldId id="1018" r:id="rId25"/>
    <p:sldId id="1024" r:id="rId27"/>
    <p:sldId id="1027" r:id="rId28"/>
    <p:sldId id="1030" r:id="rId29"/>
    <p:sldId id="1033" r:id="rId30"/>
    <p:sldId id="1036" r:id="rId31"/>
    <p:sldId id="1042" r:id="rId33"/>
    <p:sldId id="1045" r:id="rId34"/>
    <p:sldId id="1048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309" r:id="rId1"/>
    <p:sldLayoutId id="2147485310" r:id="rId2"/>
    <p:sldLayoutId id="2147485311" r:id="rId3"/>
    <p:sldLayoutId id="2147485312" r:id="rId4"/>
    <p:sldLayoutId id="2147485313" r:id="rId5"/>
    <p:sldLayoutId id="2147485314" r:id="rId6"/>
    <p:sldLayoutId id="2147485315" r:id="rId7"/>
    <p:sldLayoutId id="2147485316" r:id="rId8"/>
    <p:sldLayoutId id="2147485317" r:id="rId9"/>
    <p:sldLayoutId id="2147485318" r:id="rId10"/>
    <p:sldLayoutId id="21474853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tags" Target="../tags/tag116.xml"/><Relationship Id="rId17" Type="http://schemas.openxmlformats.org/officeDocument/2006/relationships/tags" Target="../tags/tag117.xml"/><Relationship Id="rId18" Type="http://schemas.openxmlformats.org/officeDocument/2006/relationships/tags" Target="../tags/tag118.xml"/><Relationship Id="rId19" Type="http://schemas.openxmlformats.org/officeDocument/2006/relationships/tags" Target="../tags/tag119.xml"/><Relationship Id="rId20" Type="http://schemas.openxmlformats.org/officeDocument/2006/relationships/tags" Target="../tags/tag120.xml"/><Relationship Id="rId21" Type="http://schemas.openxmlformats.org/officeDocument/2006/relationships/tags" Target="../tags/tag121.xml"/><Relationship Id="rId22" Type="http://schemas.openxmlformats.org/officeDocument/2006/relationships/tags" Target="../tags/tag122.xml"/><Relationship Id="rId23" Type="http://schemas.openxmlformats.org/officeDocument/2006/relationships/tags" Target="../tags/tag123.xml"/><Relationship Id="rId24" Type="http://schemas.openxmlformats.org/officeDocument/2006/relationships/tags" Target="../tags/tag124.xml"/><Relationship Id="rId25" Type="http://schemas.openxmlformats.org/officeDocument/2006/relationships/tags" Target="../tags/tag125.xml"/><Relationship Id="rId26" Type="http://schemas.openxmlformats.org/officeDocument/2006/relationships/tags" Target="../tags/tag126.xml"/><Relationship Id="rId27" Type="http://schemas.openxmlformats.org/officeDocument/2006/relationships/tags" Target="../tags/tag127.xml"/><Relationship Id="rId28" Type="http://schemas.openxmlformats.org/officeDocument/2006/relationships/tags" Target="../tags/tag128.xml"/><Relationship Id="rId29" Type="http://schemas.openxmlformats.org/officeDocument/2006/relationships/tags" Target="../tags/tag129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tags" Target="../tags/tag228.xml"/><Relationship Id="rId22" Type="http://schemas.openxmlformats.org/officeDocument/2006/relationships/tags" Target="../tags/tag229.xml"/><Relationship Id="rId23" Type="http://schemas.openxmlformats.org/officeDocument/2006/relationships/tags" Target="../tags/tag230.xml"/><Relationship Id="rId24" Type="http://schemas.openxmlformats.org/officeDocument/2006/relationships/tags" Target="../tags/tag231.xml"/><Relationship Id="rId25" Type="http://schemas.openxmlformats.org/officeDocument/2006/relationships/tags" Target="../tags/tag232.xml"/><Relationship Id="rId26" Type="http://schemas.openxmlformats.org/officeDocument/2006/relationships/tags" Target="../tags/tag233.xml"/><Relationship Id="rId27" Type="http://schemas.openxmlformats.org/officeDocument/2006/relationships/tags" Target="../tags/tag234.xml"/><Relationship Id="rId28" Type="http://schemas.openxmlformats.org/officeDocument/2006/relationships/tags" Target="../tags/tag235.xml"/><Relationship Id="rId29" Type="http://schemas.openxmlformats.org/officeDocument/2006/relationships/tags" Target="../tags/tag236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tags" Target="../tags/tag342.xml"/><Relationship Id="rId22" Type="http://schemas.openxmlformats.org/officeDocument/2006/relationships/tags" Target="../tags/tag343.xml"/><Relationship Id="rId23" Type="http://schemas.openxmlformats.org/officeDocument/2006/relationships/tags" Target="../tags/tag344.xml"/><Relationship Id="rId24" Type="http://schemas.openxmlformats.org/officeDocument/2006/relationships/tags" Target="../tags/tag345.xml"/><Relationship Id="rId25" Type="http://schemas.openxmlformats.org/officeDocument/2006/relationships/tags" Target="../tags/tag346.xml"/><Relationship Id="rId26" Type="http://schemas.openxmlformats.org/officeDocument/2006/relationships/tags" Target="../tags/tag347.xml"/><Relationship Id="rId27" Type="http://schemas.openxmlformats.org/officeDocument/2006/relationships/tags" Target="../tags/tag348.xml"/><Relationship Id="rId28" Type="http://schemas.openxmlformats.org/officeDocument/2006/relationships/tags" Target="../tags/tag349.xml"/><Relationship Id="rId29" Type="http://schemas.openxmlformats.org/officeDocument/2006/relationships/tags" Target="../tags/tag350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人工智能在医学图像分析和疾病诊断中的应用与效果分析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人工智能在医学图像分析中的应用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人工智能在疾病诊断中的应用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人工智能在医学图像分析和疾病诊断中的效果分析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人工智能在医学图像分析和疾病诊断中的挑战和未来发展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人工智能在医学图像分析中的应用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医学图像处理技术</a:t>
            </a:r>
            <a:endParaRPr altLang="en-US" lang="zh-CN"/>
          </a:p>
        </p:txBody>
      </p:sp>
      <p:sp>
        <p:nvSpPr>
          <p:cNvPr id="10488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医学图像的种类和特点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医学图像处理的基本流程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医学图像处理中的关键技术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人工智能在医学图像处理中的应用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深度学习在医学图像分析中的应用</a:t>
            </a:r>
            <a:endParaRPr altLang="en-US" lang="zh-CN"/>
          </a:p>
        </p:txBody>
      </p:sp>
      <p:sp>
        <p:nvSpPr>
          <p:cNvPr id="10489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深度学习在医学图像分析中的优势与挑战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深度学习在医学图像分析中的应用案例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医学图像分析中的深度学习模型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医学图像分析的算法和模型</a:t>
            </a:r>
            <a:endParaRPr altLang="en-US" lang="zh-CN"/>
          </a:p>
        </p:txBody>
      </p:sp>
      <p:sp>
        <p:nvSpPr>
          <p:cNvPr id="104903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深度学习算法在医学图像分析中的应用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卷积神经网络（CNN）在医学图像分类和分割中的应用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生成对抗网络（GAN）在医学图像生成和增强中的应用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迁移学习和预训练模型在医学图像分析中的应用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医学图像分析的实践案例</a:t>
            </a:r>
            <a:endParaRPr altLang="en-US" lang="zh-CN"/>
          </a:p>
        </p:txBody>
      </p:sp>
      <p:sp>
        <p:nvSpPr>
          <p:cNvPr id="1049090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92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94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96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98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0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2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4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6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医学影像诊断辅助系统：利用深度学习技术对医学影像进行自动分析和诊断，提高医生的工作效率和诊断准确性。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08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医学影像数据挖掘：通过对大量医学影像数据进行挖掘和分析，提取出有用的特征和信息，为医生提供更全面的诊断依据。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10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医学影像三维重建：利用人工智能技术对医学影像数据进行三维重建，生成三维模型，帮助医生更直观地了解病变情况。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医学影像分割和标注：利用人工智能技术对医学影像进行自动分割和标注，提高医学影像处理的效率和准确性。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人工智能在疾病诊断中的应用</a:t>
            </a:r>
            <a:endParaRPr altLang="en-US" lang="zh-CN"/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疾病诊断的流程和标准</a:t>
            </a:r>
            <a:endParaRPr altLang="en-US" lang="zh-CN"/>
          </a:p>
        </p:txBody>
      </p:sp>
      <p:sp>
        <p:nvSpPr>
          <p:cNvPr id="1049200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特征提取：从图像中提取与疾病相关的特征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医学图像获取：通过各种医学影像设备获取图像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图像预处理：对图像进行预处理，如去噪、增强等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疾病分类：利用人工智能技术对提取的特征进行分类，判断疾病类型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诊断结果：根据分类结果给出疾病诊断结果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人工智能在疾病诊断中的优势</a:t>
            </a:r>
            <a:endParaRPr altLang="en-US" lang="zh-CN"/>
          </a:p>
        </p:txBody>
      </p:sp>
      <p:sp>
        <p:nvSpPr>
          <p:cNvPr id="104927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5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提高诊断准确性和效率</a:t>
            </a:r>
            <a:endParaRPr altLang="en-US" b="1" dirty="0" sz="35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8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5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降低漏诊和误诊率</a:t>
            </a:r>
            <a:endParaRPr altLang="en-US" b="1" dirty="0" sz="35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8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5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实现个性化治疗方案</a:t>
            </a:r>
            <a:endParaRPr altLang="en-US" b="1" dirty="0" sz="35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9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8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降低医疗成本，提高医疗资源利用效率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人工智能在疾病诊断中的实践案例</a:t>
            </a:r>
            <a:endParaRPr altLang="en-US" lang="zh-CN"/>
          </a:p>
        </p:txBody>
      </p:sp>
      <p:sp>
        <p:nvSpPr>
          <p:cNvPr id="10493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案例三：基于迁移学习的乳腺癌检测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案例一：基于深度学习的肺结节检测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案例二：基于卷积神经网络的皮肤癌检测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案例四：基于生成对抗网络的脑部疾病检测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人工智能在疾病诊断中的挑战和未来发展</a:t>
            </a:r>
            <a:endParaRPr altLang="en-US" lang="zh-CN"/>
          </a:p>
        </p:txBody>
      </p:sp>
      <p:sp>
        <p:nvSpPr>
          <p:cNvPr id="104939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p>
            <a:r>
              <a:rPr altLang="en-US" lang="zh-CN"/>
              <a:t>挑战：数据质量、算法精度、医学伦理等问题</a:t>
            </a:r>
            <a:endParaRPr altLang="en-US" lang="zh-CN"/>
          </a:p>
          <a:p>
            <a:r>
              <a:rPr altLang="en-US" lang="zh-CN"/>
              <a:t>未来发展：深度学习、迁移学习等技术的进一步应用，提高诊断准确性和效率  人工智能在疾病诊断中的挑战和未来发展</a:t>
            </a:r>
            <a:endParaRPr altLang="en-US" lang="zh-CN"/>
          </a:p>
          <a:p>
            <a:pPr lvl="1"/>
            <a:r>
              <a:rPr altLang="en-US" lang="zh-CN"/>
              <a:t>人工智能在疾病诊断中的挑战和未来发展</a:t>
            </a:r>
            <a:endParaRPr altLang="en-US" lang="zh-CN"/>
          </a:p>
          <a:p>
            <a:r>
              <a:rPr altLang="en-US" lang="zh-CN"/>
              <a:t>挑战：数据隐私、算法透明度、医学伦理等问题</a:t>
            </a:r>
            <a:endParaRPr altLang="en-US" lang="zh-CN"/>
          </a:p>
          <a:p>
            <a:r>
              <a:rPr altLang="en-US" lang="zh-CN"/>
              <a:t>未来发展：加强监管和规范，推动人工智能在医学领域的可持续发展  人工智能在疾病诊断中的挑战和未来发展</a:t>
            </a:r>
            <a:endParaRPr altLang="en-US" lang="zh-CN"/>
          </a:p>
          <a:p>
            <a:pPr lvl="1"/>
            <a:r>
              <a:rPr altLang="en-US" lang="zh-CN"/>
              <a:t>人工智能在疾病诊断中的挑战和未来发展</a:t>
            </a:r>
            <a:endParaRPr altLang="en-US" lang="zh-CN"/>
          </a:p>
          <a:p>
            <a:r>
              <a:rPr altLang="en-US" lang="zh-CN"/>
              <a:t>挑战：医学图像处理技术、算法可解释性等问题</a:t>
            </a:r>
            <a:endParaRPr altLang="en-US" lang="zh-CN"/>
          </a:p>
          <a:p>
            <a:r>
              <a:rPr altLang="en-US" lang="zh-CN"/>
              <a:t>未来发展：加强医学图像处理技术的研究和应用，提高算法的可解释性和可靠性  人工智能在疾病诊断中的挑战和未来发展</a:t>
            </a:r>
            <a:endParaRPr altLang="en-US" lang="zh-CN"/>
          </a:p>
          <a:p>
            <a:pPr lvl="1"/>
            <a:r>
              <a:rPr altLang="en-US" lang="zh-CN"/>
              <a:t>人工智能在疾病诊断中的挑战和未来发展</a:t>
            </a:r>
            <a:endParaRPr altLang="en-US" lang="zh-CN"/>
          </a:p>
          <a:p>
            <a:r>
              <a:rPr altLang="en-US" lang="zh-CN"/>
              <a:t>挑战：人工智能在疾病诊断中的应用仍存在局限性</a:t>
            </a:r>
            <a:endParaRPr altLang="en-US" lang="zh-CN"/>
          </a:p>
          <a:p>
            <a:r>
              <a:rPr altLang="en-US" lang="zh-CN"/>
              <a:t>未来发展：加强跨学科合作，推动人工智能在医学领域的广泛应用和发展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人工智能在医学图像分析和疾病诊断中的效果分析</a:t>
            </a:r>
            <a:endParaRPr altLang="en-US" lang="zh-CN"/>
          </a:p>
        </p:txBody>
      </p:sp>
      <p:sp>
        <p:nvSpPr>
          <p:cNvPr id="10494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医学图像分析的效果评估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疾病诊断的效果评估</a:t>
            </a:r>
            <a:endParaRPr altLang="en-US" lang="zh-CN"/>
          </a:p>
        </p:txBody>
      </p:sp>
      <p:sp>
        <p:nvSpPr>
          <p:cNvPr id="10495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准确性：人工智能在医学图像分析和疾病诊断中的准确性评估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成本效益：人工智能在医学图像分析和疾病诊断中的成本效益评估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效率：人工智能在医学图像分析和疾病诊断中的效率评估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可靠性：人工智能在医学图像分析和疾病诊断中的可靠性评估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5556"/>
          </a:bodyPr>
          <a:p>
            <a:r>
              <a:rPr altLang="en-US" lang="zh-CN"/>
              <a:t>人工智能在医学图像分析和疾病诊断中的综合效果评估</a:t>
            </a:r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诊断准确率提升：人工智能算法能够更准确地识别医学图像中的病变，提高疾病诊断的准确性。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诊断效率提高：通过自动化分析，人工智能能够快速处理大量医学图像，缩短诊断时间，提高工作效率。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辅助医生决策：人工智能可以为医生提供有价值的参考信息，帮助医生更好地制定治疗方案和做出决策。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推动医学研究：人工智能在医学图像分析方面的应用，有助于推动医学研究和疾病的基础研究和临床研究。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人工智能在医学图像分析和疾病诊断中的效果分析的实践案例</a:t>
            </a:r>
            <a:endParaRPr altLang="en-US" lang="zh-CN"/>
          </a:p>
        </p:txBody>
      </p:sp>
      <p:sp>
        <p:nvSpPr>
          <p:cNvPr id="10496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实践案例2：卷积神经网络在疾病诊断中的效果分析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实践案例1：深度学习在医学图像分析中的应用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实践案例3：迁移学习在医学图像分类中的实践应用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实践案例4：人工智能在医学影像诊断中的实际应用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人工智能在医学图像分析和疾病诊断中的挑战和未来发展</a:t>
            </a:r>
            <a:endParaRPr altLang="en-US" lang="zh-CN"/>
          </a:p>
        </p:txBody>
      </p:sp>
      <p:sp>
        <p:nvSpPr>
          <p:cNvPr id="10496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人工智能在医学图像分析和疾病诊断中的技术挑战</a:t>
            </a:r>
            <a:endParaRPr altLang="en-US" lang="zh-CN"/>
          </a:p>
        </p:txBody>
      </p:sp>
      <p:sp>
        <p:nvSpPr>
          <p:cNvPr id="1049738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0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2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数据获取与标注：高质量医学图像数据的获取和标注是关键，需要解决数据来源和标注标准的问题。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8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算法鲁棒性：医学图像分析中的算法需要具备鲁棒性，能够处理各种复杂情况下的图像数据。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2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4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跨模态融合：将不同模态的医学图像数据进行融合，提高疾病诊断的准确性和可靠性。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8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0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隐私保护：在医学图像分析和疾病诊断过程中，需要保护患者隐私，确保数据安全。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4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6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伦理与法规：人工智能在医学领域的应用需要遵守伦理和法规，确保技术的合法性和道德性。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778"/>
          </a:bodyPr>
          <a:p>
            <a:r>
              <a:rPr altLang="en-US" lang="zh-CN"/>
              <a:t>人工智能在医学图像分析和疾病诊断中的伦理和隐私挑战</a:t>
            </a:r>
            <a:endParaRPr altLang="en-US" lang="zh-CN"/>
          </a:p>
        </p:txBody>
      </p:sp>
      <p:sp>
        <p:nvSpPr>
          <p:cNvPr id="10498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法律和监管挑战：如何制定相关法律法规和监管政策，确保人工智能在医学图像分析和疾病诊断中的合法性和规范性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技术挑战：如何提高人工智能在医学图像分析和疾病诊断中的准确性和可靠性，减少误诊和漏诊的风险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伦理挑战：如何保护患者隐私，避免数据滥用和误用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隐私挑战：如何确保医学图像数据的安全性和保密性，防止数据泄露和侵犯隐私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5556"/>
          </a:bodyPr>
          <a:p>
            <a:r>
              <a:rPr altLang="en-US" lang="zh-CN"/>
              <a:t>人工智能在医学图像分析和疾病诊断中的未来发展趋势</a:t>
            </a:r>
            <a:endParaRPr altLang="en-US" lang="zh-CN"/>
          </a:p>
        </p:txBody>
      </p:sp>
      <p:sp>
        <p:nvSpPr>
          <p:cNvPr id="10498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人工智能与医生协同诊断：结合医生的专业知识和人工智能的数据处理能力，提高疾病诊断的效率和准确性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深度学习算法的改进：提高医学图像分析的准确性和效率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多模态医学图像融合：结合不同模态的医学图像信息，提高疾病诊断的准确性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跨学科合作：促进医学、计算机科学和人工智能等领域的跨学科合作，推动医学图像分析和疾病诊断技术的发展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5556"/>
          </a:bodyPr>
          <a:p>
            <a:r>
              <a:rPr altLang="en-US" lang="zh-CN"/>
              <a:t>人工智能在医学图像分析和疾病诊断中的未来发展前景</a:t>
            </a:r>
            <a:endParaRPr altLang="en-US" lang="zh-CN"/>
          </a:p>
        </p:txBody>
      </p:sp>
      <p:sp>
        <p:nvSpPr>
          <p:cNvPr id="10499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深度学习算法的改进：提高医学图像分析的准确性和效率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多模态医学图像融合：结合不同模态的医学图像信息，提高疾病诊断的准确性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人工智能与医生协作：辅助医生进行疾病诊断，提高诊断效率和准确性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拓展应用领域：将人工智能技术应用于更多医学领域，提高医疗服务水平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9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</a:t>
            </a:r>
            <a:endParaRPr altLang="en-US" lang="zh-CN"/>
          </a:p>
        </p:txBody>
      </p:sp>
      <p:sp>
        <p:nvSpPr>
          <p:cNvPr id="10500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人工智能在医学图像分析和疾病诊断中的应用效果显著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未来发展前景广阔，将为医疗领域带来更多创新和突破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人工智能技术将继续优化和改进，提高诊断准确性和效率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未来将与更多领域融合，推动医疗行业向智能化、高效化方向发展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</a:t>
            </a:r>
            <a:endParaRPr altLang="en-US" lang="zh-CN"/>
          </a:p>
        </p:txBody>
      </p:sp>
      <p:sp>
        <p:nvSpPr>
          <p:cNvPr id="10500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人工智能在医学图像分析和疾病诊断中的未来发展趋势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未来医学图像分析和疾病诊断中的人工智能技术应用策略与建议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人工智能在医学图像分析和疾病诊断中的未来挑战与机遇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未来医学图像分析和疾病诊断中的人工智能技术应用前景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17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6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53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2023-12-17T02:12:54Z</dcterms:created>
  <dcterms:modified xsi:type="dcterms:W3CDTF">2023-12-17T02:12:54Z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d841a91d5b7749708411fa9c3759b5c9_21</vt:lpwstr>
  </property>
</Properties>
</file>