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66" r:id="rId1"/>
    <p:sldMasterId id="2147483903" r:id="rId2"/>
  </p:sldMasterIdLst>
  <p:notesMasterIdLst>
    <p:notesMasterId r:id="rId3"/>
  </p:notesMasterIdLst>
  <p:sldIdLst>
    <p:sldId id="354" r:id="rId4"/>
    <p:sldId id="359" r:id="rId5"/>
    <p:sldId id="363" r:id="rId6"/>
    <p:sldId id="366" r:id="rId7"/>
    <p:sldId id="372" r:id="rId9"/>
    <p:sldId id="375" r:id="rId10"/>
    <p:sldId id="378" r:id="rId11"/>
    <p:sldId id="381" r:id="rId12"/>
    <p:sldId id="387" r:id="rId14"/>
    <p:sldId id="390" r:id="rId15"/>
    <p:sldId id="393" r:id="rId16"/>
    <p:sldId id="396" r:id="rId17"/>
    <p:sldId id="399" r:id="rId18"/>
    <p:sldId id="405" r:id="rId20"/>
    <p:sldId id="408" r:id="rId21"/>
    <p:sldId id="411" r:id="rId22"/>
    <p:sldId id="414" r:id="rId23"/>
    <p:sldId id="417" r:id="rId24"/>
    <p:sldId id="423" r:id="rId26"/>
    <p:sldId id="426" r:id="rId27"/>
    <p:sldId id="429" r:id="rId28"/>
    <p:sldId id="432" r:id="rId29"/>
    <p:sldId id="435" r:id="rId30"/>
    <p:sldId id="441" r:id="rId32"/>
    <p:sldId id="444" r:id="rId33"/>
    <p:sldId id="447" r:id="rId34"/>
    <p:sldId id="450" r:id="rId35"/>
    <p:sldId id="45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人工智能在制造业中的智能化应用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人工智能在制造业中的应用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83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人工智能在制造业中的智能化应用案例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83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人工智能在制造业中的智能化应用技术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416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人工智能在制造业中的智能化应用挑战与对策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416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人工智能在制造业中的智能化应用前景展望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人工智能在制造业中的应用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智能制造的概念和特点</a:t>
            </a:r>
            <a:endParaRPr altLang="en-US" lang="zh-CN"/>
          </a:p>
        </p:txBody>
      </p:sp>
      <p:sp>
        <p:nvSpPr>
          <p:cNvPr id="104918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8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8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9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4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概念：智能制造是一种基于先进制造技术和信息技术，通过集成制造过程各个环节的信息和资源，实现制造过程的智能化和自动化。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特点：智能制造具有高度自动化、柔性化、智能化、网络化、可视化等特点，能够提高生产效率、降低成本、提高产品质量和服务水平。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应用领域：智能制造在制造业中的应用包括智能设计、智能生产、智能管理、智能物流等方面，能够实现制造过程的全面优化和控制。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优势：智能制造的优势在于能够提高生产效率、降低成本、提高产品质量和服务水平，同时能够减少对人力资源的依赖，提高企业的竞争力和可持续发展能力。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人工智能在智能制造中的应用场景</a:t>
            </a:r>
            <a:endParaRPr altLang="en-US" lang="zh-CN"/>
          </a:p>
        </p:txBody>
      </p:sp>
      <p:sp>
        <p:nvSpPr>
          <p:cNvPr id="10492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智能供应链管理：通过人工智能技术对供应链进行优化，实现采购、库存、物流等环节的智能化管理，提高供应链的响应速度和准确性。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智能质量控制：利用人工智能技术对产品质量进行实时监测和分析，实现产品质量的自动控制和优化，提高产品质量和客户满意度。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智能生产流程管理：通过人工智能技术，实现生产流程的自动化和智能化管理，提高生产效率和产品质量。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智能设备故障预测和维护：利用人工智能技术对设备进行实时监测和数据分析，预测设备故障并及时进行维护，降低维修成本和停机时间。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人工智能在智能制造中的优势</a:t>
            </a:r>
            <a:endParaRPr altLang="en-US" lang="zh-CN"/>
          </a:p>
        </p:txBody>
      </p:sp>
      <p:sp>
        <p:nvSpPr>
          <p:cNvPr id="10493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提高生产效率：通过自动化和优化生产流程，减少人工干预，提高生产效率。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降低成本：通过减少人力和物力资源的使用，降低生产成本。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提高产品质量：通过精确的数据分析和预测，提高产品质量和稳定性。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增强企业竞争力：通过创新和智能化应用，提高企业竞争力，开拓新的市场领域。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人工智能在制造业中的智能化应用案例</a:t>
            </a:r>
            <a:endParaRPr altLang="en-US" lang="zh-CN"/>
          </a:p>
        </p:txBody>
      </p:sp>
      <p:sp>
        <p:nvSpPr>
          <p:cNvPr id="104939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36250"/>
          </a:bodyPr>
          <a:p>
            <a:r>
              <a:rPr altLang="en-US" lang="zh-CN"/>
              <a:t>案例背景：某汽车制造企业引入人工智能技术，打造智能制造生产线</a:t>
            </a:r>
            <a:endParaRPr altLang="en-US" lang="zh-CN"/>
          </a:p>
          <a:p>
            <a:r>
              <a:rPr altLang="en-US" lang="zh-CN"/>
              <a:t>技术应用：机器视觉、机器人技术、大数据分析等在生产线上的应用</a:t>
            </a:r>
            <a:endParaRPr altLang="en-US" lang="zh-CN"/>
          </a:p>
          <a:p>
            <a:r>
              <a:rPr altLang="en-US" lang="zh-CN"/>
              <a:t>生产流程优化：通过智能化技术，实现生产流程自动化、减少人工干预，提高生产效率</a:t>
            </a:r>
            <a:endParaRPr altLang="en-US" lang="zh-CN"/>
          </a:p>
          <a:p>
            <a:r>
              <a:rPr altLang="en-US" lang="zh-CN"/>
              <a:t>质量提升：通过实时监测和数据分析，提高产品质量和生产稳定性  案例二：智能供应链管理</a:t>
            </a:r>
            <a:endParaRPr altLang="en-US" lang="zh-CN"/>
          </a:p>
          <a:p>
            <a:pPr lvl="1"/>
            <a:r>
              <a:rPr altLang="en-US" lang="zh-CN"/>
              <a:t>案例二：智能供应链管理</a:t>
            </a:r>
            <a:endParaRPr altLang="en-US" lang="zh-CN"/>
          </a:p>
          <a:p>
            <a:r>
              <a:rPr altLang="en-US" lang="zh-CN"/>
              <a:t>案例背景：某电商企业利用人工智能技术优化供应链管理</a:t>
            </a:r>
            <a:endParaRPr altLang="en-US" lang="zh-CN"/>
          </a:p>
          <a:p>
            <a:r>
              <a:rPr altLang="en-US" lang="zh-CN"/>
              <a:t>技术应用：运用大数据、预测分析等技术，对供应链进行实时监控和预测</a:t>
            </a:r>
            <a:endParaRPr altLang="en-US" lang="zh-CN"/>
          </a:p>
          <a:p>
            <a:r>
              <a:rPr altLang="en-US" lang="zh-CN"/>
              <a:t>库存管理优化：通过智能预测模型，降低库存成本，提高库存周转率</a:t>
            </a:r>
            <a:endParaRPr altLang="en-US" lang="zh-CN"/>
          </a:p>
          <a:p>
            <a:r>
              <a:rPr altLang="en-US" lang="zh-CN"/>
              <a:t>供应商合作：与供应商建立智能合作模式，实现信息共享和协同工作  案例三：智能维护系统</a:t>
            </a:r>
            <a:endParaRPr altLang="en-US" lang="zh-CN"/>
          </a:p>
          <a:p>
            <a:pPr lvl="1"/>
            <a:r>
              <a:rPr altLang="en-US" lang="zh-CN"/>
              <a:t>案例三：智能维护系统</a:t>
            </a:r>
            <a:endParaRPr altLang="en-US" lang="zh-CN"/>
          </a:p>
          <a:p>
            <a:r>
              <a:rPr altLang="en-US" lang="zh-CN"/>
              <a:t>案例背景：某机械设备制造企业采用人工智能技术实现设备的智能维护</a:t>
            </a:r>
            <a:endParaRPr altLang="en-US" lang="zh-CN"/>
          </a:p>
          <a:p>
            <a:r>
              <a:rPr altLang="en-US" lang="zh-CN"/>
              <a:t>技术应用：利用传感器、云计算等技术，对设备进行实时监测和故障诊断</a:t>
            </a:r>
            <a:endParaRPr altLang="en-US" lang="zh-CN"/>
          </a:p>
          <a:p>
            <a:r>
              <a:rPr altLang="en-US" lang="zh-CN"/>
              <a:t>预测性维护：通过数据分析，预测设备可能出现的故障，提前进行维护和更换</a:t>
            </a:r>
            <a:endParaRPr altLang="en-US" lang="zh-CN"/>
          </a:p>
          <a:p>
            <a:r>
              <a:rPr altLang="en-US" lang="zh-CN"/>
              <a:t>维修效率提升：智能维护系统能够快速定位故障，减少维修时间和成本  案例四：智能质量检测</a:t>
            </a:r>
            <a:endParaRPr altLang="en-US" lang="zh-CN"/>
          </a:p>
          <a:p>
            <a:pPr lvl="1"/>
            <a:r>
              <a:rPr altLang="en-US" lang="zh-CN"/>
              <a:t>案例四：智能质量检测</a:t>
            </a:r>
            <a:endParaRPr altLang="en-US" lang="zh-CN"/>
          </a:p>
          <a:p>
            <a:r>
              <a:rPr altLang="en-US" lang="zh-CN"/>
              <a:t>案例背景：某电子制造企业采用人工智能技术进行产品质量检测</a:t>
            </a:r>
            <a:endParaRPr altLang="en-US" lang="zh-CN"/>
          </a:p>
          <a:p>
            <a:r>
              <a:rPr altLang="en-US" lang="zh-CN"/>
              <a:t>技术应用：利用深度学习、图像识别等技术，对产品进行自动检测和分类</a:t>
            </a:r>
            <a:endParaRPr altLang="en-US" lang="zh-CN"/>
          </a:p>
          <a:p>
            <a:r>
              <a:rPr altLang="en-US" lang="zh-CN"/>
              <a:t>检测效率提升：相比传统人工检测方式，智能质量检测能够大幅提高检测速度和准确性</a:t>
            </a:r>
            <a:endParaRPr altLang="en-US" lang="zh-CN"/>
          </a:p>
          <a:p>
            <a:r>
              <a:rPr altLang="en-US" lang="zh-CN"/>
              <a:t>质量控制：通过实时监测和数据分析，对产品质量进行严格把控，确保产品合格率</a:t>
            </a:r>
            <a:endParaRPr altLang="en-US" lang="zh-CN"/>
          </a:p>
        </p:txBody>
      </p:sp>
      <p:sp>
        <p:nvSpPr>
          <p:cNvPr id="10495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案例一：智能制造生产线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案例二：智能仓储管理系统</a:t>
            </a:r>
            <a:endParaRPr altLang="en-US" lang="zh-CN"/>
          </a:p>
        </p:txBody>
      </p:sp>
      <p:cxnSp>
        <p:nvCxnSpPr>
          <p:cNvPr id="3145855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550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52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554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背景介绍：智能仓储管理系统在制造业中的应用越来越广泛，它通过自动化、智能化的技术手段，提高仓储管理的效率和准确性。 </a:t>
            </a:r>
            <a:endParaRPr altLang="en-US" b="1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556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58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60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562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系统功能：智能仓储管理系统具备多种功能，如自动入库、出库、盘点、库存预警等，能够实现仓储管理的全面智能化。 </a:t>
            </a:r>
            <a:endParaRPr altLang="en-US" b="1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564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66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68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570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应用案例：以某大型制造企业为例，该企业引入智能仓储管理系统后，实现了仓储管理的自动化和智能化，提高了仓储效率和准确性，降低了库存成本。 </a:t>
            </a:r>
            <a:endParaRPr altLang="en-US" b="1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572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74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76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578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案例总结：智能仓储管理系统在制造业中的应用，能够提高仓储管理的效率和准确性，降低库存成本，为企业创造更大的价值。</a:t>
            </a:r>
            <a:endParaRPr altLang="en-US" b="1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580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857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859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案例三：智能质量检测系统</a:t>
            </a:r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案例背景：随着制造业的发展，产品质量检测成为了一个重要环节。传统的人工检测方式存在效率低下、易出错等问题，而智能质量检测系统则能够解决这些问题。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系统组成：智能质量检测系统由多个模块组成，包括图像采集模块、图像处理模块、数据统计模块和结果显示模块等。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工作原理：通过图像采集模块采集产品的表面图像，然后经过图像处理模块进行预处理、特征提取和模式识别等操作，最终得到产品的质量检测结果。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应用效果：智能质量检测系统能够大幅提高产品质量检测的效率和准确性，减少人工操作和人为因素对检测结果的影响，为制造业的智能化发展提供了有力支持。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案例四：智能维护系统</a:t>
            </a:r>
            <a:endParaRPr altLang="en-US" lang="zh-CN"/>
          </a:p>
        </p:txBody>
      </p:sp>
      <p:sp>
        <p:nvSpPr>
          <p:cNvPr id="10496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背景介绍：智能维护系统的发展历程和现状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应用场景：智能维护系统在制造业中的应用案例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技术实现：智能维护系统的技术原理和实现过程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效果评估：智能维护系统在制造业中的效果评估和未来发展前景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人工智能在制造业中的智能化应用技术</a:t>
            </a:r>
            <a:endParaRPr altLang="en-US" lang="zh-CN"/>
          </a:p>
        </p:txBody>
      </p:sp>
      <p:sp>
        <p:nvSpPr>
          <p:cNvPr id="104975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机器学习技术</a:t>
            </a:r>
            <a:endParaRPr altLang="en-US" lang="zh-CN"/>
          </a:p>
        </p:txBody>
      </p:sp>
      <p:sp>
        <p:nvSpPr>
          <p:cNvPr id="10498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定义：机器学习是一种基于数据和算法的自动化技术，通过学习和分析数据来改进算法和决策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应用场景：在制造业中，机器学习技术可以应用于生产过程控制、质量检测、供应链管理等方面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优势：通过机器学习技术，可以实现自动化决策和优化生产过程，提高生产效率和产品质量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挑战：机器学习技术需要大量的数据和算法支持，同时也需要解决数据隐私和安全等问题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深度学习技术</a:t>
            </a:r>
            <a:endParaRPr altLang="en-US" lang="zh-CN"/>
          </a:p>
        </p:txBody>
      </p:sp>
      <p:sp>
        <p:nvSpPr>
          <p:cNvPr id="10499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深度学习技术在制造业中的应用场景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深度学习技术的定义和原理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深度学习技术的优势和局限性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深度学习技术的发展趋势和未来展望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自然语言处理技术</a:t>
            </a:r>
            <a:endParaRPr altLang="en-US" lang="zh-CN"/>
          </a:p>
        </p:txBody>
      </p:sp>
      <p:sp>
        <p:nvSpPr>
          <p:cNvPr id="10499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定义：自然语言处理技术是一种使计算机理解和处理人类语言的技术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应用：在制造业中，自然语言处理技术可用于自动化文档生成、语音识别、机器翻译等方面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优势：提高生产效率、降低成本、提高产品质量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未来发展：随着技术的不断进步，自然语言处理技术将在制造业中发挥更大的作用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计算机视觉技术</a:t>
            </a:r>
            <a:endParaRPr altLang="en-US" lang="zh-CN"/>
          </a:p>
        </p:txBody>
      </p:sp>
      <p:sp>
        <p:nvSpPr>
          <p:cNvPr id="1050066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优势：提高生产效率、降低成本、提高产品质量和增强生产安全性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70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技术原理：通过图像传感器、镜头和光源等硬件设备获取图像，再通过图像处理、特征提取和模式识别等技术对图像进行分析和识别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74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定义：计算机视觉技术是一种使计算机能够获取、分析和理解数字图像和视频的能力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78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应用：在制造业中，计算机视觉技术可用于检测产品质量、控制生产过程和提高生产效率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人工智能在制造业中的智能化应用挑战与对策</a:t>
            </a:r>
            <a:endParaRPr altLang="en-US" lang="zh-CN"/>
          </a:p>
        </p:txBody>
      </p:sp>
      <p:sp>
        <p:nvSpPr>
          <p:cNvPr id="105012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数据安全与隐私保护挑战</a:t>
            </a:r>
            <a:endParaRPr altLang="en-US" lang="zh-CN"/>
          </a:p>
        </p:txBody>
      </p:sp>
      <p:sp>
        <p:nvSpPr>
          <p:cNvPr id="10502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数据泄露风险：人工智能在制造业中的应用涉及大量数据，包括生产数据、客户数据等，存在数据泄露的风险。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隐私保护问题：人工智能在制造业中的应用需要收集和处理大量个人数据，包括个人信息、行为数据等，需要采取措施保护个人隐私。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数据安全挑战：人工智能在制造业中的应用需要处理大量敏感数据，包括生产数据、客户数据等，需要采取措施确保数据安全。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应对策略：针对数据安全与隐私保护挑战，需要采取一系列措施，包括加强数据加密、建立数据保护机制、加强员工培训等。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技术成熟度与可靠性挑战</a:t>
            </a:r>
            <a:endParaRPr altLang="en-US" lang="zh-CN"/>
          </a:p>
        </p:txBody>
      </p:sp>
      <p:sp>
        <p:nvSpPr>
          <p:cNvPr id="10503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技术成熟度：人工智能技术在制造业中的应用仍处于发展阶段，技术成熟度有待提高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可靠性挑战：人工智能技术在实际应用中可能受到数据质量、算法偏差等因素的影响，导致可靠性不足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应对策略：加强技术研发，提高技术成熟度和可靠性，同时建立完善的数据管理和算法验证机制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案例分析：介绍一些成功应对技术成熟度和可靠性挑战的案例，以及其在实际应用中的效果和意义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人才短缺与培养对策</a:t>
            </a:r>
            <a:endParaRPr altLang="en-US" lang="zh-CN"/>
          </a:p>
        </p:txBody>
      </p:sp>
      <p:sp>
        <p:nvSpPr>
          <p:cNvPr id="10503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人才引进策略：探讨如何吸引和留住优秀人才，提高制造业中人工智能领域的整体水平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人才短缺现状：分析当前制造业中人工智能领域的人才短缺问题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培养对策：提出加强人才培养的措施，包括高校教育、职业培训、企业实践等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人才激励机制：提出建立完善的人才激励机制，激发员工的创新精神和积极性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政策法规与标准制定对策</a:t>
            </a:r>
            <a:endParaRPr altLang="en-US" lang="zh-CN"/>
          </a:p>
        </p:txBody>
      </p:sp>
      <p:sp>
        <p:nvSpPr>
          <p:cNvPr id="10504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政策法规：制定和完善相关政策法规，为人工智能在制造业中的应用提供法律保障和支持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标准制定：制定人工智能在制造业中的应用标准和规范，促进技术的标准化和规范化发展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人才培养：加强人工智能领域的人才培养和引进，提高技术应用水平和创新能力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跨界合作：鼓励跨界合作和交流，推动不同领域之间的协同创新和发展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人工智能在制造业中的智能化应用前景展望</a:t>
            </a:r>
            <a:endParaRPr altLang="en-US" lang="zh-CN"/>
          </a:p>
        </p:txBody>
      </p:sp>
      <p:sp>
        <p:nvSpPr>
          <p:cNvPr id="105052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制造业转型升级趋势</a:t>
            </a:r>
            <a:endParaRPr altLang="en-US" lang="zh-CN"/>
          </a:p>
        </p:txBody>
      </p:sp>
      <p:sp>
        <p:nvSpPr>
          <p:cNvPr id="10506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人工智能技术推动制造业转型升级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智能化应用提高生产效率和产品质量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制造业与服务业融合发展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绿色制造和可持续发展成为趋势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人工智能技术发展趋势</a:t>
            </a:r>
            <a:endParaRPr altLang="en-US" lang="zh-CN"/>
          </a:p>
        </p:txBody>
      </p:sp>
      <p:sp>
        <p:nvSpPr>
          <p:cNvPr id="105071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人工智能与物联网技术的融合发展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2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计算机视觉技术的广泛应用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3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深度学习技术的不断进步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制造业与人工智能融合发展前景</a:t>
            </a:r>
            <a:endParaRPr altLang="en-US" lang="zh-CN"/>
          </a:p>
        </p:txBody>
      </p:sp>
      <p:sp>
        <p:nvSpPr>
          <p:cNvPr id="10507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人工智能技术不断进步，为制造业智能化应用提供了更多可能性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制造业转型升级需求迫切，人工智能成为重要推动力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人工智能在制造业中的应用场景不断拓展，如智能制造、智能供应链管理等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未来制造业与人工智能融合发展将更加紧密，实现更高水平的智能化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53750"/>
          </a:bodyPr>
          <a:p>
            <a:r>
              <a:rPr altLang="en-US" lang="zh-CN"/>
              <a:t>挑战：技术更新换代快，需要不断学习和掌握新技术；数据安全和隐私保护问题需要重视；智能制造对传统制造业的冲击和影响需要妥善应对。</a:t>
            </a:r>
            <a:endParaRPr altLang="en-US" lang="zh-CN"/>
          </a:p>
          <a:p>
            <a:r>
              <a:rPr altLang="en-US" lang="zh-CN"/>
              <a:t>机遇：随着技术的不断进步和应用，智能制造将进一步提高生产效率和降低成本；同时，智能制造也将带来更多的创新和商业模式，促进产业升级和转型；此外，智能制造还将为制造业带来更多的市场机会和竞争优势。  未来智能制造的挑战与机遇</a:t>
            </a:r>
            <a:endParaRPr altLang="en-US" lang="zh-CN"/>
          </a:p>
          <a:p>
            <a:pPr lvl="1"/>
            <a:r>
              <a:rPr altLang="en-US" lang="zh-CN"/>
              <a:t>未来智能制造的挑战与机遇</a:t>
            </a:r>
            <a:endParaRPr altLang="en-US" lang="zh-CN"/>
          </a:p>
          <a:p>
            <a:r>
              <a:rPr altLang="en-US" lang="zh-CN"/>
              <a:t>挑战：人工智能技术的发展和应用需要更多的专业人才和技术支持；同时，智能制造也需要更加完善和规范的标准和法规体系。</a:t>
            </a:r>
            <a:endParaRPr altLang="en-US" lang="zh-CN"/>
          </a:p>
          <a:p>
            <a:r>
              <a:rPr altLang="en-US" lang="zh-CN"/>
              <a:t>机遇：随着人工智能技术的不断发展和应用，智能制造将具有更高的自主性和创新性；同时，智能制造也将为制造业带来更多的商业机会和竞争优势；此外，智能制造还将促进制造业的绿色化和可持续发展。  未来智能制造的挑战与机遇</a:t>
            </a:r>
            <a:endParaRPr altLang="en-US" lang="zh-CN"/>
          </a:p>
          <a:p>
            <a:pPr lvl="1"/>
            <a:r>
              <a:rPr altLang="en-US" lang="zh-CN"/>
              <a:t>未来智能制造的挑战与机遇</a:t>
            </a:r>
            <a:endParaRPr altLang="en-US" lang="zh-CN"/>
          </a:p>
          <a:p>
            <a:r>
              <a:rPr altLang="en-US" lang="zh-CN"/>
              <a:t>挑战：智能制造需要更加高效和可靠的技术支持和解决方案；同时，智能制造也需要更加完善和规范的标准和法规体系。</a:t>
            </a:r>
            <a:endParaRPr altLang="en-US" lang="zh-CN"/>
          </a:p>
          <a:p>
            <a:r>
              <a:rPr altLang="en-US" lang="zh-CN"/>
              <a:t>机遇：随着技术的不断进步和应用，智能制造将具有更高的自主性和创新性；同时，智能制造也将为制造业带来更多的商业机会和竞争优势；此外，智能制造还将促进制造业的绿色化和可持续发展。  未来智能制造的挑战与机遇</a:t>
            </a:r>
            <a:endParaRPr altLang="en-US" lang="zh-CN"/>
          </a:p>
          <a:p>
            <a:pPr lvl="1"/>
            <a:r>
              <a:rPr altLang="en-US" lang="zh-CN"/>
              <a:t>未来智能制造的挑战与机遇</a:t>
            </a:r>
            <a:endParaRPr altLang="en-US" lang="zh-CN"/>
          </a:p>
          <a:p>
            <a:r>
              <a:rPr altLang="en-US" lang="zh-CN"/>
              <a:t>挑战：智能制造需要更加高效和可靠的技术支持和解决方案；同时，智能制造也需要更加完善和规范的标准和法规体系。</a:t>
            </a:r>
            <a:endParaRPr altLang="en-US" lang="zh-CN"/>
          </a:p>
          <a:p>
            <a:r>
              <a:rPr altLang="en-US" lang="zh-CN"/>
              <a:t>机遇：随着技术的不断进步和应用，智能制造将具有更高的自主性和创新性；同时，智能制造也将为制造业带来更多的商业机会和竞争优势；此外，智能制造还将促进制造业的绿色化和可持续发展。</a:t>
            </a:r>
            <a:endParaRPr altLang="en-US" lang="zh-CN"/>
          </a:p>
        </p:txBody>
      </p:sp>
      <p:sp>
        <p:nvSpPr>
          <p:cNvPr id="10508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未来智能制造的挑战与机遇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4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13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5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29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4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2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2023-12-17T02:40:50Z</dcterms:created>
  <dcterms:modified xsi:type="dcterms:W3CDTF">2023-12-17T02:40:50Z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ec6e9e4a3e1344499c3d6b14565548cc_21</vt:lpwstr>
  </property>
</Properties>
</file>