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.xml" ContentType="application/vnd.openxmlformats-officedocument.presentationml.tags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tags/tag133.xml" ContentType="application/vnd.openxmlformats-officedocument.presentationml.tags+xml"/>
  <Override PartName="/ppt/tags/tag134.xml" ContentType="application/vnd.openxmlformats-officedocument.presentationml.tags+xml"/>
  <Override PartName="/ppt/tags/tag135.xml" ContentType="application/vnd.openxmlformats-officedocument.presentationml.tags+xml"/>
  <Override PartName="/ppt/tags/tag136.xml" ContentType="application/vnd.openxmlformats-officedocument.presentationml.tags+xml"/>
  <Override PartName="/ppt/tags/tag137.xml" ContentType="application/vnd.openxmlformats-officedocument.presentationml.tags+xml"/>
  <Override PartName="/ppt/tags/tag138.xml" ContentType="application/vnd.openxmlformats-officedocument.presentationml.tags+xml"/>
  <Override PartName="/ppt/tags/tag139.xml" ContentType="application/vnd.openxmlformats-officedocument.presentationml.tags+xml"/>
  <Override PartName="/ppt/tags/tag14.xml" ContentType="application/vnd.openxmlformats-officedocument.presentationml.tags+xml"/>
  <Override PartName="/ppt/tags/tag140.xml" ContentType="application/vnd.openxmlformats-officedocument.presentationml.tags+xml"/>
  <Override PartName="/ppt/tags/tag141.xml" ContentType="application/vnd.openxmlformats-officedocument.presentationml.tags+xml"/>
  <Override PartName="/ppt/tags/tag142.xml" ContentType="application/vnd.openxmlformats-officedocument.presentationml.tags+xml"/>
  <Override PartName="/ppt/tags/tag143.xml" ContentType="application/vnd.openxmlformats-officedocument.presentationml.tags+xml"/>
  <Override PartName="/ppt/tags/tag144.xml" ContentType="application/vnd.openxmlformats-officedocument.presentationml.tags+xml"/>
  <Override PartName="/ppt/tags/tag145.xml" ContentType="application/vnd.openxmlformats-officedocument.presentationml.tags+xml"/>
  <Override PartName="/ppt/tags/tag146.xml" ContentType="application/vnd.openxmlformats-officedocument.presentationml.tags+xml"/>
  <Override PartName="/ppt/tags/tag147.xml" ContentType="application/vnd.openxmlformats-officedocument.presentationml.tags+xml"/>
  <Override PartName="/ppt/tags/tag148.xml" ContentType="application/vnd.openxmlformats-officedocument.presentationml.tags+xml"/>
  <Override PartName="/ppt/tags/tag149.xml" ContentType="application/vnd.openxmlformats-officedocument.presentationml.tags+xml"/>
  <Override PartName="/ppt/tags/tag15.xml" ContentType="application/vnd.openxmlformats-officedocument.presentationml.tags+xml"/>
  <Override PartName="/ppt/tags/tag150.xml" ContentType="application/vnd.openxmlformats-officedocument.presentationml.tags+xml"/>
  <Override PartName="/ppt/tags/tag151.xml" ContentType="application/vnd.openxmlformats-officedocument.presentationml.tags+xml"/>
  <Override PartName="/ppt/tags/tag152.xml" ContentType="application/vnd.openxmlformats-officedocument.presentationml.tags+xml"/>
  <Override PartName="/ppt/tags/tag153.xml" ContentType="application/vnd.openxmlformats-officedocument.presentationml.tags+xml"/>
  <Override PartName="/ppt/tags/tag154.xml" ContentType="application/vnd.openxmlformats-officedocument.presentationml.tags+xml"/>
  <Override PartName="/ppt/tags/tag155.xml" ContentType="application/vnd.openxmlformats-officedocument.presentationml.tags+xml"/>
  <Override PartName="/ppt/tags/tag156.xml" ContentType="application/vnd.openxmlformats-officedocument.presentationml.tags+xml"/>
  <Override PartName="/ppt/tags/tag157.xml" ContentType="application/vnd.openxmlformats-officedocument.presentationml.tags+xml"/>
  <Override PartName="/ppt/tags/tag158.xml" ContentType="application/vnd.openxmlformats-officedocument.presentationml.tags+xml"/>
  <Override PartName="/ppt/tags/tag159.xml" ContentType="application/vnd.openxmlformats-officedocument.presentationml.tags+xml"/>
  <Override PartName="/ppt/tags/tag16.xml" ContentType="application/vnd.openxmlformats-officedocument.presentationml.tags+xml"/>
  <Override PartName="/ppt/tags/tag160.xml" ContentType="application/vnd.openxmlformats-officedocument.presentationml.tags+xml"/>
  <Override PartName="/ppt/tags/tag161.xml" ContentType="application/vnd.openxmlformats-officedocument.presentationml.tags+xml"/>
  <Override PartName="/ppt/tags/tag162.xml" ContentType="application/vnd.openxmlformats-officedocument.presentationml.tags+xml"/>
  <Override PartName="/ppt/tags/tag163.xml" ContentType="application/vnd.openxmlformats-officedocument.presentationml.tags+xml"/>
  <Override PartName="/ppt/tags/tag164.xml" ContentType="application/vnd.openxmlformats-officedocument.presentationml.tags+xml"/>
  <Override PartName="/ppt/tags/tag165.xml" ContentType="application/vnd.openxmlformats-officedocument.presentationml.tags+xml"/>
  <Override PartName="/ppt/tags/tag166.xml" ContentType="application/vnd.openxmlformats-officedocument.presentationml.tags+xml"/>
  <Override PartName="/ppt/tags/tag167.xml" ContentType="application/vnd.openxmlformats-officedocument.presentationml.tags+xml"/>
  <Override PartName="/ppt/tags/tag168.xml" ContentType="application/vnd.openxmlformats-officedocument.presentationml.tags+xml"/>
  <Override PartName="/ppt/tags/tag169.xml" ContentType="application/vnd.openxmlformats-officedocument.presentationml.tags+xml"/>
  <Override PartName="/ppt/tags/tag17.xml" ContentType="application/vnd.openxmlformats-officedocument.presentationml.tags+xml"/>
  <Override PartName="/ppt/tags/tag170.xml" ContentType="application/vnd.openxmlformats-officedocument.presentationml.tags+xml"/>
  <Override PartName="/ppt/tags/tag171.xml" ContentType="application/vnd.openxmlformats-officedocument.presentationml.tags+xml"/>
  <Override PartName="/ppt/tags/tag172.xml" ContentType="application/vnd.openxmlformats-officedocument.presentationml.tags+xml"/>
  <Override PartName="/ppt/tags/tag173.xml" ContentType="application/vnd.openxmlformats-officedocument.presentationml.tags+xml"/>
  <Override PartName="/ppt/tags/tag174.xml" ContentType="application/vnd.openxmlformats-officedocument.presentationml.tags+xml"/>
  <Override PartName="/ppt/tags/tag175.xml" ContentType="application/vnd.openxmlformats-officedocument.presentationml.tags+xml"/>
  <Override PartName="/ppt/tags/tag176.xml" ContentType="application/vnd.openxmlformats-officedocument.presentationml.tags+xml"/>
  <Override PartName="/ppt/tags/tag177.xml" ContentType="application/vnd.openxmlformats-officedocument.presentationml.tags+xml"/>
  <Override PartName="/ppt/tags/tag178.xml" ContentType="application/vnd.openxmlformats-officedocument.presentationml.tags+xml"/>
  <Override PartName="/ppt/tags/tag179.xml" ContentType="application/vnd.openxmlformats-officedocument.presentationml.tags+xml"/>
  <Override PartName="/ppt/tags/tag18.xml" ContentType="application/vnd.openxmlformats-officedocument.presentationml.tags+xml"/>
  <Override PartName="/ppt/tags/tag180.xml" ContentType="application/vnd.openxmlformats-officedocument.presentationml.tags+xml"/>
  <Override PartName="/ppt/tags/tag181.xml" ContentType="application/vnd.openxmlformats-officedocument.presentationml.tags+xml"/>
  <Override PartName="/ppt/tags/tag182.xml" ContentType="application/vnd.openxmlformats-officedocument.presentationml.tags+xml"/>
  <Override PartName="/ppt/tags/tag183.xml" ContentType="application/vnd.openxmlformats-officedocument.presentationml.tags+xml"/>
  <Override PartName="/ppt/tags/tag184.xml" ContentType="application/vnd.openxmlformats-officedocument.presentationml.tags+xml"/>
  <Override PartName="/ppt/tags/tag185.xml" ContentType="application/vnd.openxmlformats-officedocument.presentationml.tags+xml"/>
  <Override PartName="/ppt/tags/tag186.xml" ContentType="application/vnd.openxmlformats-officedocument.presentationml.tags+xml"/>
  <Override PartName="/ppt/tags/tag187.xml" ContentType="application/vnd.openxmlformats-officedocument.presentationml.tags+xml"/>
  <Override PartName="/ppt/tags/tag188.xml" ContentType="application/vnd.openxmlformats-officedocument.presentationml.tags+xml"/>
  <Override PartName="/ppt/tags/tag189.xml" ContentType="application/vnd.openxmlformats-officedocument.presentationml.tags+xml"/>
  <Override PartName="/ppt/tags/tag19.xml" ContentType="application/vnd.openxmlformats-officedocument.presentationml.tags+xml"/>
  <Override PartName="/ppt/tags/tag190.xml" ContentType="application/vnd.openxmlformats-officedocument.presentationml.tags+xml"/>
  <Override PartName="/ppt/tags/tag191.xml" ContentType="application/vnd.openxmlformats-officedocument.presentationml.tags+xml"/>
  <Override PartName="/ppt/tags/tag192.xml" ContentType="application/vnd.openxmlformats-officedocument.presentationml.tags+xml"/>
  <Override PartName="/ppt/tags/tag193.xml" ContentType="application/vnd.openxmlformats-officedocument.presentationml.tags+xml"/>
  <Override PartName="/ppt/tags/tag194.xml" ContentType="application/vnd.openxmlformats-officedocument.presentationml.tags+xml"/>
  <Override PartName="/ppt/tags/tag195.xml" ContentType="application/vnd.openxmlformats-officedocument.presentationml.tags+xml"/>
  <Override PartName="/ppt/tags/tag196.xml" ContentType="application/vnd.openxmlformats-officedocument.presentationml.tags+xml"/>
  <Override PartName="/ppt/tags/tag197.xml" ContentType="application/vnd.openxmlformats-officedocument.presentationml.tags+xml"/>
  <Override PartName="/ppt/tags/tag198.xml" ContentType="application/vnd.openxmlformats-officedocument.presentationml.tags+xml"/>
  <Override PartName="/ppt/tags/tag19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00.xml" ContentType="application/vnd.openxmlformats-officedocument.presentationml.tags+xml"/>
  <Override PartName="/ppt/tags/tag201.xml" ContentType="application/vnd.openxmlformats-officedocument.presentationml.tags+xml"/>
  <Override PartName="/ppt/tags/tag202.xml" ContentType="application/vnd.openxmlformats-officedocument.presentationml.tags+xml"/>
  <Override PartName="/ppt/tags/tag203.xml" ContentType="application/vnd.openxmlformats-officedocument.presentationml.tags+xml"/>
  <Override PartName="/ppt/tags/tag204.xml" ContentType="application/vnd.openxmlformats-officedocument.presentationml.tags+xml"/>
  <Override PartName="/ppt/tags/tag205.xml" ContentType="application/vnd.openxmlformats-officedocument.presentationml.tags+xml"/>
  <Override PartName="/ppt/tags/tag206.xml" ContentType="application/vnd.openxmlformats-officedocument.presentationml.tags+xml"/>
  <Override PartName="/ppt/tags/tag207.xml" ContentType="application/vnd.openxmlformats-officedocument.presentationml.tags+xml"/>
  <Override PartName="/ppt/tags/tag208.xml" ContentType="application/vnd.openxmlformats-officedocument.presentationml.tags+xml"/>
  <Override PartName="/ppt/tags/tag209.xml" ContentType="application/vnd.openxmlformats-officedocument.presentationml.tags+xml"/>
  <Override PartName="/ppt/tags/tag21.xml" ContentType="application/vnd.openxmlformats-officedocument.presentationml.tags+xml"/>
  <Override PartName="/ppt/tags/tag210.xml" ContentType="application/vnd.openxmlformats-officedocument.presentationml.tags+xml"/>
  <Override PartName="/ppt/tags/tag211.xml" ContentType="application/vnd.openxmlformats-officedocument.presentationml.tags+xml"/>
  <Override PartName="/ppt/tags/tag212.xml" ContentType="application/vnd.openxmlformats-officedocument.presentationml.tags+xml"/>
  <Override PartName="/ppt/tags/tag213.xml" ContentType="application/vnd.openxmlformats-officedocument.presentationml.tags+xml"/>
  <Override PartName="/ppt/tags/tag214.xml" ContentType="application/vnd.openxmlformats-officedocument.presentationml.tags+xml"/>
  <Override PartName="/ppt/tags/tag215.xml" ContentType="application/vnd.openxmlformats-officedocument.presentationml.tags+xml"/>
  <Override PartName="/ppt/tags/tag216.xml" ContentType="application/vnd.openxmlformats-officedocument.presentationml.tags+xml"/>
  <Override PartName="/ppt/tags/tag217.xml" ContentType="application/vnd.openxmlformats-officedocument.presentationml.tags+xml"/>
  <Override PartName="/ppt/tags/tag218.xml" ContentType="application/vnd.openxmlformats-officedocument.presentationml.tags+xml"/>
  <Override PartName="/ppt/tags/tag219.xml" ContentType="application/vnd.openxmlformats-officedocument.presentationml.tags+xml"/>
  <Override PartName="/ppt/tags/tag22.xml" ContentType="application/vnd.openxmlformats-officedocument.presentationml.tags+xml"/>
  <Override PartName="/ppt/tags/tag220.xml" ContentType="application/vnd.openxmlformats-officedocument.presentationml.tags+xml"/>
  <Override PartName="/ppt/tags/tag221.xml" ContentType="application/vnd.openxmlformats-officedocument.presentationml.tags+xml"/>
  <Override PartName="/ppt/tags/tag222.xml" ContentType="application/vnd.openxmlformats-officedocument.presentationml.tags+xml"/>
  <Override PartName="/ppt/tags/tag223.xml" ContentType="application/vnd.openxmlformats-officedocument.presentationml.tags+xml"/>
  <Override PartName="/ppt/tags/tag224.xml" ContentType="application/vnd.openxmlformats-officedocument.presentationml.tags+xml"/>
  <Override PartName="/ppt/tags/tag225.xml" ContentType="application/vnd.openxmlformats-officedocument.presentationml.tags+xml"/>
  <Override PartName="/ppt/tags/tag226.xml" ContentType="application/vnd.openxmlformats-officedocument.presentationml.tags+xml"/>
  <Override PartName="/ppt/tags/tag227.xml" ContentType="application/vnd.openxmlformats-officedocument.presentationml.tags+xml"/>
  <Override PartName="/ppt/tags/tag228.xml" ContentType="application/vnd.openxmlformats-officedocument.presentationml.tags+xml"/>
  <Override PartName="/ppt/tags/tag229.xml" ContentType="application/vnd.openxmlformats-officedocument.presentationml.tags+xml"/>
  <Override PartName="/ppt/tags/tag23.xml" ContentType="application/vnd.openxmlformats-officedocument.presentationml.tags+xml"/>
  <Override PartName="/ppt/tags/tag230.xml" ContentType="application/vnd.openxmlformats-officedocument.presentationml.tags+xml"/>
  <Override PartName="/ppt/tags/tag231.xml" ContentType="application/vnd.openxmlformats-officedocument.presentationml.tags+xml"/>
  <Override PartName="/ppt/tags/tag232.xml" ContentType="application/vnd.openxmlformats-officedocument.presentationml.tags+xml"/>
  <Override PartName="/ppt/tags/tag233.xml" ContentType="application/vnd.openxmlformats-officedocument.presentationml.tags+xml"/>
  <Override PartName="/ppt/tags/tag234.xml" ContentType="application/vnd.openxmlformats-officedocument.presentationml.tags+xml"/>
  <Override PartName="/ppt/tags/tag235.xml" ContentType="application/vnd.openxmlformats-officedocument.presentationml.tags+xml"/>
  <Override PartName="/ppt/tags/tag236.xml" ContentType="application/vnd.openxmlformats-officedocument.presentationml.tags+xml"/>
  <Override PartName="/ppt/tags/tag237.xml" ContentType="application/vnd.openxmlformats-officedocument.presentationml.tags+xml"/>
  <Override PartName="/ppt/tags/tag238.xml" ContentType="application/vnd.openxmlformats-officedocument.presentationml.tags+xml"/>
  <Override PartName="/ppt/tags/tag239.xml" ContentType="application/vnd.openxmlformats-officedocument.presentationml.tags+xml"/>
  <Override PartName="/ppt/tags/tag24.xml" ContentType="application/vnd.openxmlformats-officedocument.presentationml.tags+xml"/>
  <Override PartName="/ppt/tags/tag240.xml" ContentType="application/vnd.openxmlformats-officedocument.presentationml.tags+xml"/>
  <Override PartName="/ppt/tags/tag241.xml" ContentType="application/vnd.openxmlformats-officedocument.presentationml.tags+xml"/>
  <Override PartName="/ppt/tags/tag242.xml" ContentType="application/vnd.openxmlformats-officedocument.presentationml.tags+xml"/>
  <Override PartName="/ppt/tags/tag243.xml" ContentType="application/vnd.openxmlformats-officedocument.presentationml.tags+xml"/>
  <Override PartName="/ppt/tags/tag244.xml" ContentType="application/vnd.openxmlformats-officedocument.presentationml.tags+xml"/>
  <Override PartName="/ppt/tags/tag245.xml" ContentType="application/vnd.openxmlformats-officedocument.presentationml.tags+xml"/>
  <Override PartName="/ppt/tags/tag246.xml" ContentType="application/vnd.openxmlformats-officedocument.presentationml.tags+xml"/>
  <Override PartName="/ppt/tags/tag247.xml" ContentType="application/vnd.openxmlformats-officedocument.presentationml.tags+xml"/>
  <Override PartName="/ppt/tags/tag248.xml" ContentType="application/vnd.openxmlformats-officedocument.presentationml.tags+xml"/>
  <Override PartName="/ppt/tags/tag249.xml" ContentType="application/vnd.openxmlformats-officedocument.presentationml.tags+xml"/>
  <Override PartName="/ppt/tags/tag25.xml" ContentType="application/vnd.openxmlformats-officedocument.presentationml.tags+xml"/>
  <Override PartName="/ppt/tags/tag250.xml" ContentType="application/vnd.openxmlformats-officedocument.presentationml.tags+xml"/>
  <Override PartName="/ppt/tags/tag251.xml" ContentType="application/vnd.openxmlformats-officedocument.presentationml.tags+xml"/>
  <Override PartName="/ppt/tags/tag252.xml" ContentType="application/vnd.openxmlformats-officedocument.presentationml.tags+xml"/>
  <Override PartName="/ppt/tags/tag253.xml" ContentType="application/vnd.openxmlformats-officedocument.presentationml.tags+xml"/>
  <Override PartName="/ppt/tags/tag254.xml" ContentType="application/vnd.openxmlformats-officedocument.presentationml.tags+xml"/>
  <Override PartName="/ppt/tags/tag255.xml" ContentType="application/vnd.openxmlformats-officedocument.presentationml.tags+xml"/>
  <Override PartName="/ppt/tags/tag256.xml" ContentType="application/vnd.openxmlformats-officedocument.presentationml.tags+xml"/>
  <Override PartName="/ppt/tags/tag257.xml" ContentType="application/vnd.openxmlformats-officedocument.presentationml.tags+xml"/>
  <Override PartName="/ppt/tags/tag258.xml" ContentType="application/vnd.openxmlformats-officedocument.presentationml.tags+xml"/>
  <Override PartName="/ppt/tags/tag259.xml" ContentType="application/vnd.openxmlformats-officedocument.presentationml.tags+xml"/>
  <Override PartName="/ppt/tags/tag26.xml" ContentType="application/vnd.openxmlformats-officedocument.presentationml.tags+xml"/>
  <Override PartName="/ppt/tags/tag260.xml" ContentType="application/vnd.openxmlformats-officedocument.presentationml.tags+xml"/>
  <Override PartName="/ppt/tags/tag261.xml" ContentType="application/vnd.openxmlformats-officedocument.presentationml.tags+xml"/>
  <Override PartName="/ppt/tags/tag262.xml" ContentType="application/vnd.openxmlformats-officedocument.presentationml.tags+xml"/>
  <Override PartName="/ppt/tags/tag263.xml" ContentType="application/vnd.openxmlformats-officedocument.presentationml.tags+xml"/>
  <Override PartName="/ppt/tags/tag264.xml" ContentType="application/vnd.openxmlformats-officedocument.presentationml.tags+xml"/>
  <Override PartName="/ppt/tags/tag265.xml" ContentType="application/vnd.openxmlformats-officedocument.presentationml.tags+xml"/>
  <Override PartName="/ppt/tags/tag266.xml" ContentType="application/vnd.openxmlformats-officedocument.presentationml.tags+xml"/>
  <Override PartName="/ppt/tags/tag267.xml" ContentType="application/vnd.openxmlformats-officedocument.presentationml.tags+xml"/>
  <Override PartName="/ppt/tags/tag268.xml" ContentType="application/vnd.openxmlformats-officedocument.presentationml.tags+xml"/>
  <Override PartName="/ppt/tags/tag269.xml" ContentType="application/vnd.openxmlformats-officedocument.presentationml.tags+xml"/>
  <Override PartName="/ppt/tags/tag27.xml" ContentType="application/vnd.openxmlformats-officedocument.presentationml.tags+xml"/>
  <Override PartName="/ppt/tags/tag270.xml" ContentType="application/vnd.openxmlformats-officedocument.presentationml.tags+xml"/>
  <Override PartName="/ppt/tags/tag271.xml" ContentType="application/vnd.openxmlformats-officedocument.presentationml.tags+xml"/>
  <Override PartName="/ppt/tags/tag272.xml" ContentType="application/vnd.openxmlformats-officedocument.presentationml.tags+xml"/>
  <Override PartName="/ppt/tags/tag273.xml" ContentType="application/vnd.openxmlformats-officedocument.presentationml.tags+xml"/>
  <Override PartName="/ppt/tags/tag274.xml" ContentType="application/vnd.openxmlformats-officedocument.presentationml.tags+xml"/>
  <Override PartName="/ppt/tags/tag275.xml" ContentType="application/vnd.openxmlformats-officedocument.presentationml.tags+xml"/>
  <Override PartName="/ppt/tags/tag276.xml" ContentType="application/vnd.openxmlformats-officedocument.presentationml.tags+xml"/>
  <Override PartName="/ppt/tags/tag277.xml" ContentType="application/vnd.openxmlformats-officedocument.presentationml.tags+xml"/>
  <Override PartName="/ppt/tags/tag278.xml" ContentType="application/vnd.openxmlformats-officedocument.presentationml.tags+xml"/>
  <Override PartName="/ppt/tags/tag279.xml" ContentType="application/vnd.openxmlformats-officedocument.presentationml.tags+xml"/>
  <Override PartName="/ppt/tags/tag28.xml" ContentType="application/vnd.openxmlformats-officedocument.presentationml.tags+xml"/>
  <Override PartName="/ppt/tags/tag280.xml" ContentType="application/vnd.openxmlformats-officedocument.presentationml.tags+xml"/>
  <Override PartName="/ppt/tags/tag281.xml" ContentType="application/vnd.openxmlformats-officedocument.presentationml.tags+xml"/>
  <Override PartName="/ppt/tags/tag282.xml" ContentType="application/vnd.openxmlformats-officedocument.presentationml.tags+xml"/>
  <Override PartName="/ppt/tags/tag283.xml" ContentType="application/vnd.openxmlformats-officedocument.presentationml.tags+xml"/>
  <Override PartName="/ppt/tags/tag284.xml" ContentType="application/vnd.openxmlformats-officedocument.presentationml.tags+xml"/>
  <Override PartName="/ppt/tags/tag2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1.xml" ContentType="application/vnd.openxmlformats-officedocument.presentationml.tags+xml"/>
  <Override PartName="/ppt/tags/tag32.xml" ContentType="application/vnd.openxmlformats-officedocument.presentationml.tags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officeDocument/2006/relationships/extended-properties" Target="docProps/app.xml"/><Relationship Id="rId3" Type="http://schemas.openxmlformats.org/package/2006/relationships/metadata/core-properties" Target="docProps/core.xml"/><Relationship Id="rId4" Type="http://schemas.openxmlformats.org/officeDocument/2006/relationships/custom-properties" Target="docProps/custom.xml"/></Relationships>
</file>

<file path=ppt/presentation.xml><?xml version="1.0" encoding="utf-8"?>
<p:presentation xmlns:p="http://schemas.openxmlformats.org/presentationml/2006/main" xmlns:r="http://schemas.openxmlformats.org/officeDocument/2006/relationships" xmlns:a="http://schemas.openxmlformats.org/drawingml/2006/main">
  <p:sldMasterIdLst>
    <p:sldMasterId id="2147503276" r:id="rId1"/>
    <p:sldMasterId id="2147503313" r:id="rId2"/>
  </p:sldMasterIdLst>
  <p:notesMasterIdLst>
    <p:notesMasterId r:id="rId3"/>
  </p:notesMasterIdLst>
  <p:sldIdLst>
    <p:sldId id="8903" r:id="rId4"/>
    <p:sldId id="8906" r:id="rId5"/>
    <p:sldId id="8909" r:id="rId6"/>
    <p:sldId id="8912" r:id="rId7"/>
    <p:sldId id="8915" r:id="rId8"/>
    <p:sldId id="8918" r:id="rId9"/>
    <p:sldId id="8921" r:id="rId10"/>
    <p:sldId id="8924" r:id="rId11"/>
    <p:sldId id="8927" r:id="rId12"/>
    <p:sldId id="8930" r:id="rId13"/>
    <p:sldId id="8933" r:id="rId14"/>
    <p:sldId id="8936" r:id="rId15"/>
    <p:sldId id="8939" r:id="rId16"/>
    <p:sldId id="8942" r:id="rId17"/>
    <p:sldId id="8945" r:id="rId18"/>
    <p:sldId id="8948" r:id="rId19"/>
    <p:sldId id="8951" r:id="rId20"/>
    <p:sldId id="8954" r:id="rId21"/>
    <p:sldId id="8957" r:id="rId22"/>
    <p:sldId id="8960" r:id="rId23"/>
    <p:sldId id="8963" r:id="rId24"/>
    <p:sldId id="8966" r:id="rId25"/>
    <p:sldId id="8969" r:id="rId26"/>
    <p:sldId id="8972" r:id="rId27"/>
    <p:sldId id="8975" r:id="rId28"/>
    <p:sldId id="8978" r:id="rId29"/>
  </p:sldIdLst>
  <p:sldSz type="screen16x9" cy="6858000" cx="12192000"/>
  <p:notesSz cx="6858000" cy="9144000"/>
  <p:defaultTextStyle>
    <a:defPPr>
      <a:defRPr lang="zh-CN"/>
    </a:defPPr>
    <a:lvl1pPr algn="l" defTabSz="914400" eaLnBrk="1" hangingPunct="1" latinLnBrk="0" marL="0" rtl="0">
      <a:defRPr sz="1800" kern="12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sz="1800" kern="12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sz="1800" kern="12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sz="1800" kern="12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sz="1800" kern="12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sz="18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8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8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p="http://schemas.openxmlformats.org/presentationml/2006/main" xmlns:r="http://schemas.openxmlformats.org/officeDocument/2006/relationships" xmlns:a="http://schemas.openxmlformats.org/drawing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p="http://schemas.openxmlformats.org/presentationml/2006/main" xmlns:r="http://schemas.openxmlformats.org/officeDocument/2006/relationships" xmlns:a="http://schemas.openxmlformats.org/drawing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116" d="100"/>
          <a:sy n="116" d="100"/>
        </p:scale>
        <p:origin x="1446" y="108"/>
      </p:cViewPr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Master" Target="slideMasters/slideMaster2.xml"/><Relationship Id="rId3" Type="http://schemas.openxmlformats.org/officeDocument/2006/relationships/notesMaster" Target="notesMasters/notesMaster1.xml"/><Relationship Id="rId4" Type="http://schemas.openxmlformats.org/officeDocument/2006/relationships/slide" Target="slides/slide1.xml"/><Relationship Id="rId5" Type="http://schemas.openxmlformats.org/officeDocument/2006/relationships/slide" Target="slides/slide2.xml"/><Relationship Id="rId6" Type="http://schemas.openxmlformats.org/officeDocument/2006/relationships/slide" Target="slides/slide3.xml"/><Relationship Id="rId7" Type="http://schemas.openxmlformats.org/officeDocument/2006/relationships/slide" Target="slides/slide4.xml"/><Relationship Id="rId8" Type="http://schemas.openxmlformats.org/officeDocument/2006/relationships/slide" Target="slides/slide5.xml"/><Relationship Id="rId9" Type="http://schemas.openxmlformats.org/officeDocument/2006/relationships/slide" Target="slides/slide6.xml"/><Relationship Id="rId10" Type="http://schemas.openxmlformats.org/officeDocument/2006/relationships/slide" Target="slides/slide7.xml"/><Relationship Id="rId11" Type="http://schemas.openxmlformats.org/officeDocument/2006/relationships/slide" Target="slides/slide8.xml"/><Relationship Id="rId12" Type="http://schemas.openxmlformats.org/officeDocument/2006/relationships/slide" Target="slides/slide9.xml"/><Relationship Id="rId13" Type="http://schemas.openxmlformats.org/officeDocument/2006/relationships/slide" Target="slides/slide10.xml"/><Relationship Id="rId14" Type="http://schemas.openxmlformats.org/officeDocument/2006/relationships/slide" Target="slides/slide11.xml"/><Relationship Id="rId15" Type="http://schemas.openxmlformats.org/officeDocument/2006/relationships/slide" Target="slides/slide12.xml"/><Relationship Id="rId16" Type="http://schemas.openxmlformats.org/officeDocument/2006/relationships/slide" Target="slides/slide13.xml"/><Relationship Id="rId17" Type="http://schemas.openxmlformats.org/officeDocument/2006/relationships/slide" Target="slides/slide14.xml"/><Relationship Id="rId18" Type="http://schemas.openxmlformats.org/officeDocument/2006/relationships/slide" Target="slides/slide15.xml"/><Relationship Id="rId19" Type="http://schemas.openxmlformats.org/officeDocument/2006/relationships/slide" Target="slides/slide16.xml"/><Relationship Id="rId20" Type="http://schemas.openxmlformats.org/officeDocument/2006/relationships/slide" Target="slides/slide17.xml"/><Relationship Id="rId21" Type="http://schemas.openxmlformats.org/officeDocument/2006/relationships/slide" Target="slides/slide18.xml"/><Relationship Id="rId22" Type="http://schemas.openxmlformats.org/officeDocument/2006/relationships/slide" Target="slides/slide19.xml"/><Relationship Id="rId23" Type="http://schemas.openxmlformats.org/officeDocument/2006/relationships/slide" Target="slides/slide20.xml"/><Relationship Id="rId24" Type="http://schemas.openxmlformats.org/officeDocument/2006/relationships/slide" Target="slides/slide21.xml"/><Relationship Id="rId25" Type="http://schemas.openxmlformats.org/officeDocument/2006/relationships/slide" Target="slides/slide22.xml"/><Relationship Id="rId26" Type="http://schemas.openxmlformats.org/officeDocument/2006/relationships/slide" Target="slides/slide23.xml"/><Relationship Id="rId27" Type="http://schemas.openxmlformats.org/officeDocument/2006/relationships/slide" Target="slides/slide24.xml"/><Relationship Id="rId28" Type="http://schemas.openxmlformats.org/officeDocument/2006/relationships/slide" Target="slides/slide25.xml"/><Relationship Id="rId29" Type="http://schemas.openxmlformats.org/officeDocument/2006/relationships/slide" Target="slides/slide26.xml"/><Relationship Id="rId30" Type="http://schemas.openxmlformats.org/officeDocument/2006/relationships/tableStyles" Target="tableStyles.xml"/><Relationship Id="rId31" Type="http://schemas.openxmlformats.org/officeDocument/2006/relationships/presProps" Target="presProps.xml"/><Relationship Id="rId32" Type="http://schemas.openxmlformats.org/officeDocument/2006/relationships/viewProps" Target="viewProps.xml"/><Relationship Id="rId33" Type="http://schemas.openxmlformats.org/officeDocument/2006/relationships/theme" Target="theme/theme1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2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1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2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2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021139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endParaRPr lang="en-US"/>
          </a:p>
        </p:txBody>
      </p:sp>
      <p:sp>
        <p:nvSpPr>
          <p:cNvPr id="1048643" name="Rectangle 4"/>
          <p:cNvSpPr>
            <a:spLocks noChangeAspect="1" noRot="1" noGrp="1" noChangeArrowheads="1" noTextEdit="1"/>
          </p:cNvSpPr>
          <p:nvPr>
            <p:ph type="sldImg" idx="2"/>
          </p:nvPr>
        </p:nvSpPr>
        <p:spPr bwMode="auto">
          <a:xfrm>
            <a:off x="990600" y="766763"/>
            <a:ext cx="5118100" cy="3838575"/>
          </a:xfrm>
          <a:prstGeom prst="rect"/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</p:spPr>
      </p:sp>
      <p:sp>
        <p:nvSpPr>
          <p:cNvPr id="1048644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09614" y="4862514"/>
            <a:ext cx="5680075" cy="4605337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48645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2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6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021139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fld id="{A9A0EA98-5831-4853-B862-C702E6EB345C}" type="slidenum">
              <a:rPr lang="en-US"/>
              <a:t>‹#›</a:t>
            </a:fld>
            <a:endParaRPr lang="en-US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notesStyle>
    <a:lvl1pPr algn="l" fontAlgn="base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algn="l" fontAlgn="base" marL="4572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algn="l" fontAlgn="base" marL="9144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algn="l" fontAlgn="base" marL="13716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algn="l" fontAlgn="base" marL="18288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algn="l" defTabSz="914400" eaLnBrk="1" hangingPunct="1" latinLnBrk="0" marL="2286000" rtl="0">
      <a:defRPr sz="12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2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2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'1.0' encoding='UTF-8' standalone='yes'?>
<Relationships xmlns="http://schemas.openxmlformats.org/package/2006/relationships"><Relationship Id="rId1" Type="http://schemas.openxmlformats.org/officeDocument/2006/relationships/tags" Target="../tags/tag1.xml"/><Relationship Id="rId2" Type="http://schemas.openxmlformats.org/officeDocument/2006/relationships/image" Target="../media/image1.png"/><Relationship Id="rId3" Type="http://schemas.openxmlformats.org/officeDocument/2006/relationships/tags" Target="../tags/tag2.xml"/><Relationship Id="rId4" Type="http://schemas.openxmlformats.org/officeDocument/2006/relationships/tags" Target="../tags/tag3.xml"/><Relationship Id="rId5" Type="http://schemas.openxmlformats.org/officeDocument/2006/relationships/tags" Target="../tags/tag4.xml"/><Relationship Id="rId6" Type="http://schemas.openxmlformats.org/officeDocument/2006/relationships/tags" Target="../tags/tag5.xml"/><Relationship Id="rId7" Type="http://schemas.openxmlformats.org/officeDocument/2006/relationships/tags" Target="../tags/tag6.xml"/><Relationship Id="rId8" Type="http://schemas.openxmlformats.org/officeDocument/2006/relationships/tags" Target="../tags/tag7.xml"/><Relationship Id="rId9" Type="http://schemas.openxmlformats.org/officeDocument/2006/relationships/tags" Target="../tags/tag8.xml"/><Relationship Id="rId10" Type="http://schemas.openxmlformats.org/officeDocument/2006/relationships/tags" Target="../tags/tag9.xml"/><Relationship Id="rId11" Type="http://schemas.openxmlformats.org/officeDocument/2006/relationships/tags" Target="../tags/tag10.xml"/><Relationship Id="rId12" Type="http://schemas.openxmlformats.org/officeDocument/2006/relationships/tags" Target="../tags/tag11.xml"/><Relationship Id="rId13" Type="http://schemas.openxmlformats.org/officeDocument/2006/relationships/tags" Target="../tags/tag12.xml"/><Relationship Id="rId14" Type="http://schemas.openxmlformats.org/officeDocument/2006/relationships/slideMaster" Target="../slideMasters/slideMaster2.xml"/></Relationships>
</file>

<file path=ppt/slideLayouts/_rels/slideLayout13.xml.rels><?xml version='1.0' encoding='UTF-8' standalone='yes'?>
<Relationships xmlns="http://schemas.openxmlformats.org/package/2006/relationships"><Relationship Id="rId1" Type="http://schemas.openxmlformats.org/officeDocument/2006/relationships/tags" Target="../tags/tag13.xml"/><Relationship Id="rId2" Type="http://schemas.openxmlformats.org/officeDocument/2006/relationships/tags" Target="../tags/tag14.xml"/><Relationship Id="rId3" Type="http://schemas.openxmlformats.org/officeDocument/2006/relationships/tags" Target="../tags/tag15.xml"/><Relationship Id="rId4" Type="http://schemas.openxmlformats.org/officeDocument/2006/relationships/tags" Target="../tags/tag16.xml"/><Relationship Id="rId5" Type="http://schemas.openxmlformats.org/officeDocument/2006/relationships/tags" Target="../tags/tag17.xml"/><Relationship Id="rId6" Type="http://schemas.openxmlformats.org/officeDocument/2006/relationships/slideMaster" Target="../slideMasters/slideMaster2.xml"/></Relationships>
</file>

<file path=ppt/slideLayouts/_rels/slideLayout14.xml.rels><?xml version='1.0' encoding='UTF-8' standalone='yes'?>
<Relationships xmlns="http://schemas.openxmlformats.org/package/2006/relationships"><Relationship Id="rId1" Type="http://schemas.openxmlformats.org/officeDocument/2006/relationships/tags" Target="../tags/tag18.xml"/><Relationship Id="rId2" Type="http://schemas.openxmlformats.org/officeDocument/2006/relationships/image" Target="../media/image2.png"/><Relationship Id="rId3" Type="http://schemas.openxmlformats.org/officeDocument/2006/relationships/tags" Target="../tags/tag19.xml"/><Relationship Id="rId4" Type="http://schemas.openxmlformats.org/officeDocument/2006/relationships/tags" Target="../tags/tag20.xml"/><Relationship Id="rId5" Type="http://schemas.openxmlformats.org/officeDocument/2006/relationships/tags" Target="../tags/tag21.xml"/><Relationship Id="rId6" Type="http://schemas.openxmlformats.org/officeDocument/2006/relationships/tags" Target="../tags/tag22.xml"/><Relationship Id="rId7" Type="http://schemas.openxmlformats.org/officeDocument/2006/relationships/slideMaster" Target="../slideMasters/slideMaster2.xml"/></Relationships>
</file>

<file path=ppt/slideLayouts/_rels/slideLayout15.xml.rels><?xml version='1.0' encoding='UTF-8' standalone='yes'?>
<Relationships xmlns="http://schemas.openxmlformats.org/package/2006/relationships"><Relationship Id="rId1" Type="http://schemas.openxmlformats.org/officeDocument/2006/relationships/tags" Target="../tags/tag23.xml"/><Relationship Id="rId2" Type="http://schemas.openxmlformats.org/officeDocument/2006/relationships/image" Target="../media/image3.png"/><Relationship Id="rId3" Type="http://schemas.openxmlformats.org/officeDocument/2006/relationships/tags" Target="../tags/tag24.xml"/><Relationship Id="rId4" Type="http://schemas.openxmlformats.org/officeDocument/2006/relationships/tags" Target="../tags/tag25.xml"/><Relationship Id="rId5" Type="http://schemas.openxmlformats.org/officeDocument/2006/relationships/tags" Target="../tags/tag26.xml"/><Relationship Id="rId6" Type="http://schemas.openxmlformats.org/officeDocument/2006/relationships/tags" Target="../tags/tag27.xml"/><Relationship Id="rId7" Type="http://schemas.openxmlformats.org/officeDocument/2006/relationships/tags" Target="../tags/tag28.xml"/><Relationship Id="rId8" Type="http://schemas.openxmlformats.org/officeDocument/2006/relationships/slideMaster" Target="../slideMasters/slideMaster2.xml"/></Relationships>
</file>

<file path=ppt/slideLayouts/_rels/slideLayout16.xml.rels><?xml version='1.0' encoding='UTF-8' standalone='yes'?>
<Relationships xmlns="http://schemas.openxmlformats.org/package/2006/relationships"><Relationship Id="rId1" Type="http://schemas.openxmlformats.org/officeDocument/2006/relationships/tags" Target="../tags/tag29.xml"/><Relationship Id="rId2" Type="http://schemas.openxmlformats.org/officeDocument/2006/relationships/tags" Target="../tags/tag30.xml"/><Relationship Id="rId3" Type="http://schemas.openxmlformats.org/officeDocument/2006/relationships/tags" Target="../tags/tag31.xml"/><Relationship Id="rId4" Type="http://schemas.openxmlformats.org/officeDocument/2006/relationships/tags" Target="../tags/tag32.xml"/><Relationship Id="rId5" Type="http://schemas.openxmlformats.org/officeDocument/2006/relationships/tags" Target="../tags/tag33.xml"/><Relationship Id="rId6" Type="http://schemas.openxmlformats.org/officeDocument/2006/relationships/tags" Target="../tags/tag34.xml"/><Relationship Id="rId7" Type="http://schemas.openxmlformats.org/officeDocument/2006/relationships/slideMaster" Target="../slideMasters/slideMaster2.xml"/></Relationships>
</file>

<file path=ppt/slideLayouts/_rels/slideLayout17.xml.rels><?xml version='1.0' encoding='UTF-8' standalone='yes'?>
<Relationships xmlns="http://schemas.openxmlformats.org/package/2006/relationships"><Relationship Id="rId1" Type="http://schemas.openxmlformats.org/officeDocument/2006/relationships/tags" Target="../tags/tag35.xml"/><Relationship Id="rId2" Type="http://schemas.openxmlformats.org/officeDocument/2006/relationships/tags" Target="../tags/tag36.xml"/><Relationship Id="rId3" Type="http://schemas.openxmlformats.org/officeDocument/2006/relationships/tags" Target="../tags/tag37.xml"/><Relationship Id="rId4" Type="http://schemas.openxmlformats.org/officeDocument/2006/relationships/tags" Target="../tags/tag38.xml"/><Relationship Id="rId5" Type="http://schemas.openxmlformats.org/officeDocument/2006/relationships/tags" Target="../tags/tag39.xml"/><Relationship Id="rId6" Type="http://schemas.openxmlformats.org/officeDocument/2006/relationships/tags" Target="../tags/tag40.xml"/><Relationship Id="rId7" Type="http://schemas.openxmlformats.org/officeDocument/2006/relationships/tags" Target="../tags/tag41.xml"/><Relationship Id="rId8" Type="http://schemas.openxmlformats.org/officeDocument/2006/relationships/tags" Target="../tags/tag42.xml"/><Relationship Id="rId9" Type="http://schemas.openxmlformats.org/officeDocument/2006/relationships/slideMaster" Target="../slideMasters/slideMaster2.xml"/></Relationships>
</file>

<file path=ppt/slideLayouts/_rels/slideLayout18.xml.rels><?xml version='1.0' encoding='UTF-8' standalone='yes'?>
<Relationships xmlns="http://schemas.openxmlformats.org/package/2006/relationships"><Relationship Id="rId1" Type="http://schemas.openxmlformats.org/officeDocument/2006/relationships/tags" Target="../tags/tag43.xml"/><Relationship Id="rId2" Type="http://schemas.openxmlformats.org/officeDocument/2006/relationships/tags" Target="../tags/tag44.xml"/><Relationship Id="rId3" Type="http://schemas.openxmlformats.org/officeDocument/2006/relationships/tags" Target="../tags/tag45.xml"/><Relationship Id="rId4" Type="http://schemas.openxmlformats.org/officeDocument/2006/relationships/tags" Target="../tags/tag46.xml"/><Relationship Id="rId5" Type="http://schemas.openxmlformats.org/officeDocument/2006/relationships/slideMaster" Target="../slideMasters/slideMaster2.xml"/></Relationships>
</file>

<file path=ppt/slideLayouts/_rels/slideLayout19.xml.rels><?xml version='1.0' encoding='UTF-8' standalone='yes'?>
<Relationships xmlns="http://schemas.openxmlformats.org/package/2006/relationships"><Relationship Id="rId1" Type="http://schemas.openxmlformats.org/officeDocument/2006/relationships/tags" Target="../tags/tag47.xml"/><Relationship Id="rId2" Type="http://schemas.openxmlformats.org/officeDocument/2006/relationships/tags" Target="../tags/tag48.xml"/><Relationship Id="rId3" Type="http://schemas.openxmlformats.org/officeDocument/2006/relationships/tags" Target="../tags/tag49.xml"/><Relationship Id="rId4" Type="http://schemas.openxmlformats.org/officeDocument/2006/relationships/slideMaster" Target="../slideMasters/slideMaster2.xml"/></Relationships>
</file>

<file path=ppt/slideLayouts/_rels/slideLayout20.xml.rels><?xml version='1.0' encoding='UTF-8' standalone='yes'?>
<Relationships xmlns="http://schemas.openxmlformats.org/package/2006/relationships"><Relationship Id="rId1" Type="http://schemas.openxmlformats.org/officeDocument/2006/relationships/tags" Target="../tags/tag50.xml"/><Relationship Id="rId2" Type="http://schemas.openxmlformats.org/officeDocument/2006/relationships/tags" Target="../tags/tag51.xml"/><Relationship Id="rId3" Type="http://schemas.openxmlformats.org/officeDocument/2006/relationships/tags" Target="../tags/tag52.xml"/><Relationship Id="rId4" Type="http://schemas.openxmlformats.org/officeDocument/2006/relationships/tags" Target="../tags/tag53.xml"/><Relationship Id="rId5" Type="http://schemas.openxmlformats.org/officeDocument/2006/relationships/slideMaster" Target="../slideMasters/slideMaster2.xml"/></Relationships>
</file>

<file path=ppt/slideLayouts/_rels/slideLayout21.xml.rels><?xml version='1.0' encoding='UTF-8' standalone='yes'?>
<Relationships xmlns="http://schemas.openxmlformats.org/package/2006/relationships"><Relationship Id="rId1" Type="http://schemas.openxmlformats.org/officeDocument/2006/relationships/tags" Target="../tags/tag54.xml"/><Relationship Id="rId2" Type="http://schemas.openxmlformats.org/officeDocument/2006/relationships/tags" Target="../tags/tag55.xml"/><Relationship Id="rId3" Type="http://schemas.openxmlformats.org/officeDocument/2006/relationships/tags" Target="../tags/tag56.xml"/><Relationship Id="rId4" Type="http://schemas.openxmlformats.org/officeDocument/2006/relationships/tags" Target="../tags/tag57.xml"/><Relationship Id="rId5" Type="http://schemas.openxmlformats.org/officeDocument/2006/relationships/tags" Target="../tags/tag58.xml"/><Relationship Id="rId6" Type="http://schemas.openxmlformats.org/officeDocument/2006/relationships/slideMaster" Target="../slideMasters/slideMaster2.xml"/></Relationships>
</file>

<file path=ppt/slideLayouts/_rels/slideLayout22.xml.rels><?xml version='1.0' encoding='UTF-8' standalone='yes'?>
<Relationships xmlns="http://schemas.openxmlformats.org/package/2006/relationships"><Relationship Id="rId1" Type="http://schemas.openxmlformats.org/officeDocument/2006/relationships/tags" Target="../tags/tag59.xml"/><Relationship Id="rId2" Type="http://schemas.openxmlformats.org/officeDocument/2006/relationships/image" Target="../media/image4.png"/><Relationship Id="rId3" Type="http://schemas.openxmlformats.org/officeDocument/2006/relationships/tags" Target="../tags/tag60.xml"/><Relationship Id="rId4" Type="http://schemas.openxmlformats.org/officeDocument/2006/relationships/tags" Target="../tags/tag61.xml"/><Relationship Id="rId5" Type="http://schemas.openxmlformats.org/officeDocument/2006/relationships/tags" Target="../tags/tag62.xml"/><Relationship Id="rId6" Type="http://schemas.openxmlformats.org/officeDocument/2006/relationships/tags" Target="../tags/tag63.xml"/><Relationship Id="rId7" Type="http://schemas.openxmlformats.org/officeDocument/2006/relationships/tags" Target="../tags/tag64.xml"/><Relationship Id="rId8" Type="http://schemas.openxmlformats.org/officeDocument/2006/relationships/tags" Target="../tags/tag65.xml"/><Relationship Id="rId9" Type="http://schemas.openxmlformats.org/officeDocument/2006/relationships/tags" Target="../tags/tag66.xml"/><Relationship Id="rId10" Type="http://schemas.openxmlformats.org/officeDocument/2006/relationships/tags" Target="../tags/tag67.xml"/><Relationship Id="rId11" Type="http://schemas.openxmlformats.org/officeDocument/2006/relationships/tags" Target="../tags/tag68.xml"/><Relationship Id="rId12" Type="http://schemas.openxmlformats.org/officeDocument/2006/relationships/tags" Target="../tags/tag69.xml"/><Relationship Id="rId13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">
  <p:cSld name="标题幻灯片">
    <p:spTree>
      <p:nvGrpSpPr>
        <p:cNvPr id="1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1" name="Title 1"/>
          <p:cNvSpPr>
            <a:spLocks noGrp="1"/>
          </p:cNvSpPr>
          <p:nvPr>
            <p:ph type="ctrTitle"/>
          </p:nvPr>
        </p:nvSpPr>
        <p:spPr>
          <a:xfrm>
            <a:off x="914400" y="1122363"/>
            <a:ext cx="103632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2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algn="ctr" indent="0" marL="0">
              <a:buNone/>
              <a:defRPr sz="2400"/>
            </a:lvl1pPr>
            <a:lvl2pPr algn="ctr" indent="0" marL="457200">
              <a:buNone/>
              <a:defRPr sz="2000"/>
            </a:lvl2pPr>
            <a:lvl3pPr algn="ctr" indent="0" marL="914400">
              <a:buNone/>
              <a:defRPr sz="1800"/>
            </a:lvl3pPr>
            <a:lvl4pPr algn="ctr" indent="0" marL="1371600">
              <a:buNone/>
              <a:defRPr sz="1600"/>
            </a:lvl4pPr>
            <a:lvl5pPr algn="ctr" indent="0" marL="1828800">
              <a:buNone/>
              <a:defRPr sz="1600"/>
            </a:lvl5pPr>
            <a:lvl6pPr algn="ctr" indent="0" marL="2286000">
              <a:buNone/>
              <a:defRPr sz="1600"/>
            </a:lvl6pPr>
            <a:lvl7pPr algn="ctr" indent="0" marL="2743200">
              <a:buNone/>
              <a:defRPr sz="1600"/>
            </a:lvl7pPr>
            <a:lvl8pPr algn="ctr" indent="0" marL="3200400">
              <a:buNone/>
              <a:defRPr sz="1600"/>
            </a:lvl8pPr>
            <a:lvl9pPr algn="ctr" indent="0" marL="3657600">
              <a:buNone/>
              <a:defRPr sz="1600"/>
            </a:lvl9pPr>
          </a:lstStyle>
          <a:p>
            <a:r>
              <a:rPr altLang="en-US" lang="zh-CN" smtClean="0"/>
              <a:t>单击此处编辑母版副标题样式</a:t>
            </a:r>
            <a:endParaRPr dirty="0" lang="en-US"/>
          </a:p>
        </p:txBody>
      </p:sp>
      <p:sp>
        <p:nvSpPr>
          <p:cNvPr id="104858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8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8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标题和内容">
    <p:spTree>
      <p:nvGrpSpPr>
        <p:cNvPr id="18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7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8" name="Content Placeholder 2"/>
          <p:cNvSpPr>
            <a:spLocks noGrp="1"/>
          </p:cNvSpPr>
          <p:nvPr>
            <p:ph idx="1"/>
          </p:nvPr>
        </p:nvSpPr>
        <p:spPr/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9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0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1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secHead">
  <p:cSld name="节标题">
    <p:spTree>
      <p:nvGrpSpPr>
        <p:cNvPr id="2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3" name="Title 1"/>
          <p:cNvSpPr>
            <a:spLocks noGrp="1"/>
          </p:cNvSpPr>
          <p:nvPr>
            <p:ph type="title"/>
          </p:nvPr>
        </p:nvSpPr>
        <p:spPr>
          <a:xfrm>
            <a:off x="831851" y="1709739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4" name="Text Placeholder 2"/>
          <p:cNvSpPr>
            <a:spLocks noGrp="1"/>
          </p:cNvSpPr>
          <p:nvPr>
            <p:ph type="body" idx="1"/>
          </p:nvPr>
        </p:nvSpPr>
        <p:spPr>
          <a:xfrm>
            <a:off x="831851" y="4589464"/>
            <a:ext cx="10515600" cy="1500187"/>
          </a:xfrm>
        </p:spPr>
        <p:txBody>
          <a:bodyPr/>
          <a:lstStyle>
            <a:lvl1pPr indent="0" marL="0">
              <a:buNone/>
              <a:defRPr sz="2400">
                <a:solidFill>
                  <a:schemeClr val="tx1"/>
                </a:solidFill>
              </a:defRPr>
            </a:lvl1pPr>
            <a:lvl2pPr indent="0" marL="45720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indent="0" marL="91440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indent="0" marL="1371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indent="0" marL="18288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indent="0" marL="22860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indent="0" marL="27432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indent="0" marL="32004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indent="0" marL="3657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1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Obj">
  <p:cSld name="两栏内容">
    <p:spTree>
      <p:nvGrpSpPr>
        <p:cNvPr id="2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9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0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1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22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23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TxTwoObj">
  <p:cSld name="比较">
    <p:spTree>
      <p:nvGrpSpPr>
        <p:cNvPr id="2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24" name="Title 1"/>
          <p:cNvSpPr>
            <a:spLocks noGrp="1"/>
          </p:cNvSpPr>
          <p:nvPr>
            <p:ph type="title"/>
          </p:nvPr>
        </p:nvSpPr>
        <p:spPr>
          <a:xfrm>
            <a:off x="839788" y="365126"/>
            <a:ext cx="10515600" cy="1325563"/>
          </a:xfrm>
        </p:spPr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25" name="Text Placeholder 2"/>
          <p:cNvSpPr>
            <a:spLocks noGrp="1"/>
          </p:cNvSpPr>
          <p:nvPr>
            <p:ph type="body" idx="1"/>
          </p:nvPr>
        </p:nvSpPr>
        <p:spPr>
          <a:xfrm>
            <a:off x="839789" y="1681163"/>
            <a:ext cx="5157787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6" name="Content Placeholder 3"/>
          <p:cNvSpPr>
            <a:spLocks noGrp="1"/>
          </p:cNvSpPr>
          <p:nvPr>
            <p:ph sz="half" idx="2"/>
          </p:nvPr>
        </p:nvSpPr>
        <p:spPr>
          <a:xfrm>
            <a:off x="839789" y="2505075"/>
            <a:ext cx="5157787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7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8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9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0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1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Only">
  <p:cSld name="仅标题">
    <p:spTree>
      <p:nvGrpSpPr>
        <p:cNvPr id="16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9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0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1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blank">
  <p:cSld name="空白">
    <p:spTree>
      <p:nvGrpSpPr>
        <p:cNvPr id="2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Tx">
  <p:cSld name="内容与标题">
    <p:spTree>
      <p:nvGrpSpPr>
        <p:cNvPr id="2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5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36" name="Content Placeholder 2"/>
          <p:cNvSpPr>
            <a:spLocks noGrp="1"/>
          </p:cNvSpPr>
          <p:nvPr>
            <p:ph idx="1"/>
          </p:nvPr>
        </p:nvSpPr>
        <p:spPr>
          <a:xfrm>
            <a:off x="5183188" y="987426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37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38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9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40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picTx">
  <p:cSld name="图片与标题">
    <p:spTree>
      <p:nvGrpSpPr>
        <p:cNvPr id="1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3" name="Picture Placeholder 2"/>
          <p:cNvSpPr>
            <a:spLocks noChangeAspect="1" noGrp="1"/>
          </p:cNvSpPr>
          <p:nvPr>
            <p:ph type="pic" idx="1"/>
          </p:nvPr>
        </p:nvSpPr>
        <p:spPr>
          <a:xfrm>
            <a:off x="5183188" y="987426"/>
            <a:ext cx="6172200" cy="4873625"/>
          </a:xfrm>
        </p:spPr>
        <p:txBody>
          <a:bodyPr anchor="t"/>
          <a:lstStyle>
            <a:lvl1pPr indent="0" marL="0">
              <a:buNone/>
              <a:defRPr sz="3200"/>
            </a:lvl1pPr>
            <a:lvl2pPr indent="0" marL="457200">
              <a:buNone/>
              <a:defRPr sz="2800"/>
            </a:lvl2pPr>
            <a:lvl3pPr indent="0" marL="914400">
              <a:buNone/>
              <a:defRPr sz="2400"/>
            </a:lvl3pPr>
            <a:lvl4pPr indent="0" marL="1371600">
              <a:buNone/>
              <a:defRPr sz="2000"/>
            </a:lvl4pPr>
            <a:lvl5pPr indent="0" marL="1828800">
              <a:buNone/>
              <a:defRPr sz="2000"/>
            </a:lvl5pPr>
            <a:lvl6pPr indent="0" marL="2286000">
              <a:buNone/>
              <a:defRPr sz="2000"/>
            </a:lvl6pPr>
            <a:lvl7pPr indent="0" marL="2743200">
              <a:buNone/>
              <a:defRPr sz="2000"/>
            </a:lvl7pPr>
            <a:lvl8pPr indent="0" marL="3200400">
              <a:buNone/>
              <a:defRPr sz="2000"/>
            </a:lvl8pPr>
            <a:lvl9pPr indent="0" marL="3657600">
              <a:buNone/>
              <a:defRPr sz="2000"/>
            </a:lvl9pPr>
          </a:lstStyle>
          <a:p>
            <a:r>
              <a:rPr altLang="en-US" lang="zh-CN" smtClean="0"/>
              <a:t>单击图标添加图片</a:t>
            </a:r>
            <a:endParaRPr dirty="0" lang="en-US"/>
          </a:p>
        </p:txBody>
      </p:sp>
      <p:sp>
        <p:nvSpPr>
          <p:cNvPr id="104860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0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x">
  <p:cSld name="标题和竖排文字">
    <p:spTree>
      <p:nvGrpSpPr>
        <p:cNvPr id="20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9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10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1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2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itleAndTx">
  <p:cSld name="垂直排列标题与 文本">
    <p:spTree>
      <p:nvGrpSpPr>
        <p:cNvPr id="1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标题幻灯片">
    <p:spTree>
      <p:nvGrpSpPr>
        <p:cNvPr id="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5" name="图片 6" descr="背景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rcRect l="8797"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  <p:sp>
        <p:nvSpPr>
          <p:cNvPr id="1048670" name="标题 1"/>
          <p:cNvSpPr>
            <a:spLocks noGrp="1"/>
          </p:cNvSpPr>
          <p:nvPr>
            <p:ph type="ctrTitle" hasCustomPrompt="1"/>
            <p:custDataLst>
              <p:tags r:id="rId3"/>
            </p:custDataLst>
          </p:nvPr>
        </p:nvSpPr>
        <p:spPr>
          <a:xfrm>
            <a:off x="5587365" y="1017905"/>
            <a:ext cx="5766435" cy="2159000"/>
          </a:xfrm>
        </p:spPr>
        <p:txBody>
          <a:bodyPr anchor="b">
            <a:normAutofit/>
          </a:bodyPr>
          <a:lstStyle>
            <a:lvl1pPr algn="r">
              <a:lnSpc>
                <a:spcPct val="100000"/>
              </a:lnSpc>
              <a:defRPr sz="6000">
                <a:solidFill>
                  <a:schemeClr val="tx1"/>
                </a:solidFill>
              </a:defRPr>
            </a:lvl1pPr>
          </a:lstStyle>
          <a:p>
            <a:r>
              <a:rPr altLang="en-US" dirty="0" lang="zh-CN"/>
              <a:t>编辑母版标题</a:t>
            </a:r>
            <a:endParaRPr altLang="en-US" dirty="0" lang="zh-CN"/>
          </a:p>
        </p:txBody>
      </p:sp>
      <p:sp>
        <p:nvSpPr>
          <p:cNvPr id="1048672" name="副标题 2"/>
          <p:cNvSpPr>
            <a:spLocks noGrp="1"/>
          </p:cNvSpPr>
          <p:nvPr>
            <p:ph type="subTitle" idx="1"/>
            <p:custDataLst>
              <p:tags r:id="rId4"/>
            </p:custDataLst>
          </p:nvPr>
        </p:nvSpPr>
        <p:spPr>
          <a:xfrm>
            <a:off x="5586730" y="3231515"/>
            <a:ext cx="5767070" cy="751205"/>
          </a:xfrm>
        </p:spPr>
        <p:txBody>
          <a:bodyPr anchor="ctr" anchorCtr="0">
            <a:normAutofit/>
          </a:bodyPr>
          <a:lstStyle>
            <a:lvl1pPr algn="r" indent="0" marL="0">
              <a:lnSpc>
                <a:spcPct val="100000"/>
              </a:lnSpc>
              <a:buNone/>
              <a:defRPr sz="2400"/>
            </a:lvl1pPr>
            <a:lvl2pPr algn="ctr" indent="0" marL="457200">
              <a:buNone/>
              <a:defRPr sz="2000"/>
            </a:lvl2pPr>
            <a:lvl3pPr algn="ctr" indent="0" marL="914400">
              <a:buNone/>
              <a:defRPr sz="1800"/>
            </a:lvl3pPr>
            <a:lvl4pPr algn="ctr" indent="0" marL="1371600">
              <a:buNone/>
              <a:defRPr sz="1600"/>
            </a:lvl4pPr>
            <a:lvl5pPr algn="ctr" indent="0" marL="1828800">
              <a:buNone/>
              <a:defRPr sz="1600"/>
            </a:lvl5pPr>
            <a:lvl6pPr algn="ctr" indent="0" marL="2286000">
              <a:buNone/>
              <a:defRPr sz="1600"/>
            </a:lvl6pPr>
            <a:lvl7pPr algn="ctr" indent="0" marL="2743200">
              <a:buNone/>
              <a:defRPr sz="1600"/>
            </a:lvl7pPr>
            <a:lvl8pPr algn="ctr" indent="0" marL="3200400">
              <a:buNone/>
              <a:defRPr sz="1600"/>
            </a:lvl8pPr>
            <a:lvl9pPr algn="ctr" indent="0" marL="3657600">
              <a:buNone/>
              <a:defRPr sz="1600"/>
            </a:lvl9pPr>
          </a:lstStyle>
          <a:p>
            <a:r>
              <a:rPr altLang="en-US" dirty="0" lang="zh-CN"/>
              <a:t>单击此处编辑母版副标题样式</a:t>
            </a:r>
            <a:endParaRPr altLang="en-US" dirty="0" lang="zh-CN"/>
          </a:p>
        </p:txBody>
      </p:sp>
      <p:sp>
        <p:nvSpPr>
          <p:cNvPr id="1048674" name="日期占位符 3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/>
        <p:txBody>
          <a:bodyPr>
            <a:normAutofit/>
          </a:bodyPr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76" name="页脚占位符 4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/>
        <p:txBody>
          <a:bodyPr>
            <a:normAutofit/>
          </a:bodyPr>
          <a:p>
            <a:endParaRPr altLang="en-US" dirty="0" lang="zh-CN"/>
          </a:p>
        </p:txBody>
      </p:sp>
      <p:sp>
        <p:nvSpPr>
          <p:cNvPr id="1048678" name="灯片编号占位符 5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>
          <a:xfrm>
            <a:off x="8610600" y="6356350"/>
            <a:ext cx="2743200" cy="365125"/>
          </a:xfrm>
        </p:spPr>
        <p:txBody>
          <a:bodyPr>
            <a:normAutofit/>
          </a:bodyPr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  <p:sp>
        <p:nvSpPr>
          <p:cNvPr id="1048680" name="文本占位符 9"/>
          <p:cNvSpPr>
            <a:spLocks noGrp="1"/>
          </p:cNvSpPr>
          <p:nvPr>
            <p:ph type="body" sz="quarter" idx="13" hasCustomPrompt="1"/>
            <p:custDataLst>
              <p:tags r:id="rId8"/>
            </p:custDataLst>
          </p:nvPr>
        </p:nvSpPr>
        <p:spPr>
          <a:xfrm>
            <a:off x="5586730" y="473710"/>
            <a:ext cx="5767705" cy="504190"/>
          </a:xfrm>
        </p:spPr>
        <p:txBody>
          <a:bodyPr anchor="ctr">
            <a:normAutofit/>
          </a:bodyPr>
          <a:lstStyle>
            <a:lvl1pPr algn="r" indent="0" marL="0">
              <a:lnSpc>
                <a:spcPct val="100000"/>
              </a:lnSpc>
              <a:buNone/>
              <a:defRPr b="1" sz="1800">
                <a:solidFill>
                  <a:schemeClr val="accent1"/>
                </a:solidFill>
              </a:defRPr>
            </a:lvl1pPr>
          </a:lstStyle>
          <a:p>
            <a:pPr lvl="0"/>
            <a:r>
              <a:rPr altLang="en-US" dirty="0" lang="zh-CN"/>
              <a:t>公司名占位符</a:t>
            </a:r>
            <a:endParaRPr altLang="en-US" dirty="0" lang="zh-CN"/>
          </a:p>
        </p:txBody>
      </p:sp>
      <p:sp>
        <p:nvSpPr>
          <p:cNvPr id="1048682" name="文本占位符 13"/>
          <p:cNvSpPr>
            <a:spLocks noGrp="1"/>
          </p:cNvSpPr>
          <p:nvPr>
            <p:ph type="body" sz="quarter" idx="14" hasCustomPrompt="1"/>
            <p:custDataLst>
              <p:tags r:id="rId9"/>
            </p:custDataLst>
          </p:nvPr>
        </p:nvSpPr>
        <p:spPr>
          <a:xfrm>
            <a:off x="8303260" y="4082415"/>
            <a:ext cx="3050540" cy="1376045"/>
          </a:xfrm>
        </p:spPr>
        <p:txBody>
          <a:bodyPr anchor="t" anchorCtr="0">
            <a:normAutofit/>
          </a:bodyPr>
          <a:lstStyle>
            <a:lvl1pPr algn="r" indent="0" marL="0">
              <a:lnSpc>
                <a:spcPct val="100000"/>
              </a:lnSpc>
              <a:buNone/>
              <a:defRPr b="1" sz="1800">
                <a:solidFill>
                  <a:schemeClr val="accent1"/>
                </a:solidFill>
              </a:defRPr>
            </a:lvl1pPr>
          </a:lstStyle>
          <a:p>
            <a:pPr lvl="0"/>
            <a:r>
              <a:rPr altLang="en-US" dirty="0" lang="zh-CN"/>
              <a:t>日期时间占位符</a:t>
            </a:r>
            <a:endParaRPr altLang="en-US" dirty="0" lang="zh-CN"/>
          </a:p>
        </p:txBody>
      </p:sp>
      <p:sp>
        <p:nvSpPr>
          <p:cNvPr id="1048684" name="文本占位符 23"/>
          <p:cNvSpPr>
            <a:spLocks noGrp="1"/>
          </p:cNvSpPr>
          <p:nvPr>
            <p:ph type="body" sz="quarter" idx="17" hasCustomPrompt="1"/>
            <p:custDataLst>
              <p:tags r:id="rId10"/>
            </p:custDataLst>
          </p:nvPr>
        </p:nvSpPr>
        <p:spPr>
          <a:xfrm>
            <a:off x="5588000" y="4081780"/>
            <a:ext cx="2714625" cy="1376045"/>
          </a:xfrm>
        </p:spPr>
        <p:txBody>
          <a:bodyPr anchor="t" anchorCtr="0">
            <a:normAutofit/>
          </a:bodyPr>
          <a:lstStyle>
            <a:lvl1pPr algn="r" indent="0" marL="0">
              <a:lnSpc>
                <a:spcPct val="100000"/>
              </a:lnSpc>
              <a:buNone/>
              <a:defRPr b="1" sz="1800">
                <a:solidFill>
                  <a:schemeClr val="accent1"/>
                </a:solidFill>
              </a:defRPr>
            </a:lvl1pPr>
          </a:lstStyle>
          <a:p>
            <a:pPr lvl="0"/>
            <a:r>
              <a:rPr altLang="en-US" dirty="0" lang="zh-CN"/>
              <a:t>署名占位符</a:t>
            </a:r>
            <a:endParaRPr altLang="en-US" dirty="0" lang="zh-CN"/>
          </a:p>
        </p:txBody>
      </p:sp>
      <p:sp>
        <p:nvSpPr>
          <p:cNvPr id="1048686" name="椭圆 8"/>
          <p:cNvSpPr/>
          <p:nvPr userDrawn="1">
            <p:custDataLst>
              <p:tags r:id="rId11"/>
            </p:custDataLst>
          </p:nvPr>
        </p:nvSpPr>
        <p:spPr>
          <a:xfrm rot="5400000" flipH="1">
            <a:off x="11116310" y="5883275"/>
            <a:ext cx="81280" cy="86360"/>
          </a:xfrm>
          <a:prstGeom prst="ellipse"/>
          <a:noFill/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688" name="椭圆 10"/>
          <p:cNvSpPr/>
          <p:nvPr userDrawn="1">
            <p:custDataLst>
              <p:tags r:id="rId12"/>
            </p:custDataLst>
          </p:nvPr>
        </p:nvSpPr>
        <p:spPr>
          <a:xfrm rot="5400000" flipH="1">
            <a:off x="10892790" y="5883275"/>
            <a:ext cx="81280" cy="86360"/>
          </a:xfrm>
          <a:prstGeom prst="ellipse"/>
          <a:solidFill>
            <a:schemeClr val="tx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690" name="椭圆 11"/>
          <p:cNvSpPr/>
          <p:nvPr userDrawn="1">
            <p:custDataLst>
              <p:tags r:id="rId13"/>
            </p:custDataLst>
          </p:nvPr>
        </p:nvSpPr>
        <p:spPr>
          <a:xfrm rot="5400000" flipH="1">
            <a:off x="10668635" y="5883275"/>
            <a:ext cx="81280" cy="86360"/>
          </a:xfrm>
          <a:prstGeom prst="ellipse"/>
          <a:noFill/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charset="-122"/>
            </a:endParaRP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标题和内容">
    <p:spTree>
      <p:nvGrpSpPr>
        <p:cNvPr id="3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9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694" name="内容占位符 2"/>
          <p:cNvSpPr>
            <a:spLocks noGrp="1"/>
          </p:cNvSpPr>
          <p:nvPr>
            <p:ph idx="1"/>
            <p:custDataLst>
              <p:tags r:id="rId2"/>
            </p:custDataLst>
          </p:nvPr>
        </p:nvSpPr>
        <p:spPr/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696" name="日期占位符 3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98" name="页脚占位符 4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00" name="灯片编号占位符 5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目录">
    <p:spTree>
      <p:nvGrpSpPr>
        <p:cNvPr id="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7" name="图片 5" descr="C:\Users\wps\Desktop\商务-读书_01(2).png商务-读书_01(2)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  <p:sp>
        <p:nvSpPr>
          <p:cNvPr id="1048702" name="标题 1"/>
          <p:cNvSpPr>
            <a:spLocks noGrp="1"/>
          </p:cNvSpPr>
          <p:nvPr>
            <p:ph type="title" hasCustomPrompt="1"/>
            <p:custDataLst>
              <p:tags r:id="rId3"/>
            </p:custDataLst>
          </p:nvPr>
        </p:nvSpPr>
        <p:spPr>
          <a:xfrm>
            <a:off x="839153" y="453300"/>
            <a:ext cx="10513695" cy="1081405"/>
          </a:xfrm>
        </p:spPr>
        <p:txBody>
          <a:bodyPr anchor="b">
            <a:normAutofit/>
          </a:bodyPr>
          <a:lstStyle>
            <a:lvl1pPr algn="ctr">
              <a:defRPr sz="6000">
                <a:solidFill>
                  <a:schemeClr val="accent1">
                    <a:alpha val="60000"/>
                  </a:schemeClr>
                </a:solidFill>
              </a:defRPr>
            </a:lvl1pPr>
          </a:lstStyle>
          <a:p>
            <a:r>
              <a:rPr altLang="en-US" dirty="0" lang="zh-CN"/>
              <a:t>标题</a:t>
            </a:r>
            <a:endParaRPr altLang="en-US" dirty="0" lang="zh-CN"/>
          </a:p>
        </p:txBody>
      </p:sp>
      <p:sp>
        <p:nvSpPr>
          <p:cNvPr id="1048704" name="日期占位符 6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06" name="页脚占位符 7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08" name="灯片编号占位符 8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节标题">
    <p:spTree>
      <p:nvGrpSpPr>
        <p:cNvPr id="3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9" name="图片 6" descr="商务-读书_01(1)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  <p:sp>
        <p:nvSpPr>
          <p:cNvPr id="1048710" name="标题 1"/>
          <p:cNvSpPr>
            <a:spLocks noGrp="1"/>
          </p:cNvSpPr>
          <p:nvPr>
            <p:ph type="title"/>
            <p:custDataLst>
              <p:tags r:id="rId3"/>
            </p:custDataLst>
          </p:nvPr>
        </p:nvSpPr>
        <p:spPr>
          <a:xfrm>
            <a:off x="769620" y="2511425"/>
            <a:ext cx="10652760" cy="1697355"/>
          </a:xfrm>
        </p:spPr>
        <p:txBody>
          <a:bodyPr anchor="t" anchorCtr="0" tIns="144145"/>
          <a:lstStyle>
            <a:lvl1pPr algn="ctr">
              <a:defRPr sz="5400">
                <a:solidFill>
                  <a:schemeClr val="tx1"/>
                </a:solidFill>
              </a:defRPr>
            </a:lvl1pPr>
          </a:lstStyle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12" name="日期占位符 3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14" name="页脚占位符 4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16" name="灯片编号占位符 5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  <p:sp>
        <p:nvSpPr>
          <p:cNvPr id="1048718" name="文本占位符 7"/>
          <p:cNvSpPr>
            <a:spLocks noGrp="1"/>
          </p:cNvSpPr>
          <p:nvPr>
            <p:ph type="body" sz="quarter" idx="13" hasCustomPrompt="1"/>
            <p:custDataLst>
              <p:tags r:id="rId7"/>
            </p:custDataLst>
          </p:nvPr>
        </p:nvSpPr>
        <p:spPr>
          <a:xfrm>
            <a:off x="769938" y="1246505"/>
            <a:ext cx="10652125" cy="2004060"/>
          </a:xfrm>
        </p:spPr>
        <p:txBody>
          <a:bodyPr anchor="b" anchorCtr="0">
            <a:noAutofit/>
          </a:bodyPr>
          <a:lstStyle>
            <a:lvl1pPr algn="ctr" indent="0" marL="0">
              <a:buNone/>
              <a:defRPr b="1" sz="11500">
                <a:ln>
                  <a:gradFill>
                    <a:gsLst>
                      <a:gs pos="0">
                        <a:schemeClr val="accent1">
                          <a:lumMod val="60000"/>
                          <a:lumOff val="40000"/>
                        </a:schemeClr>
                      </a:gs>
                      <a:gs pos="100000">
                        <a:schemeClr val="accent1">
                          <a:lumMod val="60000"/>
                          <a:lumOff val="40000"/>
                          <a:alpha val="0"/>
                        </a:schemeClr>
                      </a:gs>
                    </a:gsLst>
                    <a:lin ang="5400000" scaled="1"/>
                  </a:gradFill>
                </a:ln>
                <a:noFill/>
              </a:defRPr>
            </a:lvl1pPr>
          </a:lstStyle>
          <a:p>
            <a:pPr lvl="0"/>
            <a:r>
              <a:rPr altLang="en-US" dirty="0" lang="zh-CN"/>
              <a:t>节编号</a:t>
            </a:r>
            <a:endParaRPr altLang="en-US" dirty="0" lang="zh-CN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Obj">
  <p:cSld name="两栏内容">
    <p:spTree>
      <p:nvGrpSpPr>
        <p:cNvPr id="4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20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 anchor="ctr" bIns="0" lIns="0" rIns="0" rtlCol="0" tIns="0" vert="horz">
            <a:normAutofit/>
          </a:bodyPr>
          <a:lstStyle>
            <a:lvl1pPr>
              <a:defRPr altLang="en-US" dirty="0" lang="zh-CN"/>
            </a:lvl1pPr>
          </a:lstStyle>
          <a:p>
            <a:pPr lvl="0"/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22" name="内容占位符 2"/>
          <p:cNvSpPr>
            <a:spLocks noGrp="1"/>
          </p:cNvSpPr>
          <p:nvPr>
            <p:ph sz="half" idx="1"/>
            <p:custDataLst>
              <p:tags r:id="rId2"/>
            </p:custDataLst>
          </p:nvPr>
        </p:nvSpPr>
        <p:spPr>
          <a:xfrm>
            <a:off x="838200" y="1364400"/>
            <a:ext cx="5181600" cy="4813200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24" name="内容占位符 3"/>
          <p:cNvSpPr>
            <a:spLocks noGrp="1"/>
          </p:cNvSpPr>
          <p:nvPr>
            <p:ph sz="half" idx="2"/>
            <p:custDataLst>
              <p:tags r:id="rId3"/>
            </p:custDataLst>
          </p:nvPr>
        </p:nvSpPr>
        <p:spPr>
          <a:xfrm>
            <a:off x="6172200" y="1364400"/>
            <a:ext cx="5181600" cy="4813200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26" name="日期占位符 4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28" name="页脚占位符 5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30" name="灯片编号占位符 6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TxTwoObj">
  <p:cSld name="比较">
    <p:spTree>
      <p:nvGrpSpPr>
        <p:cNvPr id="4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3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39788" y="360000"/>
            <a:ext cx="10515600" cy="864000"/>
          </a:xfrm>
        </p:spPr>
        <p:txBody>
          <a:bodyPr anchor="ctr" bIns="0" lIns="0" rIns="0" rtlCol="0" tIns="0" vert="horz">
            <a:normAutofit/>
          </a:bodyPr>
          <a:lstStyle>
            <a:lvl1pPr>
              <a:defRPr altLang="en-US" dirty="0" lang="zh-CN"/>
            </a:lvl1pPr>
          </a:lstStyle>
          <a:p>
            <a:pPr lvl="0"/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34" name="文本占位符 2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>
          <a:xfrm>
            <a:off x="839788" y="1364400"/>
            <a:ext cx="5157787" cy="540000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</p:txBody>
      </p:sp>
      <p:sp>
        <p:nvSpPr>
          <p:cNvPr id="1048736" name="内容占位符 3"/>
          <p:cNvSpPr>
            <a:spLocks noGrp="1"/>
          </p:cNvSpPr>
          <p:nvPr>
            <p:ph sz="half" idx="2"/>
            <p:custDataLst>
              <p:tags r:id="rId3"/>
            </p:custDataLst>
          </p:nvPr>
        </p:nvSpPr>
        <p:spPr>
          <a:xfrm>
            <a:off x="839788" y="2061275"/>
            <a:ext cx="5157787" cy="4128388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38" name="文本占位符 4"/>
          <p:cNvSpPr>
            <a:spLocks noGrp="1"/>
          </p:cNvSpPr>
          <p:nvPr>
            <p:ph type="body" sz="quarter" idx="3"/>
            <p:custDataLst>
              <p:tags r:id="rId4"/>
            </p:custDataLst>
          </p:nvPr>
        </p:nvSpPr>
        <p:spPr>
          <a:xfrm>
            <a:off x="6172200" y="1364400"/>
            <a:ext cx="5183188" cy="540000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</p:txBody>
      </p:sp>
      <p:sp>
        <p:nvSpPr>
          <p:cNvPr id="1048740" name="内容占位符 5"/>
          <p:cNvSpPr>
            <a:spLocks noGrp="1"/>
          </p:cNvSpPr>
          <p:nvPr>
            <p:ph sz="quarter" idx="4"/>
            <p:custDataLst>
              <p:tags r:id="rId5"/>
            </p:custDataLst>
          </p:nvPr>
        </p:nvSpPr>
        <p:spPr>
          <a:xfrm>
            <a:off x="6172200" y="2061275"/>
            <a:ext cx="5183188" cy="4128388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42" name="日期占位符 6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44" name="页脚占位符 7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46" name="灯片编号占位符 8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Only">
  <p:cSld name="仅标题">
    <p:spTree>
      <p:nvGrpSpPr>
        <p:cNvPr id="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48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50" name="日期占位符 2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52" name="页脚占位符 3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54" name="灯片编号占位符 4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blank">
  <p:cSld name="空白">
    <p:spTree>
      <p:nvGrpSpPr>
        <p:cNvPr id="4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56" name="日期占位符 1"/>
          <p:cNvSpPr>
            <a:spLocks noGrp="1"/>
          </p:cNvSpPr>
          <p:nvPr>
            <p:ph type="dt" sz="half" idx="10"/>
            <p:custDataLst>
              <p:tags r:id="rId1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58" name="页脚占位符 2"/>
          <p:cNvSpPr>
            <a:spLocks noGrp="1"/>
          </p:cNvSpPr>
          <p:nvPr>
            <p:ph type="ftr" sz="quarter" idx="11"/>
            <p:custDataLst>
              <p:tags r:id="rId2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60" name="灯片编号占位符 3"/>
          <p:cNvSpPr>
            <a:spLocks noGrp="1"/>
          </p:cNvSpPr>
          <p:nvPr>
            <p:ph type="sldNum" sz="quarter" idx="12"/>
            <p:custDataLst>
              <p:tags r:id="rId3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仅内容">
    <p:spTree>
      <p:nvGrpSpPr>
        <p:cNvPr id="4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62" name="内容占位符 2"/>
          <p:cNvSpPr>
            <a:spLocks noGrp="1"/>
          </p:cNvSpPr>
          <p:nvPr>
            <p:ph idx="1"/>
            <p:custDataLst>
              <p:tags r:id="rId1"/>
            </p:custDataLst>
          </p:nvPr>
        </p:nvSpPr>
        <p:spPr>
          <a:xfrm>
            <a:off x="838200" y="360000"/>
            <a:ext cx="10515600" cy="5817600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64" name="日期占位符 3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66" name="页脚占位符 4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68" name="灯片编号占位符 5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和副标题">
    <p:spTree>
      <p:nvGrpSpPr>
        <p:cNvPr id="5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70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39788" y="360000"/>
            <a:ext cx="10515600" cy="864000"/>
          </a:xfrm>
        </p:spPr>
        <p:txBody>
          <a:bodyPr/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72" name="文本占位符 2"/>
          <p:cNvSpPr>
            <a:spLocks noGrp="1"/>
          </p:cNvSpPr>
          <p:nvPr>
            <p:ph type="body" idx="1" hasCustomPrompt="1"/>
            <p:custDataLst>
              <p:tags r:id="rId2"/>
            </p:custDataLst>
          </p:nvPr>
        </p:nvSpPr>
        <p:spPr>
          <a:xfrm>
            <a:off x="838200" y="1296000"/>
            <a:ext cx="10514012" cy="576000"/>
          </a:xfrm>
        </p:spPr>
        <p:txBody>
          <a:bodyPr anchor="t"/>
          <a:lstStyle>
            <a:lvl1pPr indent="0" marL="0">
              <a:buNone/>
              <a:defRPr b="0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r>
              <a:rPr altLang="en-US" dirty="0" lang="zh-CN"/>
              <a:t>单击此处编辑母版副标题样式</a:t>
            </a:r>
            <a:endParaRPr altLang="en-US" dirty="0" lang="zh-CN"/>
          </a:p>
        </p:txBody>
      </p:sp>
      <p:sp>
        <p:nvSpPr>
          <p:cNvPr id="1048774" name="日期占位符 6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76" name="页脚占位符 7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78" name="灯片编号占位符 8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末尾幻灯片">
    <p:spTree>
      <p:nvGrpSpPr>
        <p:cNvPr id="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61" name="图片 6" descr="商务-读书_03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  <p:sp>
        <p:nvSpPr>
          <p:cNvPr id="1048780" name="标题 1"/>
          <p:cNvSpPr>
            <a:spLocks noGrp="1"/>
          </p:cNvSpPr>
          <p:nvPr>
            <p:ph type="ctrTitle" hasCustomPrompt="1"/>
            <p:custDataLst>
              <p:tags r:id="rId3"/>
            </p:custDataLst>
          </p:nvPr>
        </p:nvSpPr>
        <p:spPr>
          <a:xfrm>
            <a:off x="5579110" y="1732280"/>
            <a:ext cx="5621655" cy="1800225"/>
          </a:xfrm>
        </p:spPr>
        <p:txBody>
          <a:bodyPr anchor="b"/>
          <a:lstStyle>
            <a:lvl1pPr algn="r">
              <a:lnSpc>
                <a:spcPct val="100000"/>
              </a:lnSpc>
              <a:defRPr sz="6000">
                <a:solidFill>
                  <a:schemeClr val="tx1"/>
                </a:solidFill>
              </a:defRPr>
            </a:lvl1pPr>
          </a:lstStyle>
          <a:p>
            <a:r>
              <a:rPr altLang="en-US" dirty="0" lang="zh-CN"/>
              <a:t>编辑母版标题</a:t>
            </a:r>
            <a:endParaRPr altLang="en-US" dirty="0" lang="zh-CN"/>
          </a:p>
        </p:txBody>
      </p:sp>
      <p:sp>
        <p:nvSpPr>
          <p:cNvPr id="1048782" name="日期占位符 3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84" name="页脚占位符 4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86" name="灯片编号占位符 5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  <p:sp>
        <p:nvSpPr>
          <p:cNvPr id="1048788" name="文本占位符 9"/>
          <p:cNvSpPr>
            <a:spLocks noGrp="1"/>
          </p:cNvSpPr>
          <p:nvPr>
            <p:ph type="body" sz="quarter" idx="13" hasCustomPrompt="1"/>
            <p:custDataLst>
              <p:tags r:id="rId7"/>
            </p:custDataLst>
          </p:nvPr>
        </p:nvSpPr>
        <p:spPr>
          <a:xfrm>
            <a:off x="5578475" y="660400"/>
            <a:ext cx="5622925" cy="1071880"/>
          </a:xfrm>
        </p:spPr>
        <p:txBody>
          <a:bodyPr anchor="t" anchorCtr="0" bIns="0" lIns="0" rIns="0" rtlCol="0" tIns="179705" vert="horz">
            <a:normAutofit/>
          </a:bodyPr>
          <a:lstStyle>
            <a:lvl1pPr algn="r" defTabSz="914400" eaLnBrk="1" fontAlgn="auto" hangingPunct="1" indent="0" latinLnBrk="0" lvl="0" marL="0" marR="0" rtl="0">
              <a:lnSpc>
                <a:spcPct val="100000"/>
              </a:lnSpc>
              <a:spcBef>
                <a:spcPts val="1000"/>
              </a:spcBef>
              <a:buClrTx/>
              <a:buSzTx/>
              <a:buFont typeface="Arial" panose="02080604020202020204" pitchFamily="34" charset="0"/>
              <a:buNone/>
              <a:defRPr altLang="en-US" baseline="0" b="1" cap="none" dirty="0" sz="1800" i="0" kern="1200" kumimoji="0" lang="zh-CN" noProof="1" normalizeH="0" spc="0" strike="noStrike" u="none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>
                <a:sym typeface="+mn-ea"/>
              </a:rPr>
              <a:t>公司名占位符</a:t>
            </a:r>
            <a:endParaRPr>
              <a:sym typeface="+mn-ea"/>
            </a:endParaRPr>
          </a:p>
        </p:txBody>
      </p:sp>
      <p:sp>
        <p:nvSpPr>
          <p:cNvPr id="1048790" name="文本占位符 13"/>
          <p:cNvSpPr>
            <a:spLocks noGrp="1"/>
          </p:cNvSpPr>
          <p:nvPr>
            <p:ph type="body" sz="quarter" idx="14" hasCustomPrompt="1"/>
            <p:custDataLst>
              <p:tags r:id="rId8"/>
            </p:custDataLst>
          </p:nvPr>
        </p:nvSpPr>
        <p:spPr>
          <a:xfrm>
            <a:off x="8321675" y="3835400"/>
            <a:ext cx="2879725" cy="1310640"/>
          </a:xfrm>
        </p:spPr>
        <p:txBody>
          <a:bodyPr anchor="t" anchorCtr="0" bIns="0" lIns="0" rIns="0" rtlCol="0" tIns="0" vert="horz">
            <a:normAutofit/>
          </a:bodyPr>
          <a:lstStyle>
            <a:lvl1pPr algn="r" defTabSz="914400" eaLnBrk="1" fontAlgn="auto" hangingPunct="1" indent="0" latinLnBrk="0" lvl="0" marL="0" marR="0" rtl="0">
              <a:lnSpc>
                <a:spcPct val="100000"/>
              </a:lnSpc>
              <a:spcBef>
                <a:spcPts val="1000"/>
              </a:spcBef>
              <a:buClrTx/>
              <a:buSzTx/>
              <a:buFont typeface="Arial" panose="02080604020202020204" pitchFamily="34" charset="0"/>
              <a:buNone/>
              <a:defRPr altLang="en-US" baseline="0" b="1" cap="none" dirty="0" sz="1800" i="0" kern="1200" kumimoji="0" lang="zh-CN" noProof="1" normalizeH="0" spc="0" strike="noStrike" u="none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>
                <a:sym typeface="+mn-ea"/>
              </a:rPr>
              <a:t>日期时间占位符</a:t>
            </a:r>
            <a:endParaRPr>
              <a:sym typeface="+mn-ea"/>
            </a:endParaRPr>
          </a:p>
        </p:txBody>
      </p:sp>
      <p:sp>
        <p:nvSpPr>
          <p:cNvPr id="1048792" name="文本占位符 23"/>
          <p:cNvSpPr>
            <a:spLocks noGrp="1"/>
          </p:cNvSpPr>
          <p:nvPr>
            <p:ph type="body" sz="quarter" idx="17" hasCustomPrompt="1"/>
            <p:custDataLst>
              <p:tags r:id="rId9"/>
            </p:custDataLst>
          </p:nvPr>
        </p:nvSpPr>
        <p:spPr>
          <a:xfrm>
            <a:off x="5578475" y="3835400"/>
            <a:ext cx="2743200" cy="1310640"/>
          </a:xfrm>
        </p:spPr>
        <p:txBody>
          <a:bodyPr anchor="t" anchorCtr="0" bIns="0" lIns="0" rIns="0" rtlCol="0" tIns="0" vert="horz">
            <a:normAutofit/>
          </a:bodyPr>
          <a:lstStyle>
            <a:lvl1pPr algn="r" defTabSz="914400" eaLnBrk="1" fontAlgn="auto" hangingPunct="1" indent="0" latinLnBrk="0" lvl="0" marL="0" marR="0" rtl="0">
              <a:lnSpc>
                <a:spcPct val="100000"/>
              </a:lnSpc>
              <a:spcBef>
                <a:spcPts val="1000"/>
              </a:spcBef>
              <a:buClrTx/>
              <a:buSzTx/>
              <a:buFont typeface="Arial" panose="02080604020202020204" pitchFamily="34" charset="0"/>
              <a:buNone/>
              <a:defRPr altLang="en-US" baseline="0" b="1" cap="none" dirty="0" sz="1800" i="0" kern="1200" kumimoji="0" lang="zh-CN" noProof="1" normalizeH="0" spc="0" strike="noStrike" u="none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>
                <a:sym typeface="+mn-ea"/>
              </a:rPr>
              <a:t>署名占位符</a:t>
            </a:r>
            <a:endParaRPr>
              <a:sym typeface="+mn-ea"/>
            </a:endParaRPr>
          </a:p>
        </p:txBody>
      </p:sp>
      <p:sp>
        <p:nvSpPr>
          <p:cNvPr id="1048794" name="椭圆 8"/>
          <p:cNvSpPr/>
          <p:nvPr userDrawn="1">
            <p:custDataLst>
              <p:tags r:id="rId10"/>
            </p:custDataLst>
          </p:nvPr>
        </p:nvSpPr>
        <p:spPr>
          <a:xfrm rot="5400000" flipH="1">
            <a:off x="10963910" y="5883275"/>
            <a:ext cx="81280" cy="86360"/>
          </a:xfrm>
          <a:prstGeom prst="ellipse"/>
          <a:noFill/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796" name="椭圆 10"/>
          <p:cNvSpPr/>
          <p:nvPr userDrawn="1">
            <p:custDataLst>
              <p:tags r:id="rId11"/>
            </p:custDataLst>
          </p:nvPr>
        </p:nvSpPr>
        <p:spPr>
          <a:xfrm rot="5400000" flipH="1">
            <a:off x="10740390" y="5883275"/>
            <a:ext cx="81280" cy="86360"/>
          </a:xfrm>
          <a:prstGeom prst="ellipse"/>
          <a:solidFill>
            <a:schemeClr val="tx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798" name="椭圆 11"/>
          <p:cNvSpPr/>
          <p:nvPr userDrawn="1">
            <p:custDataLst>
              <p:tags r:id="rId12"/>
            </p:custDataLst>
          </p:nvPr>
        </p:nvSpPr>
        <p:spPr>
          <a:xfrm rot="5400000" flipH="1">
            <a:off x="10516235" y="5883275"/>
            <a:ext cx="81280" cy="86360"/>
          </a:xfrm>
          <a:prstGeom prst="ellipse"/>
          <a:noFill/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charset="-122"/>
            </a:endParaRPr>
          </a:p>
        </p:txBody>
      </p:sp>
    </p:spTree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_rels/slideMaster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Layout" Target="../slideLayouts/slideLayout13.xml"/><Relationship Id="rId3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5.xml"/><Relationship Id="rId5" Type="http://schemas.openxmlformats.org/officeDocument/2006/relationships/slideLayout" Target="../slideLayouts/slideLayout16.xml"/><Relationship Id="rId6" Type="http://schemas.openxmlformats.org/officeDocument/2006/relationships/slideLayout" Target="../slideLayouts/slideLayout17.xml"/><Relationship Id="rId7" Type="http://schemas.openxmlformats.org/officeDocument/2006/relationships/slideLayout" Target="../slideLayouts/slideLayout18.xml"/><Relationship Id="rId8" Type="http://schemas.openxmlformats.org/officeDocument/2006/relationships/slideLayout" Target="../slideLayouts/slideLayout19.xml"/><Relationship Id="rId9" Type="http://schemas.openxmlformats.org/officeDocument/2006/relationships/slideLayout" Target="../slideLayouts/slideLayout20.xml"/><Relationship Id="rId10" Type="http://schemas.openxmlformats.org/officeDocument/2006/relationships/slideLayout" Target="../slideLayouts/slideLayout21.xml"/><Relationship Id="rId11" Type="http://schemas.openxmlformats.org/officeDocument/2006/relationships/slideLayout" Target="../slideLayouts/slideLayout22.xml"/><Relationship Id="rId12" Type="http://schemas.openxmlformats.org/officeDocument/2006/relationships/tags" Target="../tags/tag70.xml"/><Relationship Id="rId13" Type="http://schemas.openxmlformats.org/officeDocument/2006/relationships/image" Target="../media/image5.png"/><Relationship Id="rId14" Type="http://schemas.openxmlformats.org/officeDocument/2006/relationships/tags" Target="../tags/tag71.xml"/><Relationship Id="rId15" Type="http://schemas.openxmlformats.org/officeDocument/2006/relationships/tags" Target="../tags/tag72.xml"/><Relationship Id="rId16" Type="http://schemas.openxmlformats.org/officeDocument/2006/relationships/tags" Target="../tags/tag73.xml"/><Relationship Id="rId17" Type="http://schemas.openxmlformats.org/officeDocument/2006/relationships/tags" Target="../tags/tag74.xml"/><Relationship Id="rId18" Type="http://schemas.openxmlformats.org/officeDocument/2006/relationships/tags" Target="../tags/tag75.xml"/><Relationship Id="rId19" Type="http://schemas.openxmlformats.org/officeDocument/2006/relationships/tags" Target="../tags/tag76.xml"/><Relationship Id="rId20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76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/>
        </p:spPr>
        <p:txBody>
          <a:bodyPr anchor="ctr" bIns="45720" lIns="91440" rIns="91440" rtlCol="0" tIns="45720" vert="horz">
            <a:normAutofit/>
          </a:bodyPr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77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/>
        </p:spPr>
        <p:txBody>
          <a:bodyPr bIns="45720" lIns="91440" rIns="91440" rtlCol="0" tIns="45720" vert="horz">
            <a:normAutofit/>
          </a:bodyPr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78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79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/>
        </p:spPr>
        <p:txBody>
          <a:bodyPr anchor="ctr" bIns="45720" lIns="91440" rIns="91440" rtlCol="0" tIns="45720" vert="horz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altLang="en-US" lang="zh-CN"/>
          </a:p>
        </p:txBody>
      </p:sp>
      <p:sp>
        <p:nvSpPr>
          <p:cNvPr id="1048580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sldLayoutIdLst>
    <p:sldLayoutId id="2147503277" r:id="rId1"/>
    <p:sldLayoutId id="2147503278" r:id="rId2"/>
    <p:sldLayoutId id="2147503279" r:id="rId3"/>
    <p:sldLayoutId id="2147503280" r:id="rId4"/>
    <p:sldLayoutId id="2147503281" r:id="rId5"/>
    <p:sldLayoutId id="2147503282" r:id="rId6"/>
    <p:sldLayoutId id="2147503283" r:id="rId7"/>
    <p:sldLayoutId id="2147503284" r:id="rId8"/>
    <p:sldLayoutId id="2147503285" r:id="rId9"/>
    <p:sldLayoutId id="2147503286" r:id="rId10"/>
    <p:sldLayoutId id="2147503287" r:id="rId11"/>
  </p:sldLayoutIdLst>
  <p:txStyles>
    <p:titleStyle>
      <a:lvl1pPr algn="l" defTabSz="914400" eaLnBrk="1" hangingPunct="1" latinLnBrk="0" rtl="0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algn="l" defTabSz="914400" eaLnBrk="1" hangingPunct="1" indent="-228600" latinLnBrk="0" marL="228600" rtl="0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indent="-228600" latinLnBrk="0" marL="685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indent="-228600" latinLnBrk="0" marL="1143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indent="-228600" latinLnBrk="0" marL="1600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indent="-228600" latinLnBrk="0" marL="20574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3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3" name="图片 7" descr="商务-读书_04"/>
          <p:cNvPicPr>
            <a:picLocks noChangeAspect="1"/>
          </p:cNvPicPr>
          <p:nvPr userDrawn="1">
            <p:custDataLst>
              <p:tags r:id="rId12"/>
            </p:custDataLst>
          </p:nvPr>
        </p:nvPicPr>
        <p:blipFill>
          <a:blip xmlns:r="http://schemas.openxmlformats.org/officeDocument/2006/relationships" r:embed="rId13"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  <p:sp>
        <p:nvSpPr>
          <p:cNvPr id="1048658" name="标题占位符 1"/>
          <p:cNvSpPr>
            <a:spLocks noGrp="1"/>
          </p:cNvSpPr>
          <p:nvPr>
            <p:ph type="title"/>
            <p:custDataLst>
              <p:tags r:id="rId14"/>
            </p:custDataLst>
          </p:nvPr>
        </p:nvSpPr>
        <p:spPr>
          <a:xfrm>
            <a:off x="838200" y="360000"/>
            <a:ext cx="10515600" cy="864000"/>
          </a:xfrm>
          <a:prstGeom prst="rect"/>
        </p:spPr>
        <p:txBody>
          <a:bodyPr anchor="ctr" bIns="0" lIns="0" rIns="0" rtlCol="0" tIns="0" vert="horz">
            <a:normAutofit/>
          </a:bodyPr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660" name="文本占位符 2"/>
          <p:cNvSpPr>
            <a:spLocks noGrp="1"/>
          </p:cNvSpPr>
          <p:nvPr>
            <p:ph type="body" idx="1"/>
            <p:custDataLst>
              <p:tags r:id="rId15"/>
            </p:custDataLst>
          </p:nvPr>
        </p:nvSpPr>
        <p:spPr>
          <a:xfrm>
            <a:off x="838200" y="1364400"/>
            <a:ext cx="10515600" cy="4813200"/>
          </a:xfrm>
          <a:prstGeom prst="rect"/>
        </p:spPr>
        <p:txBody>
          <a:bodyPr bIns="0" lIns="0" rIns="0" rtlCol="0" tIns="0" vert="horz">
            <a:normAutofit/>
          </a:bodyPr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662" name="日期占位符 3"/>
          <p:cNvSpPr>
            <a:spLocks noGrp="1"/>
          </p:cNvSpPr>
          <p:nvPr>
            <p:ph type="dt" sz="half" idx="2"/>
            <p:custDataLst>
              <p:tags r:id="rId16"/>
            </p:custDataLst>
          </p:nvPr>
        </p:nvSpPr>
        <p:spPr>
          <a:xfrm>
            <a:off x="838200" y="6356350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64" name="页脚占位符 4"/>
          <p:cNvSpPr>
            <a:spLocks noGrp="1"/>
          </p:cNvSpPr>
          <p:nvPr>
            <p:ph type="ftr" sz="quarter" idx="3"/>
            <p:custDataLst>
              <p:tags r:id="rId17"/>
            </p:custDataLst>
          </p:nvPr>
        </p:nvSpPr>
        <p:spPr>
          <a:xfrm>
            <a:off x="4038600" y="6356350"/>
            <a:ext cx="4114800" cy="365125"/>
          </a:xfrm>
          <a:prstGeom prst="rect"/>
        </p:spPr>
        <p:txBody>
          <a:bodyPr anchor="ctr" bIns="45720" lIns="91440" rIns="91440" rtlCol="0" tIns="45720" vert="horz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altLang="en-US" lang="zh-CN"/>
          </a:p>
        </p:txBody>
      </p:sp>
      <p:sp>
        <p:nvSpPr>
          <p:cNvPr id="1048666" name="灯片编号占位符 5"/>
          <p:cNvSpPr>
            <a:spLocks noGrp="1"/>
          </p:cNvSpPr>
          <p:nvPr>
            <p:ph type="sldNum" sz="quarter" idx="4"/>
            <p:custDataLst>
              <p:tags r:id="rId18"/>
            </p:custDataLst>
          </p:nvPr>
        </p:nvSpPr>
        <p:spPr>
          <a:xfrm>
            <a:off x="8610600" y="6356350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  <p:sp>
        <p:nvSpPr>
          <p:cNvPr id="1048668" name="KSO_TEMPLATE" hidden="1"/>
          <p:cNvSpPr/>
          <p:nvPr userDrawn="1">
            <p:custDataLst>
              <p:tags r:id="rId19"/>
            </p:custDataLst>
          </p:nvPr>
        </p:nvSpPr>
        <p:spPr>
          <a:xfrm>
            <a:off x="0" y="0"/>
            <a:ext cx="0" cy="0"/>
          </a:xfrm>
          <a:prstGeom prst="rect"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 accent1="accent1" accent2="accent2" accent3="accent3" accent4="accent4" accent5="accent5" accent6="accent6" bg1="dk1" bg2="dk2" tx1="lt1" tx2="lt2" hlink="hlink" folHlink="folHlink"/>
  <p:sldLayoutIdLst>
    <p:sldLayoutId id="2147503314" r:id="rId1"/>
    <p:sldLayoutId id="2147503315" r:id="rId2"/>
    <p:sldLayoutId id="2147503316" r:id="rId3"/>
    <p:sldLayoutId id="2147503317" r:id="rId4"/>
    <p:sldLayoutId id="2147503318" r:id="rId5"/>
    <p:sldLayoutId id="2147503319" r:id="rId6"/>
    <p:sldLayoutId id="2147503320" r:id="rId7"/>
    <p:sldLayoutId id="2147503321" r:id="rId8"/>
    <p:sldLayoutId id="2147503322" r:id="rId9"/>
    <p:sldLayoutId id="2147503323" r:id="rId10"/>
    <p:sldLayoutId id="2147503324" r:id="rId11"/>
  </p:sldLayoutIdLst>
  <p:txStyles>
    <p:titleStyle>
      <a:lvl1pPr algn="l" defTabSz="914400" eaLnBrk="1" hangingPunct="1" latinLnBrk="0" rtl="0">
        <a:lnSpc>
          <a:spcPct val="100000"/>
        </a:lnSpc>
        <a:spcBef>
          <a:spcPct val="0"/>
        </a:spcBef>
        <a:buNone/>
        <a:defRPr b="1" sz="4400" kern="1200">
          <a:solidFill>
            <a:schemeClr val="accent1"/>
          </a:solidFill>
          <a:latin typeface="+mj-lt"/>
          <a:ea typeface="+mj-ea"/>
          <a:cs typeface="+mj-cs"/>
        </a:defRPr>
      </a:lvl1pPr>
    </p:titleStyle>
    <p:bodyStyle>
      <a:lvl1pPr algn="l" defTabSz="914400" eaLnBrk="1" hangingPunct="1" indent="-228600" latinLnBrk="0" marL="228600" rtl="0">
        <a:lnSpc>
          <a:spcPct val="130000"/>
        </a:lnSpc>
        <a:spcBef>
          <a:spcPts val="1000"/>
        </a:spcBef>
        <a:buFont typeface="Arial" panose="0208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indent="-206375" latinLnBrk="0" marL="538480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20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2pPr>
      <a:lvl3pPr algn="l" defTabSz="914400" eaLnBrk="1" hangingPunct="1" indent="-161925" latinLnBrk="0" marL="798830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18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3pPr>
      <a:lvl4pPr algn="l" defTabSz="914400" eaLnBrk="1" hangingPunct="1" indent="-149225" latinLnBrk="0" marL="1030605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16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4pPr>
      <a:lvl5pPr algn="l" defTabSz="914400" eaLnBrk="1" hangingPunct="1" indent="-127000" latinLnBrk="0" marL="1235075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tags" Target="../tags/tag77.xml"/><Relationship Id="rId2" Type="http://schemas.openxmlformats.org/officeDocument/2006/relationships/tags" Target="../tags/tag78.xml"/><Relationship Id="rId3" Type="http://schemas.openxmlformats.org/officeDocument/2006/relationships/tags" Target="../tags/tag79.xml"/><Relationship Id="rId4" Type="http://schemas.openxmlformats.org/officeDocument/2006/relationships/tags" Target="../tags/tag80.xml"/><Relationship Id="rId5" Type="http://schemas.openxmlformats.org/officeDocument/2006/relationships/tags" Target="../tags/tag81.xml"/><Relationship Id="rId6" Type="http://schemas.openxmlformats.org/officeDocument/2006/relationships/tags" Target="../tags/tag82.xml"/><Relationship Id="rId7" Type="http://schemas.openxmlformats.org/officeDocument/2006/relationships/slideLayout" Target="../slideLayouts/slideLayout12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tags" Target="../tags/tag83.xml"/><Relationship Id="rId2" Type="http://schemas.openxmlformats.org/officeDocument/2006/relationships/tags" Target="../tags/tag84.xml"/><Relationship Id="rId3" Type="http://schemas.openxmlformats.org/officeDocument/2006/relationships/tags" Target="../tags/tag85.xml"/><Relationship Id="rId4" Type="http://schemas.openxmlformats.org/officeDocument/2006/relationships/tags" Target="../tags/tag86.xml"/><Relationship Id="rId5" Type="http://schemas.openxmlformats.org/officeDocument/2006/relationships/tags" Target="../tags/tag87.xml"/><Relationship Id="rId6" Type="http://schemas.openxmlformats.org/officeDocument/2006/relationships/tags" Target="../tags/tag88.xml"/><Relationship Id="rId7" Type="http://schemas.openxmlformats.org/officeDocument/2006/relationships/tags" Target="../tags/tag89.xml"/><Relationship Id="rId8" Type="http://schemas.openxmlformats.org/officeDocument/2006/relationships/tags" Target="../tags/tag90.xml"/><Relationship Id="rId9" Type="http://schemas.openxmlformats.org/officeDocument/2006/relationships/tags" Target="../tags/tag91.xml"/><Relationship Id="rId10" Type="http://schemas.openxmlformats.org/officeDocument/2006/relationships/tags" Target="../tags/tag92.xml"/><Relationship Id="rId11" Type="http://schemas.openxmlformats.org/officeDocument/2006/relationships/tags" Target="../tags/tag93.xml"/><Relationship Id="rId12" Type="http://schemas.openxmlformats.org/officeDocument/2006/relationships/tags" Target="../tags/tag94.xml"/><Relationship Id="rId13" Type="http://schemas.openxmlformats.org/officeDocument/2006/relationships/slideLayout" Target="../slideLayouts/slideLayout14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tags" Target="../tags/tag95.xml"/><Relationship Id="rId2" Type="http://schemas.openxmlformats.org/officeDocument/2006/relationships/tags" Target="../tags/tag96.xml"/><Relationship Id="rId3" Type="http://schemas.openxmlformats.org/officeDocument/2006/relationships/tags" Target="../tags/tag97.xml"/><Relationship Id="rId4" Type="http://schemas.openxmlformats.org/officeDocument/2006/relationships/slideLayout" Target="../slideLayouts/slideLayout15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tags" Target="../tags/tag98.xml"/><Relationship Id="rId2" Type="http://schemas.openxmlformats.org/officeDocument/2006/relationships/tags" Target="../tags/tag99.xml"/><Relationship Id="rId3" Type="http://schemas.openxmlformats.org/officeDocument/2006/relationships/tags" Target="../tags/tag100.xml"/><Relationship Id="rId4" Type="http://schemas.openxmlformats.org/officeDocument/2006/relationships/tags" Target="../tags/tag101.xml"/><Relationship Id="rId5" Type="http://schemas.openxmlformats.org/officeDocument/2006/relationships/tags" Target="../tags/tag102.xml"/><Relationship Id="rId6" Type="http://schemas.openxmlformats.org/officeDocument/2006/relationships/tags" Target="../tags/tag103.xml"/><Relationship Id="rId7" Type="http://schemas.openxmlformats.org/officeDocument/2006/relationships/tags" Target="../tags/tag104.xml"/><Relationship Id="rId8" Type="http://schemas.openxmlformats.org/officeDocument/2006/relationships/tags" Target="../tags/tag105.xml"/><Relationship Id="rId9" Type="http://schemas.openxmlformats.org/officeDocument/2006/relationships/tags" Target="../tags/tag106.xml"/><Relationship Id="rId10" Type="http://schemas.openxmlformats.org/officeDocument/2006/relationships/tags" Target="../tags/tag107.xml"/><Relationship Id="rId11" Type="http://schemas.openxmlformats.org/officeDocument/2006/relationships/tags" Target="../tags/tag108.xml"/><Relationship Id="rId12" Type="http://schemas.openxmlformats.org/officeDocument/2006/relationships/tags" Target="../tags/tag109.xml"/><Relationship Id="rId13" Type="http://schemas.openxmlformats.org/officeDocument/2006/relationships/slideLayout" Target="../slideLayouts/slideLayout13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tags" Target="../tags/tag110.xml"/><Relationship Id="rId2" Type="http://schemas.openxmlformats.org/officeDocument/2006/relationships/tags" Target="../tags/tag111.xml"/><Relationship Id="rId3" Type="http://schemas.openxmlformats.org/officeDocument/2006/relationships/tags" Target="../tags/tag112.xml"/><Relationship Id="rId4" Type="http://schemas.openxmlformats.org/officeDocument/2006/relationships/tags" Target="../tags/tag113.xml"/><Relationship Id="rId5" Type="http://schemas.openxmlformats.org/officeDocument/2006/relationships/tags" Target="../tags/tag114.xml"/><Relationship Id="rId6" Type="http://schemas.openxmlformats.org/officeDocument/2006/relationships/tags" Target="../tags/tag115.xml"/><Relationship Id="rId7" Type="http://schemas.openxmlformats.org/officeDocument/2006/relationships/tags" Target="../tags/tag116.xml"/><Relationship Id="rId8" Type="http://schemas.openxmlformats.org/officeDocument/2006/relationships/tags" Target="../tags/tag117.xml"/><Relationship Id="rId9" Type="http://schemas.openxmlformats.org/officeDocument/2006/relationships/tags" Target="../tags/tag118.xml"/><Relationship Id="rId10" Type="http://schemas.openxmlformats.org/officeDocument/2006/relationships/tags" Target="../tags/tag119.xml"/><Relationship Id="rId11" Type="http://schemas.openxmlformats.org/officeDocument/2006/relationships/tags" Target="../tags/tag120.xml"/><Relationship Id="rId12" Type="http://schemas.openxmlformats.org/officeDocument/2006/relationships/tags" Target="../tags/tag121.xml"/><Relationship Id="rId13" Type="http://schemas.openxmlformats.org/officeDocument/2006/relationships/slideLayout" Target="../slideLayouts/slideLayout13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tags" Target="../tags/tag122.xml"/><Relationship Id="rId2" Type="http://schemas.openxmlformats.org/officeDocument/2006/relationships/tags" Target="../tags/tag123.xml"/><Relationship Id="rId3" Type="http://schemas.openxmlformats.org/officeDocument/2006/relationships/tags" Target="../tags/tag124.xml"/><Relationship Id="rId4" Type="http://schemas.openxmlformats.org/officeDocument/2006/relationships/tags" Target="../tags/tag125.xml"/><Relationship Id="rId5" Type="http://schemas.openxmlformats.org/officeDocument/2006/relationships/slideLayout" Target="../slideLayouts/slideLayout13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tags" Target="../tags/tag126.xml"/><Relationship Id="rId2" Type="http://schemas.openxmlformats.org/officeDocument/2006/relationships/tags" Target="../tags/tag127.xml"/><Relationship Id="rId3" Type="http://schemas.openxmlformats.org/officeDocument/2006/relationships/tags" Target="../tags/tag128.xml"/><Relationship Id="rId4" Type="http://schemas.openxmlformats.org/officeDocument/2006/relationships/slideLayout" Target="../slideLayouts/slideLayout15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tags" Target="../tags/tag129.xml"/><Relationship Id="rId2" Type="http://schemas.openxmlformats.org/officeDocument/2006/relationships/tags" Target="../tags/tag130.xml"/><Relationship Id="rId3" Type="http://schemas.openxmlformats.org/officeDocument/2006/relationships/tags" Target="../tags/tag131.xml"/><Relationship Id="rId4" Type="http://schemas.openxmlformats.org/officeDocument/2006/relationships/tags" Target="../tags/tag132.xml"/><Relationship Id="rId5" Type="http://schemas.openxmlformats.org/officeDocument/2006/relationships/slideLayout" Target="../slideLayouts/slideLayout13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tags" Target="../tags/tag133.xml"/><Relationship Id="rId2" Type="http://schemas.openxmlformats.org/officeDocument/2006/relationships/tags" Target="../tags/tag134.xml"/><Relationship Id="rId3" Type="http://schemas.openxmlformats.org/officeDocument/2006/relationships/tags" Target="../tags/tag135.xml"/><Relationship Id="rId4" Type="http://schemas.openxmlformats.org/officeDocument/2006/relationships/tags" Target="../tags/tag136.xml"/><Relationship Id="rId5" Type="http://schemas.openxmlformats.org/officeDocument/2006/relationships/tags" Target="../tags/tag137.xml"/><Relationship Id="rId6" Type="http://schemas.openxmlformats.org/officeDocument/2006/relationships/tags" Target="../tags/tag138.xml"/><Relationship Id="rId7" Type="http://schemas.openxmlformats.org/officeDocument/2006/relationships/tags" Target="../tags/tag139.xml"/><Relationship Id="rId8" Type="http://schemas.openxmlformats.org/officeDocument/2006/relationships/tags" Target="../tags/tag140.xml"/><Relationship Id="rId9" Type="http://schemas.openxmlformats.org/officeDocument/2006/relationships/tags" Target="../tags/tag141.xml"/><Relationship Id="rId10" Type="http://schemas.openxmlformats.org/officeDocument/2006/relationships/tags" Target="../tags/tag142.xml"/><Relationship Id="rId11" Type="http://schemas.openxmlformats.org/officeDocument/2006/relationships/tags" Target="../tags/tag143.xml"/><Relationship Id="rId12" Type="http://schemas.openxmlformats.org/officeDocument/2006/relationships/tags" Target="../tags/tag144.xml"/><Relationship Id="rId13" Type="http://schemas.openxmlformats.org/officeDocument/2006/relationships/slideLayout" Target="../slideLayouts/slideLayout13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tags" Target="../tags/tag145.xml"/><Relationship Id="rId2" Type="http://schemas.openxmlformats.org/officeDocument/2006/relationships/tags" Target="../tags/tag146.xml"/><Relationship Id="rId3" Type="http://schemas.openxmlformats.org/officeDocument/2006/relationships/tags" Target="../tags/tag147.xml"/><Relationship Id="rId4" Type="http://schemas.openxmlformats.org/officeDocument/2006/relationships/tags" Target="../tags/tag148.xml"/><Relationship Id="rId5" Type="http://schemas.openxmlformats.org/officeDocument/2006/relationships/tags" Target="../tags/tag149.xml"/><Relationship Id="rId6" Type="http://schemas.openxmlformats.org/officeDocument/2006/relationships/tags" Target="../tags/tag150.xml"/><Relationship Id="rId7" Type="http://schemas.openxmlformats.org/officeDocument/2006/relationships/tags" Target="../tags/tag151.xml"/><Relationship Id="rId8" Type="http://schemas.openxmlformats.org/officeDocument/2006/relationships/tags" Target="../tags/tag152.xml"/><Relationship Id="rId9" Type="http://schemas.openxmlformats.org/officeDocument/2006/relationships/tags" Target="../tags/tag153.xml"/><Relationship Id="rId10" Type="http://schemas.openxmlformats.org/officeDocument/2006/relationships/tags" Target="../tags/tag154.xml"/><Relationship Id="rId11" Type="http://schemas.openxmlformats.org/officeDocument/2006/relationships/tags" Target="../tags/tag155.xml"/><Relationship Id="rId12" Type="http://schemas.openxmlformats.org/officeDocument/2006/relationships/tags" Target="../tags/tag156.xml"/><Relationship Id="rId13" Type="http://schemas.openxmlformats.org/officeDocument/2006/relationships/slideLayout" Target="../slideLayouts/slideLayout13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tags" Target="../tags/tag157.xml"/><Relationship Id="rId2" Type="http://schemas.openxmlformats.org/officeDocument/2006/relationships/tags" Target="../tags/tag158.xml"/><Relationship Id="rId3" Type="http://schemas.openxmlformats.org/officeDocument/2006/relationships/tags" Target="../tags/tag159.xml"/><Relationship Id="rId4" Type="http://schemas.openxmlformats.org/officeDocument/2006/relationships/tags" Target="../tags/tag160.xml"/><Relationship Id="rId5" Type="http://schemas.openxmlformats.org/officeDocument/2006/relationships/tags" Target="../tags/tag161.xml"/><Relationship Id="rId6" Type="http://schemas.openxmlformats.org/officeDocument/2006/relationships/tags" Target="../tags/tag162.xml"/><Relationship Id="rId7" Type="http://schemas.openxmlformats.org/officeDocument/2006/relationships/tags" Target="../tags/tag163.xml"/><Relationship Id="rId8" Type="http://schemas.openxmlformats.org/officeDocument/2006/relationships/tags" Target="../tags/tag164.xml"/><Relationship Id="rId9" Type="http://schemas.openxmlformats.org/officeDocument/2006/relationships/tags" Target="../tags/tag165.xml"/><Relationship Id="rId10" Type="http://schemas.openxmlformats.org/officeDocument/2006/relationships/tags" Target="../tags/tag166.xml"/><Relationship Id="rId11" Type="http://schemas.openxmlformats.org/officeDocument/2006/relationships/tags" Target="../tags/tag167.xml"/><Relationship Id="rId12" Type="http://schemas.openxmlformats.org/officeDocument/2006/relationships/tags" Target="../tags/tag168.xml"/><Relationship Id="rId13" Type="http://schemas.openxmlformats.org/officeDocument/2006/relationships/slideLayout" Target="../slideLayouts/slideLayout13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tags" Target="../tags/tag169.xml"/><Relationship Id="rId2" Type="http://schemas.openxmlformats.org/officeDocument/2006/relationships/tags" Target="../tags/tag170.xml"/><Relationship Id="rId3" Type="http://schemas.openxmlformats.org/officeDocument/2006/relationships/tags" Target="../tags/tag171.xml"/><Relationship Id="rId4" Type="http://schemas.openxmlformats.org/officeDocument/2006/relationships/slideLayout" Target="../slideLayouts/slideLayout15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tags" Target="../tags/tag172.xml"/><Relationship Id="rId2" Type="http://schemas.openxmlformats.org/officeDocument/2006/relationships/tags" Target="../tags/tag173.xml"/><Relationship Id="rId3" Type="http://schemas.openxmlformats.org/officeDocument/2006/relationships/tags" Target="../tags/tag174.xml"/><Relationship Id="rId4" Type="http://schemas.openxmlformats.org/officeDocument/2006/relationships/tags" Target="../tags/tag175.xml"/><Relationship Id="rId5" Type="http://schemas.openxmlformats.org/officeDocument/2006/relationships/tags" Target="../tags/tag176.xml"/><Relationship Id="rId6" Type="http://schemas.openxmlformats.org/officeDocument/2006/relationships/tags" Target="../tags/tag177.xml"/><Relationship Id="rId7" Type="http://schemas.openxmlformats.org/officeDocument/2006/relationships/tags" Target="../tags/tag178.xml"/><Relationship Id="rId8" Type="http://schemas.openxmlformats.org/officeDocument/2006/relationships/tags" Target="../tags/tag179.xml"/><Relationship Id="rId9" Type="http://schemas.openxmlformats.org/officeDocument/2006/relationships/slideLayout" Target="../slideLayouts/slideLayout13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tags" Target="../tags/tag180.xml"/><Relationship Id="rId2" Type="http://schemas.openxmlformats.org/officeDocument/2006/relationships/tags" Target="../tags/tag181.xml"/><Relationship Id="rId3" Type="http://schemas.openxmlformats.org/officeDocument/2006/relationships/tags" Target="../tags/tag182.xml"/><Relationship Id="rId4" Type="http://schemas.openxmlformats.org/officeDocument/2006/relationships/tags" Target="../tags/tag183.xml"/><Relationship Id="rId5" Type="http://schemas.openxmlformats.org/officeDocument/2006/relationships/slideLayout" Target="../slideLayouts/slideLayout13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tags" Target="../tags/tag184.xml"/><Relationship Id="rId2" Type="http://schemas.openxmlformats.org/officeDocument/2006/relationships/tags" Target="../tags/tag185.xml"/><Relationship Id="rId3" Type="http://schemas.openxmlformats.org/officeDocument/2006/relationships/tags" Target="../tags/tag186.xml"/><Relationship Id="rId4" Type="http://schemas.openxmlformats.org/officeDocument/2006/relationships/tags" Target="../tags/tag187.xml"/><Relationship Id="rId5" Type="http://schemas.openxmlformats.org/officeDocument/2006/relationships/slideLayout" Target="../slideLayouts/slideLayout13.xml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tags" Target="../tags/tag188.xml"/><Relationship Id="rId2" Type="http://schemas.openxmlformats.org/officeDocument/2006/relationships/tags" Target="../tags/tag189.xml"/><Relationship Id="rId3" Type="http://schemas.openxmlformats.org/officeDocument/2006/relationships/tags" Target="../tags/tag190.xml"/><Relationship Id="rId4" Type="http://schemas.openxmlformats.org/officeDocument/2006/relationships/tags" Target="../tags/tag191.xml"/><Relationship Id="rId5" Type="http://schemas.openxmlformats.org/officeDocument/2006/relationships/tags" Target="../tags/tag192.xml"/><Relationship Id="rId6" Type="http://schemas.openxmlformats.org/officeDocument/2006/relationships/tags" Target="../tags/tag193.xml"/><Relationship Id="rId7" Type="http://schemas.openxmlformats.org/officeDocument/2006/relationships/tags" Target="../tags/tag194.xml"/><Relationship Id="rId8" Type="http://schemas.openxmlformats.org/officeDocument/2006/relationships/tags" Target="../tags/tag195.xml"/><Relationship Id="rId9" Type="http://schemas.openxmlformats.org/officeDocument/2006/relationships/tags" Target="../tags/tag196.xml"/><Relationship Id="rId10" Type="http://schemas.openxmlformats.org/officeDocument/2006/relationships/tags" Target="../tags/tag197.xml"/><Relationship Id="rId11" Type="http://schemas.openxmlformats.org/officeDocument/2006/relationships/tags" Target="../tags/tag198.xml"/><Relationship Id="rId12" Type="http://schemas.openxmlformats.org/officeDocument/2006/relationships/tags" Target="../tags/tag199.xml"/><Relationship Id="rId13" Type="http://schemas.openxmlformats.org/officeDocument/2006/relationships/slideLayout" Target="../slideLayouts/slideLayout13.xml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tags" Target="../tags/tag200.xml"/><Relationship Id="rId2" Type="http://schemas.openxmlformats.org/officeDocument/2006/relationships/tags" Target="../tags/tag201.xml"/><Relationship Id="rId3" Type="http://schemas.openxmlformats.org/officeDocument/2006/relationships/tags" Target="../tags/tag202.xml"/><Relationship Id="rId4" Type="http://schemas.openxmlformats.org/officeDocument/2006/relationships/slideLayout" Target="../slideLayouts/slideLayout15.xml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tags" Target="../tags/tag203.xml"/><Relationship Id="rId2" Type="http://schemas.openxmlformats.org/officeDocument/2006/relationships/tags" Target="../tags/tag204.xml"/><Relationship Id="rId3" Type="http://schemas.openxmlformats.org/officeDocument/2006/relationships/tags" Target="../tags/tag205.xml"/><Relationship Id="rId4" Type="http://schemas.openxmlformats.org/officeDocument/2006/relationships/tags" Target="../tags/tag206.xml"/><Relationship Id="rId5" Type="http://schemas.openxmlformats.org/officeDocument/2006/relationships/tags" Target="../tags/tag207.xml"/><Relationship Id="rId6" Type="http://schemas.openxmlformats.org/officeDocument/2006/relationships/tags" Target="../tags/tag208.xml"/><Relationship Id="rId7" Type="http://schemas.openxmlformats.org/officeDocument/2006/relationships/tags" Target="../tags/tag209.xml"/><Relationship Id="rId8" Type="http://schemas.openxmlformats.org/officeDocument/2006/relationships/tags" Target="../tags/tag210.xml"/><Relationship Id="rId9" Type="http://schemas.openxmlformats.org/officeDocument/2006/relationships/tags" Target="../tags/tag211.xml"/><Relationship Id="rId10" Type="http://schemas.openxmlformats.org/officeDocument/2006/relationships/tags" Target="../tags/tag212.xml"/><Relationship Id="rId11" Type="http://schemas.openxmlformats.org/officeDocument/2006/relationships/tags" Target="../tags/tag213.xml"/><Relationship Id="rId12" Type="http://schemas.openxmlformats.org/officeDocument/2006/relationships/tags" Target="../tags/tag214.xml"/><Relationship Id="rId13" Type="http://schemas.openxmlformats.org/officeDocument/2006/relationships/tags" Target="../tags/tag215.xml"/><Relationship Id="rId14" Type="http://schemas.openxmlformats.org/officeDocument/2006/relationships/tags" Target="../tags/tag216.xml"/><Relationship Id="rId15" Type="http://schemas.openxmlformats.org/officeDocument/2006/relationships/tags" Target="../tags/tag217.xml"/><Relationship Id="rId16" Type="http://schemas.openxmlformats.org/officeDocument/2006/relationships/tags" Target="../tags/tag218.xml"/><Relationship Id="rId17" Type="http://schemas.openxmlformats.org/officeDocument/2006/relationships/slideLayout" Target="../slideLayouts/slideLayout13.xml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tags" Target="../tags/tag219.xml"/><Relationship Id="rId2" Type="http://schemas.openxmlformats.org/officeDocument/2006/relationships/tags" Target="../tags/tag220.xml"/><Relationship Id="rId3" Type="http://schemas.openxmlformats.org/officeDocument/2006/relationships/tags" Target="../tags/tag221.xml"/><Relationship Id="rId4" Type="http://schemas.openxmlformats.org/officeDocument/2006/relationships/tags" Target="../tags/tag222.xml"/><Relationship Id="rId5" Type="http://schemas.openxmlformats.org/officeDocument/2006/relationships/tags" Target="../tags/tag223.xml"/><Relationship Id="rId6" Type="http://schemas.openxmlformats.org/officeDocument/2006/relationships/tags" Target="../tags/tag224.xml"/><Relationship Id="rId7" Type="http://schemas.openxmlformats.org/officeDocument/2006/relationships/tags" Target="../tags/tag225.xml"/><Relationship Id="rId8" Type="http://schemas.openxmlformats.org/officeDocument/2006/relationships/tags" Target="../tags/tag226.xml"/><Relationship Id="rId9" Type="http://schemas.openxmlformats.org/officeDocument/2006/relationships/tags" Target="../tags/tag227.xml"/><Relationship Id="rId10" Type="http://schemas.openxmlformats.org/officeDocument/2006/relationships/tags" Target="../tags/tag228.xml"/><Relationship Id="rId11" Type="http://schemas.openxmlformats.org/officeDocument/2006/relationships/tags" Target="../tags/tag229.xml"/><Relationship Id="rId12" Type="http://schemas.openxmlformats.org/officeDocument/2006/relationships/tags" Target="../tags/tag230.xml"/><Relationship Id="rId13" Type="http://schemas.openxmlformats.org/officeDocument/2006/relationships/slideLayout" Target="../slideLayouts/slideLayout13.xml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tags" Target="../tags/tag231.xml"/><Relationship Id="rId2" Type="http://schemas.openxmlformats.org/officeDocument/2006/relationships/tags" Target="../tags/tag232.xml"/><Relationship Id="rId3" Type="http://schemas.openxmlformats.org/officeDocument/2006/relationships/tags" Target="../tags/tag233.xml"/><Relationship Id="rId4" Type="http://schemas.openxmlformats.org/officeDocument/2006/relationships/tags" Target="../tags/tag234.xml"/><Relationship Id="rId5" Type="http://schemas.openxmlformats.org/officeDocument/2006/relationships/tags" Target="../tags/tag235.xml"/><Relationship Id="rId6" Type="http://schemas.openxmlformats.org/officeDocument/2006/relationships/tags" Target="../tags/tag236.xml"/><Relationship Id="rId7" Type="http://schemas.openxmlformats.org/officeDocument/2006/relationships/tags" Target="../tags/tag237.xml"/><Relationship Id="rId8" Type="http://schemas.openxmlformats.org/officeDocument/2006/relationships/tags" Target="../tags/tag238.xml"/><Relationship Id="rId9" Type="http://schemas.openxmlformats.org/officeDocument/2006/relationships/slideLayout" Target="../slideLayouts/slideLayout13.xml"/></Relationships>
</file>

<file path=ppt/slides/_rels/slide21.xml.rels><?xml version='1.0' encoding='UTF-8' standalone='yes'?>
<Relationships xmlns="http://schemas.openxmlformats.org/package/2006/relationships"><Relationship Id="rId1" Type="http://schemas.openxmlformats.org/officeDocument/2006/relationships/tags" Target="../tags/tag239.xml"/><Relationship Id="rId2" Type="http://schemas.openxmlformats.org/officeDocument/2006/relationships/tags" Target="../tags/tag240.xml"/><Relationship Id="rId3" Type="http://schemas.openxmlformats.org/officeDocument/2006/relationships/tags" Target="../tags/tag241.xml"/><Relationship Id="rId4" Type="http://schemas.openxmlformats.org/officeDocument/2006/relationships/tags" Target="../tags/tag242.xml"/><Relationship Id="rId5" Type="http://schemas.openxmlformats.org/officeDocument/2006/relationships/tags" Target="../tags/tag243.xml"/><Relationship Id="rId6" Type="http://schemas.openxmlformats.org/officeDocument/2006/relationships/tags" Target="../tags/tag244.xml"/><Relationship Id="rId7" Type="http://schemas.openxmlformats.org/officeDocument/2006/relationships/tags" Target="../tags/tag245.xml"/><Relationship Id="rId8" Type="http://schemas.openxmlformats.org/officeDocument/2006/relationships/tags" Target="../tags/tag246.xml"/><Relationship Id="rId9" Type="http://schemas.openxmlformats.org/officeDocument/2006/relationships/tags" Target="../tags/tag247.xml"/><Relationship Id="rId10" Type="http://schemas.openxmlformats.org/officeDocument/2006/relationships/tags" Target="../tags/tag248.xml"/><Relationship Id="rId11" Type="http://schemas.openxmlformats.org/officeDocument/2006/relationships/tags" Target="../tags/tag249.xml"/><Relationship Id="rId12" Type="http://schemas.openxmlformats.org/officeDocument/2006/relationships/tags" Target="../tags/tag250.xml"/><Relationship Id="rId13" Type="http://schemas.openxmlformats.org/officeDocument/2006/relationships/tags" Target="../tags/tag251.xml"/><Relationship Id="rId14" Type="http://schemas.openxmlformats.org/officeDocument/2006/relationships/tags" Target="../tags/tag252.xml"/><Relationship Id="rId15" Type="http://schemas.openxmlformats.org/officeDocument/2006/relationships/tags" Target="../tags/tag253.xml"/><Relationship Id="rId16" Type="http://schemas.openxmlformats.org/officeDocument/2006/relationships/tags" Target="../tags/tag254.xml"/><Relationship Id="rId17" Type="http://schemas.openxmlformats.org/officeDocument/2006/relationships/slideLayout" Target="../slideLayouts/slideLayout13.xml"/></Relationships>
</file>

<file path=ppt/slides/_rels/slide22.xml.rels><?xml version='1.0' encoding='UTF-8' standalone='yes'?>
<Relationships xmlns="http://schemas.openxmlformats.org/package/2006/relationships"><Relationship Id="rId1" Type="http://schemas.openxmlformats.org/officeDocument/2006/relationships/tags" Target="../tags/tag255.xml"/><Relationship Id="rId2" Type="http://schemas.openxmlformats.org/officeDocument/2006/relationships/tags" Target="../tags/tag256.xml"/><Relationship Id="rId3" Type="http://schemas.openxmlformats.org/officeDocument/2006/relationships/tags" Target="../tags/tag257.xml"/><Relationship Id="rId4" Type="http://schemas.openxmlformats.org/officeDocument/2006/relationships/slideLayout" Target="../slideLayouts/slideLayout15.xml"/></Relationships>
</file>

<file path=ppt/slides/_rels/slide23.xml.rels><?xml version='1.0' encoding='UTF-8' standalone='yes'?>
<Relationships xmlns="http://schemas.openxmlformats.org/package/2006/relationships"><Relationship Id="rId1" Type="http://schemas.openxmlformats.org/officeDocument/2006/relationships/tags" Target="../tags/tag258.xml"/><Relationship Id="rId2" Type="http://schemas.openxmlformats.org/officeDocument/2006/relationships/tags" Target="../tags/tag259.xml"/><Relationship Id="rId3" Type="http://schemas.openxmlformats.org/officeDocument/2006/relationships/tags" Target="../tags/tag260.xml"/><Relationship Id="rId4" Type="http://schemas.openxmlformats.org/officeDocument/2006/relationships/tags" Target="../tags/tag261.xml"/><Relationship Id="rId5" Type="http://schemas.openxmlformats.org/officeDocument/2006/relationships/tags" Target="../tags/tag262.xml"/><Relationship Id="rId6" Type="http://schemas.openxmlformats.org/officeDocument/2006/relationships/tags" Target="../tags/tag263.xml"/><Relationship Id="rId7" Type="http://schemas.openxmlformats.org/officeDocument/2006/relationships/tags" Target="../tags/tag264.xml"/><Relationship Id="rId8" Type="http://schemas.openxmlformats.org/officeDocument/2006/relationships/tags" Target="../tags/tag265.xml"/><Relationship Id="rId9" Type="http://schemas.openxmlformats.org/officeDocument/2006/relationships/tags" Target="../tags/tag266.xml"/><Relationship Id="rId10" Type="http://schemas.openxmlformats.org/officeDocument/2006/relationships/tags" Target="../tags/tag267.xml"/><Relationship Id="rId11" Type="http://schemas.openxmlformats.org/officeDocument/2006/relationships/tags" Target="../tags/tag268.xml"/><Relationship Id="rId12" Type="http://schemas.openxmlformats.org/officeDocument/2006/relationships/tags" Target="../tags/tag269.xml"/><Relationship Id="rId13" Type="http://schemas.openxmlformats.org/officeDocument/2006/relationships/tags" Target="../tags/tag270.xml"/><Relationship Id="rId14" Type="http://schemas.openxmlformats.org/officeDocument/2006/relationships/tags" Target="../tags/tag271.xml"/><Relationship Id="rId15" Type="http://schemas.openxmlformats.org/officeDocument/2006/relationships/slideLayout" Target="../slideLayouts/slideLayout13.xml"/></Relationships>
</file>

<file path=ppt/slides/_rels/slide24.xml.rels><?xml version='1.0' encoding='UTF-8' standalone='yes'?>
<Relationships xmlns="http://schemas.openxmlformats.org/package/2006/relationships"><Relationship Id="rId1" Type="http://schemas.openxmlformats.org/officeDocument/2006/relationships/tags" Target="../tags/tag272.xml"/><Relationship Id="rId2" Type="http://schemas.openxmlformats.org/officeDocument/2006/relationships/tags" Target="../tags/tag273.xml"/><Relationship Id="rId3" Type="http://schemas.openxmlformats.org/officeDocument/2006/relationships/tags" Target="../tags/tag274.xml"/><Relationship Id="rId4" Type="http://schemas.openxmlformats.org/officeDocument/2006/relationships/tags" Target="../tags/tag275.xml"/><Relationship Id="rId5" Type="http://schemas.openxmlformats.org/officeDocument/2006/relationships/slideLayout" Target="../slideLayouts/slideLayout13.xml"/></Relationships>
</file>

<file path=ppt/slides/_rels/slide25.xml.rels><?xml version='1.0' encoding='UTF-8' standalone='yes'?>
<Relationships xmlns="http://schemas.openxmlformats.org/package/2006/relationships"><Relationship Id="rId1" Type="http://schemas.openxmlformats.org/officeDocument/2006/relationships/tags" Target="../tags/tag276.xml"/><Relationship Id="rId2" Type="http://schemas.openxmlformats.org/officeDocument/2006/relationships/tags" Target="../tags/tag277.xml"/><Relationship Id="rId3" Type="http://schemas.openxmlformats.org/officeDocument/2006/relationships/tags" Target="../tags/tag278.xml"/><Relationship Id="rId4" Type="http://schemas.openxmlformats.org/officeDocument/2006/relationships/tags" Target="../tags/tag279.xml"/><Relationship Id="rId5" Type="http://schemas.openxmlformats.org/officeDocument/2006/relationships/slideLayout" Target="../slideLayouts/slideLayout13.xml"/></Relationships>
</file>

<file path=ppt/slides/_rels/slide26.xml.rels><?xml version='1.0' encoding='UTF-8' standalone='yes'?>
<Relationships xmlns="http://schemas.openxmlformats.org/package/2006/relationships"><Relationship Id="rId1" Type="http://schemas.openxmlformats.org/officeDocument/2006/relationships/tags" Target="../tags/tag280.xml"/><Relationship Id="rId2" Type="http://schemas.openxmlformats.org/officeDocument/2006/relationships/tags" Target="../tags/tag281.xml"/><Relationship Id="rId3" Type="http://schemas.openxmlformats.org/officeDocument/2006/relationships/tags" Target="../tags/tag282.xml"/><Relationship Id="rId4" Type="http://schemas.openxmlformats.org/officeDocument/2006/relationships/tags" Target="../tags/tag283.xml"/><Relationship Id="rId5" Type="http://schemas.openxmlformats.org/officeDocument/2006/relationships/tags" Target="../tags/tag284.xml"/><Relationship Id="rId6" Type="http://schemas.openxmlformats.org/officeDocument/2006/relationships/slideLayout" Target="../slideLayouts/slideLayout2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8" name="标题"/>
          <p:cNvSpPr>
            <a:spLocks noGrp="1"/>
          </p:cNvSpPr>
          <p:nvPr>
            <p:ph type="ctrTitle"/>
            <p:custDataLst>
              <p:tags r:id="rId1"/>
            </p:custDataLst>
          </p:nvPr>
        </p:nvSpPr>
        <p:spPr/>
        <p:txBody>
          <a:bodyPr>
            <a:normAutofit fontScale="93333"/>
          </a:bodyPr>
          <a:p>
            <a:r>
              <a:rPr altLang="en-US" dirty="0" lang="zh-CN">
                <a:solidFill>
                  <a:schemeClr val="lt1">
                    <a:lumMod val="100000"/>
                  </a:schemeClr>
                </a:solidFill>
              </a:rPr>
              <a:t>初中教育的教与学模式的创新与改革</a:t>
            </a:r>
            <a:endParaRPr altLang="en-US" dirty="0" lang="zh-CN">
              <a:solidFill>
                <a:schemeClr val="lt1">
                  <a:lumMod val="100000"/>
                </a:schemeClr>
              </a:solidFill>
            </a:endParaRPr>
          </a:p>
        </p:txBody>
      </p:sp>
      <p:sp>
        <p:nvSpPr>
          <p:cNvPr id="1048650" name="副标题"/>
          <p:cNvSpPr>
            <a:spLocks noGrp="1"/>
          </p:cNvSpPr>
          <p:nvPr>
            <p:ph type="subTitle" idx="1"/>
            <p:custDataLst>
              <p:tags r:id="rId2"/>
            </p:custDataLst>
          </p:nvPr>
        </p:nvSpPr>
        <p:spPr/>
        <p:txBody>
          <a:bodyPr/>
          <a:p>
            <a:r>
              <a:rPr altLang="en-US" lang="zh-CN">
                <a:solidFill>
                  <a:schemeClr val="lt1">
                    <a:lumMod val="100000"/>
                  </a:schemeClr>
                </a:solidFill>
              </a:rPr>
              <a:t>xxx,a click to unlimited possibilities</a:t>
            </a:r>
            <a:endParaRPr altLang="en-US" lang="zh-CN">
              <a:solidFill>
                <a:schemeClr val="lt1">
                  <a:lumMod val="100000"/>
                </a:schemeClr>
              </a:solidFill>
            </a:endParaRPr>
          </a:p>
        </p:txBody>
      </p:sp>
      <p:sp>
        <p:nvSpPr>
          <p:cNvPr id="1048652" name="公司名"/>
          <p:cNvSpPr>
            <a:spLocks noGrp="1"/>
          </p:cNvSpPr>
          <p:nvPr>
            <p:ph type="body" sz="quarter" idx="13"/>
            <p:custDataLst>
              <p:tags r:id="rId3"/>
            </p:custDataLst>
          </p:nvPr>
        </p:nvSpPr>
        <p:spPr/>
        <p:txBody>
          <a:bodyPr/>
          <a:p>
            <a:r>
              <a:rPr altLang="zh-CN" lang="en-US"/>
              <a:t>YOUR LOGO</a:t>
            </a:r>
            <a:endParaRPr altLang="zh-CN" lang="en-US"/>
          </a:p>
        </p:txBody>
      </p:sp>
      <p:sp>
        <p:nvSpPr>
          <p:cNvPr id="1048654" name="日期时间"/>
          <p:cNvSpPr>
            <a:spLocks noGrp="1"/>
          </p:cNvSpPr>
          <p:nvPr>
            <p:ph type="body" sz="quarter" idx="14"/>
            <p:custDataLst>
              <p:tags r:id="rId4"/>
            </p:custDataLst>
          </p:nvPr>
        </p:nvSpPr>
        <p:spPr/>
        <p:txBody>
          <a:bodyPr/>
          <a:p>
            <a:r>
              <a:rPr altLang="en-US" lang="zh-CN"/>
              <a:t>汇报时间：</a:t>
            </a:r>
            <a:r>
              <a:rPr altLang="zh-CN" lang="en-US"/>
              <a:t>20X-XX-XX</a:t>
            </a:r>
            <a:endParaRPr altLang="zh-CN" lang="en-US"/>
          </a:p>
        </p:txBody>
      </p:sp>
      <p:sp>
        <p:nvSpPr>
          <p:cNvPr id="1048656" name="署名"/>
          <p:cNvSpPr>
            <a:spLocks noGrp="1"/>
          </p:cNvSpPr>
          <p:nvPr>
            <p:ph type="body" sz="quarter" idx="17"/>
            <p:custDataLst>
              <p:tags r:id="rId5"/>
            </p:custDataLst>
          </p:nvPr>
        </p:nvSpPr>
        <p:spPr/>
        <p:txBody>
          <a:bodyPr/>
          <a:p>
            <a:r>
              <a:rPr altLang="en-US" lang="zh-CN"/>
              <a:t>汇报人：</a:t>
            </a:r>
            <a:r>
              <a:rPr altLang="zh-CN" lang="en-US"/>
              <a:t>xxx</a:t>
            </a:r>
            <a:endParaRPr altLang="en-US" lang="zh-CN"/>
          </a:p>
        </p:txBody>
      </p:sp>
    </p:spTree>
    <p:custDataLst>
      <p:tags r:id="rId6"/>
    </p:custData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5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22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p>
            <a:r>
              <a:rPr altLang="zh-CN" lang="en-US"/>
              <a:t>目录</a:t>
            </a:r>
            <a:endParaRPr altLang="zh-CN" lang="en-US"/>
          </a:p>
        </p:txBody>
      </p:sp>
      <p:sp>
        <p:nvSpPr>
          <p:cNvPr id="1048824" name="序号"/>
          <p:cNvSpPr txBox="1"/>
          <p:nvPr>
            <p:custDataLst>
              <p:tags r:id="rId2"/>
            </p:custDataLst>
          </p:nvPr>
        </p:nvSpPr>
        <p:spPr>
          <a:xfrm>
            <a:off x="1171575" y="1962150"/>
            <a:ext cx="2447925" cy="1249045"/>
          </a:xfrm>
          <a:prstGeom prst="rect"/>
          <a:noFill/>
        </p:spPr>
        <p:txBody>
          <a:bodyPr anchor="b" anchorCtr="0" bIns="0" lIns="0" rIns="0" rtlCol="0" tIns="0" wrap="square">
            <a:normAutofit/>
          </a:bodyPr>
          <a:p>
            <a:pPr algn="ctr">
              <a:lnSpc>
                <a:spcPct val="100000"/>
              </a:lnSpc>
            </a:pPr>
            <a:r>
              <a:rPr b="1" sz="7200" lang="en-US">
                <a:ln>
                  <a:gradFill>
                    <a:gsLst>
                      <a:gs pos="0">
                        <a:schemeClr val="accent1">
                          <a:alpha val="70000"/>
                        </a:schemeClr>
                      </a:gs>
                      <a:gs pos="100000">
                        <a:schemeClr val="accent1">
                          <a:lumMod val="60000"/>
                          <a:lumOff val="40000"/>
                          <a:alpha val="0"/>
                        </a:schemeClr>
                      </a:gs>
                    </a:gsLst>
                    <a:lin ang="5400000" scaled="1"/>
                  </a:gradFill>
                </a:ln>
                <a:noFill/>
                <a:latin typeface="+mj-ea"/>
                <a:ea typeface="+mj-ea"/>
              </a:rPr>
              <a:t>01</a:t>
            </a:r>
            <a:endParaRPr b="1" sz="7200" lang="en-US">
              <a:ln>
                <a:gradFill>
                  <a:gsLst>
                    <a:gs pos="0">
                      <a:schemeClr val="accent1">
                        <a:alpha val="70000"/>
                      </a:schemeClr>
                    </a:gs>
                    <a:gs pos="100000">
                      <a:schemeClr val="accent1">
                        <a:lumMod val="60000"/>
                        <a:lumOff val="40000"/>
                        <a:alpha val="0"/>
                      </a:schemeClr>
                    </a:gs>
                  </a:gsLst>
                  <a:lin ang="5400000" scaled="1"/>
                </a:gradFill>
              </a:ln>
              <a:noFill/>
              <a:latin typeface="+mj-ea"/>
              <a:ea typeface="+mj-ea"/>
            </a:endParaRPr>
          </a:p>
        </p:txBody>
      </p:sp>
      <p:sp>
        <p:nvSpPr>
          <p:cNvPr id="1048826" name="项标题"/>
          <p:cNvSpPr txBox="1"/>
          <p:nvPr>
            <p:custDataLst>
              <p:tags r:id="rId3"/>
            </p:custDataLst>
          </p:nvPr>
        </p:nvSpPr>
        <p:spPr>
          <a:xfrm>
            <a:off x="1171575" y="2767965"/>
            <a:ext cx="2447925" cy="720090"/>
          </a:xfrm>
          <a:prstGeom prst="rect"/>
          <a:noFill/>
        </p:spPr>
        <p:txBody>
          <a:bodyPr anchor="t" anchorCtr="0" bIns="0" lIns="0" rIns="0" rtlCol="0" tIns="0" wrap="square">
            <a:normAutofit lnSpcReduction="10000"/>
          </a:bodyPr>
          <a:p>
            <a:pPr algn="ctr">
              <a:lnSpc>
                <a:spcPct val="100000"/>
              </a:lnSpc>
            </a:pPr>
            <a:r>
              <a:rPr altLang="en-US" b="1" dirty="0" sz="2400" lang="zh-CN" spc="300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初中教育现状分析</a:t>
            </a:r>
            <a:endParaRPr altLang="en-US" b="1" dirty="0" sz="2400" lang="zh-CN" spc="300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828" name="序号"/>
          <p:cNvSpPr txBox="1"/>
          <p:nvPr>
            <p:custDataLst>
              <p:tags r:id="rId4"/>
            </p:custDataLst>
          </p:nvPr>
        </p:nvSpPr>
        <p:spPr>
          <a:xfrm>
            <a:off x="4873625" y="1962150"/>
            <a:ext cx="2447925" cy="1249045"/>
          </a:xfrm>
          <a:prstGeom prst="rect"/>
          <a:noFill/>
        </p:spPr>
        <p:txBody>
          <a:bodyPr anchor="b" anchorCtr="0" bIns="0" lIns="0" rIns="0" rtlCol="0" tIns="0" wrap="square">
            <a:normAutofit/>
          </a:bodyPr>
          <a:p>
            <a:pPr algn="ctr">
              <a:lnSpc>
                <a:spcPct val="100000"/>
              </a:lnSpc>
            </a:pPr>
            <a:r>
              <a:rPr b="1" sz="7200" lang="en-US">
                <a:ln>
                  <a:gradFill>
                    <a:gsLst>
                      <a:gs pos="0">
                        <a:schemeClr val="accent1">
                          <a:alpha val="70000"/>
                        </a:schemeClr>
                      </a:gs>
                      <a:gs pos="100000">
                        <a:schemeClr val="accent1">
                          <a:lumMod val="60000"/>
                          <a:lumOff val="40000"/>
                          <a:alpha val="0"/>
                        </a:schemeClr>
                      </a:gs>
                    </a:gsLst>
                    <a:lin ang="5400000" scaled="1"/>
                  </a:gradFill>
                </a:ln>
                <a:noFill/>
                <a:latin typeface="+mj-ea"/>
                <a:ea typeface="+mj-ea"/>
              </a:rPr>
              <a:t>02</a:t>
            </a:r>
            <a:endParaRPr b="1" sz="7200" lang="en-US">
              <a:ln>
                <a:gradFill>
                  <a:gsLst>
                    <a:gs pos="0">
                      <a:schemeClr val="accent1">
                        <a:alpha val="70000"/>
                      </a:schemeClr>
                    </a:gs>
                    <a:gs pos="100000">
                      <a:schemeClr val="accent1">
                        <a:lumMod val="60000"/>
                        <a:lumOff val="40000"/>
                        <a:alpha val="0"/>
                      </a:schemeClr>
                    </a:gs>
                  </a:gsLst>
                  <a:lin ang="5400000" scaled="1"/>
                </a:gradFill>
              </a:ln>
              <a:noFill/>
              <a:latin typeface="+mj-ea"/>
              <a:ea typeface="+mj-ea"/>
            </a:endParaRPr>
          </a:p>
        </p:txBody>
      </p:sp>
      <p:sp>
        <p:nvSpPr>
          <p:cNvPr id="1048830" name="项标题"/>
          <p:cNvSpPr txBox="1"/>
          <p:nvPr>
            <p:custDataLst>
              <p:tags r:id="rId5"/>
            </p:custDataLst>
          </p:nvPr>
        </p:nvSpPr>
        <p:spPr>
          <a:xfrm>
            <a:off x="4873625" y="2767965"/>
            <a:ext cx="2447925" cy="720090"/>
          </a:xfrm>
          <a:prstGeom prst="rect"/>
          <a:noFill/>
        </p:spPr>
        <p:txBody>
          <a:bodyPr anchor="t" anchorCtr="0" bIns="0" lIns="0" rIns="0" rtlCol="0" tIns="0" wrap="square">
            <a:normAutofit lnSpcReduction="10000"/>
          </a:bodyPr>
          <a:p>
            <a:pPr algn="ctr">
              <a:lnSpc>
                <a:spcPct val="100000"/>
              </a:lnSpc>
            </a:pPr>
            <a:r>
              <a:rPr altLang="en-US" b="1" dirty="0" sz="2400" lang="zh-CN" spc="300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教与学模式的创新实践</a:t>
            </a:r>
            <a:endParaRPr altLang="en-US" b="1" dirty="0" sz="2400" lang="zh-CN" spc="300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832" name="序号"/>
          <p:cNvSpPr txBox="1"/>
          <p:nvPr>
            <p:custDataLst>
              <p:tags r:id="rId6"/>
            </p:custDataLst>
          </p:nvPr>
        </p:nvSpPr>
        <p:spPr>
          <a:xfrm>
            <a:off x="8575675" y="1962150"/>
            <a:ext cx="2447925" cy="1249045"/>
          </a:xfrm>
          <a:prstGeom prst="rect"/>
          <a:noFill/>
        </p:spPr>
        <p:txBody>
          <a:bodyPr anchor="b" anchorCtr="0" bIns="0" lIns="0" rIns="0" rtlCol="0" tIns="0" wrap="square">
            <a:normAutofit/>
          </a:bodyPr>
          <a:p>
            <a:pPr algn="ctr">
              <a:lnSpc>
                <a:spcPct val="100000"/>
              </a:lnSpc>
            </a:pPr>
            <a:r>
              <a:rPr b="1" sz="7200" lang="en-US">
                <a:ln>
                  <a:gradFill>
                    <a:gsLst>
                      <a:gs pos="0">
                        <a:schemeClr val="accent1">
                          <a:alpha val="70000"/>
                        </a:schemeClr>
                      </a:gs>
                      <a:gs pos="100000">
                        <a:schemeClr val="accent1">
                          <a:lumMod val="60000"/>
                          <a:lumOff val="40000"/>
                          <a:alpha val="0"/>
                        </a:schemeClr>
                      </a:gs>
                    </a:gsLst>
                    <a:lin ang="5400000" scaled="1"/>
                  </a:gradFill>
                </a:ln>
                <a:noFill/>
                <a:latin typeface="+mj-ea"/>
                <a:ea typeface="+mj-ea"/>
              </a:rPr>
              <a:t>03</a:t>
            </a:r>
            <a:endParaRPr b="1" sz="7200" lang="en-US">
              <a:ln>
                <a:gradFill>
                  <a:gsLst>
                    <a:gs pos="0">
                      <a:schemeClr val="accent1">
                        <a:alpha val="70000"/>
                      </a:schemeClr>
                    </a:gs>
                    <a:gs pos="100000">
                      <a:schemeClr val="accent1">
                        <a:lumMod val="60000"/>
                        <a:lumOff val="40000"/>
                        <a:alpha val="0"/>
                      </a:schemeClr>
                    </a:gs>
                  </a:gsLst>
                  <a:lin ang="5400000" scaled="1"/>
                </a:gradFill>
              </a:ln>
              <a:noFill/>
              <a:latin typeface="+mj-ea"/>
              <a:ea typeface="+mj-ea"/>
            </a:endParaRPr>
          </a:p>
        </p:txBody>
      </p:sp>
      <p:sp>
        <p:nvSpPr>
          <p:cNvPr id="1048834" name="项标题"/>
          <p:cNvSpPr txBox="1"/>
          <p:nvPr>
            <p:custDataLst>
              <p:tags r:id="rId7"/>
            </p:custDataLst>
          </p:nvPr>
        </p:nvSpPr>
        <p:spPr>
          <a:xfrm>
            <a:off x="8575675" y="2767965"/>
            <a:ext cx="2447925" cy="720090"/>
          </a:xfrm>
          <a:prstGeom prst="rect"/>
          <a:noFill/>
        </p:spPr>
        <p:txBody>
          <a:bodyPr anchor="t" anchorCtr="0" bIns="0" lIns="0" rIns="0" rtlCol="0" tIns="0" wrap="square">
            <a:normAutofit lnSpcReduction="10000"/>
          </a:bodyPr>
          <a:p>
            <a:pPr algn="ctr">
              <a:lnSpc>
                <a:spcPct val="100000"/>
              </a:lnSpc>
            </a:pPr>
            <a:r>
              <a:rPr altLang="en-US" b="1" dirty="0" sz="2400" lang="zh-CN" spc="300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改革教与学的支持体系</a:t>
            </a:r>
            <a:endParaRPr altLang="en-US" b="1" dirty="0" sz="2400" lang="zh-CN" spc="300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836" name="序号"/>
          <p:cNvSpPr txBox="1"/>
          <p:nvPr>
            <p:custDataLst>
              <p:tags r:id="rId8"/>
            </p:custDataLst>
          </p:nvPr>
        </p:nvSpPr>
        <p:spPr>
          <a:xfrm>
            <a:off x="3022600" y="3674745"/>
            <a:ext cx="2447925" cy="1249045"/>
          </a:xfrm>
          <a:prstGeom prst="rect"/>
          <a:noFill/>
        </p:spPr>
        <p:txBody>
          <a:bodyPr anchor="b" anchorCtr="0" bIns="0" lIns="0" rIns="0" rtlCol="0" tIns="0" wrap="square">
            <a:normAutofit/>
          </a:bodyPr>
          <a:p>
            <a:pPr algn="ctr">
              <a:lnSpc>
                <a:spcPct val="100000"/>
              </a:lnSpc>
            </a:pPr>
            <a:r>
              <a:rPr b="1" sz="7200" lang="en-US">
                <a:ln>
                  <a:gradFill>
                    <a:gsLst>
                      <a:gs pos="0">
                        <a:schemeClr val="accent1">
                          <a:alpha val="70000"/>
                        </a:schemeClr>
                      </a:gs>
                      <a:gs pos="100000">
                        <a:schemeClr val="accent1">
                          <a:lumMod val="60000"/>
                          <a:lumOff val="40000"/>
                          <a:alpha val="0"/>
                        </a:schemeClr>
                      </a:gs>
                    </a:gsLst>
                    <a:lin ang="5400000" scaled="1"/>
                  </a:gradFill>
                </a:ln>
                <a:noFill/>
                <a:latin typeface="+mj-ea"/>
                <a:ea typeface="+mj-ea"/>
              </a:rPr>
              <a:t>04</a:t>
            </a:r>
            <a:endParaRPr b="1" sz="7200" lang="en-US">
              <a:ln>
                <a:gradFill>
                  <a:gsLst>
                    <a:gs pos="0">
                      <a:schemeClr val="accent1">
                        <a:alpha val="70000"/>
                      </a:schemeClr>
                    </a:gs>
                    <a:gs pos="100000">
                      <a:schemeClr val="accent1">
                        <a:lumMod val="60000"/>
                        <a:lumOff val="40000"/>
                        <a:alpha val="0"/>
                      </a:schemeClr>
                    </a:gs>
                  </a:gsLst>
                  <a:lin ang="5400000" scaled="1"/>
                </a:gradFill>
              </a:ln>
              <a:noFill/>
              <a:latin typeface="+mj-ea"/>
              <a:ea typeface="+mj-ea"/>
            </a:endParaRPr>
          </a:p>
        </p:txBody>
      </p:sp>
      <p:sp>
        <p:nvSpPr>
          <p:cNvPr id="1048838" name="项标题"/>
          <p:cNvSpPr txBox="1"/>
          <p:nvPr>
            <p:custDataLst>
              <p:tags r:id="rId9"/>
            </p:custDataLst>
          </p:nvPr>
        </p:nvSpPr>
        <p:spPr>
          <a:xfrm>
            <a:off x="3022600" y="4480560"/>
            <a:ext cx="2447925" cy="720090"/>
          </a:xfrm>
          <a:prstGeom prst="rect"/>
          <a:noFill/>
        </p:spPr>
        <p:txBody>
          <a:bodyPr anchor="t" anchorCtr="0" bIns="0" lIns="0" rIns="0" rtlCol="0" tIns="0" wrap="square">
            <a:normAutofit lnSpcReduction="10000"/>
          </a:bodyPr>
          <a:p>
            <a:pPr algn="ctr">
              <a:lnSpc>
                <a:spcPct val="100000"/>
              </a:lnSpc>
            </a:pPr>
            <a:r>
              <a:rPr altLang="en-US" b="1" dirty="0" sz="2400" lang="zh-CN" spc="300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创新与改革的效果评估</a:t>
            </a:r>
            <a:endParaRPr altLang="en-US" b="1" dirty="0" sz="2400" lang="zh-CN" spc="300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840" name="序号"/>
          <p:cNvSpPr txBox="1"/>
          <p:nvPr>
            <p:custDataLst>
              <p:tags r:id="rId10"/>
            </p:custDataLst>
          </p:nvPr>
        </p:nvSpPr>
        <p:spPr>
          <a:xfrm>
            <a:off x="6724650" y="3674745"/>
            <a:ext cx="2447925" cy="1249045"/>
          </a:xfrm>
          <a:prstGeom prst="rect"/>
          <a:noFill/>
        </p:spPr>
        <p:txBody>
          <a:bodyPr anchor="b" anchorCtr="0" bIns="0" lIns="0" rIns="0" rtlCol="0" tIns="0" wrap="square">
            <a:normAutofit/>
          </a:bodyPr>
          <a:p>
            <a:pPr algn="ctr">
              <a:lnSpc>
                <a:spcPct val="100000"/>
              </a:lnSpc>
            </a:pPr>
            <a:r>
              <a:rPr b="1" sz="7200" lang="en-US">
                <a:ln>
                  <a:gradFill>
                    <a:gsLst>
                      <a:gs pos="0">
                        <a:schemeClr val="accent1">
                          <a:alpha val="70000"/>
                        </a:schemeClr>
                      </a:gs>
                      <a:gs pos="100000">
                        <a:schemeClr val="accent1">
                          <a:lumMod val="60000"/>
                          <a:lumOff val="40000"/>
                          <a:alpha val="0"/>
                        </a:schemeClr>
                      </a:gs>
                    </a:gsLst>
                    <a:lin ang="5400000" scaled="1"/>
                  </a:gradFill>
                </a:ln>
                <a:noFill/>
                <a:latin typeface="+mj-ea"/>
                <a:ea typeface="+mj-ea"/>
              </a:rPr>
              <a:t>05</a:t>
            </a:r>
            <a:endParaRPr b="1" sz="7200" lang="en-US">
              <a:ln>
                <a:gradFill>
                  <a:gsLst>
                    <a:gs pos="0">
                      <a:schemeClr val="accent1">
                        <a:alpha val="70000"/>
                      </a:schemeClr>
                    </a:gs>
                    <a:gs pos="100000">
                      <a:schemeClr val="accent1">
                        <a:lumMod val="60000"/>
                        <a:lumOff val="40000"/>
                        <a:alpha val="0"/>
                      </a:schemeClr>
                    </a:gs>
                  </a:gsLst>
                  <a:lin ang="5400000" scaled="1"/>
                </a:gradFill>
              </a:ln>
              <a:noFill/>
              <a:latin typeface="+mj-ea"/>
              <a:ea typeface="+mj-ea"/>
            </a:endParaRPr>
          </a:p>
        </p:txBody>
      </p:sp>
      <p:sp>
        <p:nvSpPr>
          <p:cNvPr id="1048842" name="项标题"/>
          <p:cNvSpPr txBox="1"/>
          <p:nvPr>
            <p:custDataLst>
              <p:tags r:id="rId11"/>
            </p:custDataLst>
          </p:nvPr>
        </p:nvSpPr>
        <p:spPr>
          <a:xfrm>
            <a:off x="6724650" y="4480560"/>
            <a:ext cx="2447925" cy="720090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>
              <a:lnSpc>
                <a:spcPct val="100000"/>
              </a:lnSpc>
            </a:pPr>
            <a:r>
              <a:rPr altLang="en-US" b="1" dirty="0" sz="2400" lang="zh-CN" spc="300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总结与展望</a:t>
            </a:r>
            <a:endParaRPr altLang="en-US" b="1" dirty="0" sz="2400" lang="zh-CN" spc="300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</p:spTree>
    <p:custDataLst>
      <p:tags r:id="rId12"/>
    </p:custData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6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72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p>
            <a:r>
              <a:rPr altLang="en-US" dirty="0" lang="zh-CN">
                <a:solidFill>
                  <a:schemeClr val="lt1">
                    <a:lumMod val="100000"/>
                  </a:schemeClr>
                </a:solidFill>
              </a:rPr>
              <a:t>初中教育现状分析</a:t>
            </a:r>
            <a:endParaRPr altLang="en-US" dirty="0" lang="zh-CN">
              <a:solidFill>
                <a:schemeClr val="lt1">
                  <a:lumMod val="100000"/>
                </a:schemeClr>
              </a:solidFill>
            </a:endParaRPr>
          </a:p>
        </p:txBody>
      </p:sp>
      <p:sp>
        <p:nvSpPr>
          <p:cNvPr id="1048874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/>
        <p:txBody>
          <a:bodyPr/>
          <a:p>
            <a:r>
              <a:rPr altLang="en-US" dirty="0" lang="zh-CN"/>
              <a:t>01</a:t>
            </a:r>
            <a:endParaRPr altLang="en-US" dirty="0" lang="zh-CN"/>
          </a:p>
        </p:txBody>
      </p:sp>
    </p:spTree>
    <p:custDataLst>
      <p:tags r:id="rId3"/>
    </p:custData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7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08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当前初中教育存在的问题</a:t>
            </a:r>
            <a:endParaRPr altLang="en-US" lang="zh-CN"/>
          </a:p>
        </p:txBody>
      </p:sp>
      <p:sp>
        <p:nvSpPr>
          <p:cNvPr id="1048910" name="圆角矩形 3"/>
          <p:cNvSpPr/>
          <p:nvPr>
            <p:custDataLst>
              <p:tags r:id="rId1"/>
            </p:custDataLst>
          </p:nvPr>
        </p:nvSpPr>
        <p:spPr>
          <a:xfrm rot="16200000">
            <a:off x="5632130" y="-3304692"/>
            <a:ext cx="926380" cy="10513457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12" name="圆角矩形 4"/>
          <p:cNvSpPr/>
          <p:nvPr>
            <p:custDataLst>
              <p:tags r:id="rId2"/>
            </p:custDataLst>
          </p:nvPr>
        </p:nvSpPr>
        <p:spPr>
          <a:xfrm rot="16200000">
            <a:off x="445225" y="1882213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8914" name="圆角矩形 5"/>
          <p:cNvSpPr/>
          <p:nvPr>
            <p:custDataLst>
              <p:tags r:id="rId3"/>
            </p:custDataLst>
          </p:nvPr>
        </p:nvSpPr>
        <p:spPr>
          <a:xfrm rot="16200000">
            <a:off x="5633353" y="-2084208"/>
            <a:ext cx="926380" cy="105142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16" name="圆角矩形 6"/>
          <p:cNvSpPr/>
          <p:nvPr>
            <p:custDataLst>
              <p:tags r:id="rId4"/>
            </p:custDataLst>
          </p:nvPr>
        </p:nvSpPr>
        <p:spPr>
          <a:xfrm rot="16200000">
            <a:off x="446447" y="3103309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8918" name="圆角矩形 9"/>
          <p:cNvSpPr/>
          <p:nvPr>
            <p:custDataLst>
              <p:tags r:id="rId5"/>
            </p:custDataLst>
          </p:nvPr>
        </p:nvSpPr>
        <p:spPr>
          <a:xfrm rot="16200000">
            <a:off x="5632130" y="-886948"/>
            <a:ext cx="926380" cy="10513457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20" name="圆角矩形 10"/>
          <p:cNvSpPr/>
          <p:nvPr>
            <p:custDataLst>
              <p:tags r:id="rId6"/>
            </p:custDataLst>
          </p:nvPr>
        </p:nvSpPr>
        <p:spPr>
          <a:xfrm rot="16200000">
            <a:off x="445225" y="4299958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8922" name="圆角矩形 11"/>
          <p:cNvSpPr/>
          <p:nvPr>
            <p:custDataLst>
              <p:tags r:id="rId7"/>
            </p:custDataLst>
          </p:nvPr>
        </p:nvSpPr>
        <p:spPr>
          <a:xfrm rot="16200000">
            <a:off x="5633353" y="332926"/>
            <a:ext cx="926380" cy="105142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24" name="圆角矩形 12"/>
          <p:cNvSpPr/>
          <p:nvPr>
            <p:custDataLst>
              <p:tags r:id="rId8"/>
            </p:custDataLst>
          </p:nvPr>
        </p:nvSpPr>
        <p:spPr>
          <a:xfrm rot="16200000">
            <a:off x="446447" y="5520442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8926" name="文本框 7"/>
          <p:cNvSpPr txBox="1"/>
          <p:nvPr>
            <p:custDataLst>
              <p:tags r:id="rId9"/>
            </p:custDataLst>
          </p:nvPr>
        </p:nvSpPr>
        <p:spPr>
          <a:xfrm>
            <a:off x="1280068" y="3906372"/>
            <a:ext cx="10071997" cy="926380"/>
          </a:xfrm>
          <a:prstGeom prst="rect"/>
        </p:spPr>
        <p:txBody>
          <a:bodyPr anchor="ctr" anchorCtr="0" bIns="46800" lIns="90000" rIns="0" rtlCol="0" tIns="46800" vert="horz" wrap="square">
            <a:normAutofit lnSpcReduction="10000"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师生关系疏远：教师与学生之间缺乏有效的沟通和互动，影响教学效果。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8928" name="文本框 8"/>
          <p:cNvSpPr txBox="1"/>
          <p:nvPr>
            <p:custDataLst>
              <p:tags r:id="rId10"/>
            </p:custDataLst>
          </p:nvPr>
        </p:nvSpPr>
        <p:spPr>
          <a:xfrm>
            <a:off x="1280068" y="5127467"/>
            <a:ext cx="10071997" cy="925617"/>
          </a:xfrm>
          <a:prstGeom prst="rect"/>
        </p:spPr>
        <p:txBody>
          <a:bodyPr anchor="ctr" anchorCtr="0" bIns="46800" lIns="90000" rIns="90000" rtlCol="0" tIns="46800" vert="horz" wrap="square">
            <a:normAutofit lnSpcReduction="10000"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课程设置不合理：课程设置过于单一，缺乏多样性和灵活性，难以满足学生个性化需求。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8930" name="文本框 13"/>
          <p:cNvSpPr txBox="1"/>
          <p:nvPr>
            <p:custDataLst>
              <p:tags r:id="rId11"/>
            </p:custDataLst>
          </p:nvPr>
        </p:nvSpPr>
        <p:spPr>
          <a:xfrm>
            <a:off x="1280068" y="1488627"/>
            <a:ext cx="10071997" cy="926380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传统教育模式限制：过于注重应试教育，缺乏对学生综合素质的培养。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8932" name="文本框 14"/>
          <p:cNvSpPr txBox="1"/>
          <p:nvPr>
            <p:custDataLst>
              <p:tags r:id="rId12"/>
            </p:custDataLst>
          </p:nvPr>
        </p:nvSpPr>
        <p:spPr>
          <a:xfrm>
            <a:off x="1280068" y="2710945"/>
            <a:ext cx="10071997" cy="925617"/>
          </a:xfrm>
          <a:prstGeom prst="rect"/>
        </p:spPr>
        <p:txBody>
          <a:bodyPr anchor="ctr" anchorCtr="0" bIns="46800" lIns="90000" rIns="90000" rtlCol="0" tIns="46800" vert="horz" wrap="square">
            <a:normAutofit lnSpcReduction="10000"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教育资源不均衡：城乡之间、地区之间的教育资源分配不均，影响教学质量。</a:t>
            </a:r>
            <a:endParaRPr altLang="en-US" dirty="0" sz="2400" lang="zh-CN">
              <a:latin typeface="+mn-ea"/>
              <a:ea typeface="+mn-ea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8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6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传统教与学模式的局限性</a:t>
            </a:r>
            <a:endParaRPr altLang="en-US" lang="zh-CN"/>
          </a:p>
        </p:txBody>
      </p:sp>
      <p:sp>
        <p:nvSpPr>
          <p:cNvPr id="1048968" name="圆角矩形 3"/>
          <p:cNvSpPr/>
          <p:nvPr>
            <p:custDataLst>
              <p:tags r:id="rId1"/>
            </p:custDataLst>
          </p:nvPr>
        </p:nvSpPr>
        <p:spPr>
          <a:xfrm rot="16200000">
            <a:off x="5632130" y="-3304692"/>
            <a:ext cx="926380" cy="10513457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70" name="圆角矩形 4"/>
          <p:cNvSpPr/>
          <p:nvPr>
            <p:custDataLst>
              <p:tags r:id="rId2"/>
            </p:custDataLst>
          </p:nvPr>
        </p:nvSpPr>
        <p:spPr>
          <a:xfrm rot="16200000">
            <a:off x="445225" y="1882213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8972" name="圆角矩形 5"/>
          <p:cNvSpPr/>
          <p:nvPr>
            <p:custDataLst>
              <p:tags r:id="rId3"/>
            </p:custDataLst>
          </p:nvPr>
        </p:nvSpPr>
        <p:spPr>
          <a:xfrm rot="16200000">
            <a:off x="5633353" y="-2084208"/>
            <a:ext cx="926380" cy="105142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74" name="圆角矩形 6"/>
          <p:cNvSpPr/>
          <p:nvPr>
            <p:custDataLst>
              <p:tags r:id="rId4"/>
            </p:custDataLst>
          </p:nvPr>
        </p:nvSpPr>
        <p:spPr>
          <a:xfrm rot="16200000">
            <a:off x="446447" y="3103309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8976" name="圆角矩形 9"/>
          <p:cNvSpPr/>
          <p:nvPr>
            <p:custDataLst>
              <p:tags r:id="rId5"/>
            </p:custDataLst>
          </p:nvPr>
        </p:nvSpPr>
        <p:spPr>
          <a:xfrm rot="16200000">
            <a:off x="5632130" y="-886948"/>
            <a:ext cx="926380" cy="10513457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78" name="圆角矩形 10"/>
          <p:cNvSpPr/>
          <p:nvPr>
            <p:custDataLst>
              <p:tags r:id="rId6"/>
            </p:custDataLst>
          </p:nvPr>
        </p:nvSpPr>
        <p:spPr>
          <a:xfrm rot="16200000">
            <a:off x="445225" y="4299958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8980" name="圆角矩形 11"/>
          <p:cNvSpPr/>
          <p:nvPr>
            <p:custDataLst>
              <p:tags r:id="rId7"/>
            </p:custDataLst>
          </p:nvPr>
        </p:nvSpPr>
        <p:spPr>
          <a:xfrm rot="16200000">
            <a:off x="5633353" y="332926"/>
            <a:ext cx="926380" cy="105142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82" name="圆角矩形 12"/>
          <p:cNvSpPr/>
          <p:nvPr>
            <p:custDataLst>
              <p:tags r:id="rId8"/>
            </p:custDataLst>
          </p:nvPr>
        </p:nvSpPr>
        <p:spPr>
          <a:xfrm rot="16200000">
            <a:off x="446447" y="5520442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8984" name="文本框 7"/>
          <p:cNvSpPr txBox="1"/>
          <p:nvPr>
            <p:custDataLst>
              <p:tags r:id="rId9"/>
            </p:custDataLst>
          </p:nvPr>
        </p:nvSpPr>
        <p:spPr>
          <a:xfrm>
            <a:off x="1280068" y="3906372"/>
            <a:ext cx="10071997" cy="926380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教学方式单一，缺乏互动和参与性。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8986" name="文本框 8"/>
          <p:cNvSpPr txBox="1"/>
          <p:nvPr>
            <p:custDataLst>
              <p:tags r:id="rId10"/>
            </p:custDataLst>
          </p:nvPr>
        </p:nvSpPr>
        <p:spPr>
          <a:xfrm>
            <a:off x="1280068" y="5127467"/>
            <a:ext cx="10071997" cy="925617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评价方式过于单一，以考试成绩为主要评价标准。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8988" name="文本框 13"/>
          <p:cNvSpPr txBox="1"/>
          <p:nvPr>
            <p:custDataLst>
              <p:tags r:id="rId11"/>
            </p:custDataLst>
          </p:nvPr>
        </p:nvSpPr>
        <p:spPr>
          <a:xfrm>
            <a:off x="1280068" y="1488627"/>
            <a:ext cx="10071997" cy="926380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过于注重知识传授，忽视学生综合素质的培养。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8990" name="文本框 14"/>
          <p:cNvSpPr txBox="1"/>
          <p:nvPr>
            <p:custDataLst>
              <p:tags r:id="rId12"/>
            </p:custDataLst>
          </p:nvPr>
        </p:nvSpPr>
        <p:spPr>
          <a:xfrm>
            <a:off x="1280068" y="2710945"/>
            <a:ext cx="10071997" cy="925617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缺乏个性化教学，不能满足不同学生的需求。</a:t>
            </a:r>
            <a:endParaRPr altLang="en-US" dirty="0" sz="2400" lang="zh-CN">
              <a:latin typeface="+mn-ea"/>
              <a:ea typeface="+mn-ea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8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02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改革创新的必要性和紧迫性</a:t>
            </a:r>
            <a:endParaRPr altLang="en-US" lang="zh-CN"/>
          </a:p>
        </p:txBody>
      </p:sp>
      <p:sp>
        <p:nvSpPr>
          <p:cNvPr id="1049026" name="正文"/>
          <p:cNvSpPr txBox="1"/>
          <p:nvPr>
            <p:custDataLst>
              <p:tags r:id="rId1"/>
            </p:custDataLst>
          </p:nvPr>
        </p:nvSpPr>
        <p:spPr>
          <a:xfrm>
            <a:off x="2383176" y="1364400"/>
            <a:ext cx="7425647" cy="98166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传统教育模式难以满足现代社会对人才的需求，需要创新和改革。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28" name="正文"/>
          <p:cNvSpPr txBox="1"/>
          <p:nvPr>
            <p:custDataLst>
              <p:tags r:id="rId2"/>
            </p:custDataLst>
          </p:nvPr>
        </p:nvSpPr>
        <p:spPr>
          <a:xfrm>
            <a:off x="2383176" y="2641578"/>
            <a:ext cx="7425647" cy="98166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初中教育阶段是学生学习和成长的关键时期，需要更加关注学生的个性化发展需求。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30" name="正文"/>
          <p:cNvSpPr txBox="1"/>
          <p:nvPr>
            <p:custDataLst>
              <p:tags r:id="rId3"/>
            </p:custDataLst>
          </p:nvPr>
        </p:nvSpPr>
        <p:spPr>
          <a:xfrm>
            <a:off x="2383176" y="3918755"/>
            <a:ext cx="7425647" cy="98166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随着科技的发展和社会的进步，教育方式和手段也需要不断更新和升级，以适应时代的变化和要求。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32" name="正文"/>
          <p:cNvSpPr txBox="1"/>
          <p:nvPr>
            <p:custDataLst>
              <p:tags r:id="rId4"/>
            </p:custDataLst>
          </p:nvPr>
        </p:nvSpPr>
        <p:spPr>
          <a:xfrm>
            <a:off x="2383176" y="5195933"/>
            <a:ext cx="7425647" cy="98166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当前教育资源分配不均、教育质量参差不齐等问题，需要借助改革和创新的力量加以解决。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9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066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p>
            <a:r>
              <a:rPr altLang="en-US" dirty="0" lang="zh-CN">
                <a:solidFill>
                  <a:schemeClr val="lt1">
                    <a:lumMod val="100000"/>
                  </a:schemeClr>
                </a:solidFill>
              </a:rPr>
              <a:t>教与学模式的创新实践</a:t>
            </a:r>
            <a:endParaRPr altLang="en-US" dirty="0" lang="zh-CN">
              <a:solidFill>
                <a:schemeClr val="lt1">
                  <a:lumMod val="100000"/>
                </a:schemeClr>
              </a:solidFill>
            </a:endParaRPr>
          </a:p>
        </p:txBody>
      </p:sp>
      <p:sp>
        <p:nvSpPr>
          <p:cNvPr id="1049068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/>
        <p:txBody>
          <a:bodyPr/>
          <a:p>
            <a:r>
              <a:rPr altLang="en-US" dirty="0" lang="zh-CN"/>
              <a:t>02</a:t>
            </a:r>
            <a:endParaRPr altLang="en-US" dirty="0" lang="zh-CN"/>
          </a:p>
        </p:txBody>
      </p:sp>
    </p:spTree>
    <p:custDataLst>
      <p:tags r:id="rId3"/>
    </p:custData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0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10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创新教与学理念</a:t>
            </a:r>
            <a:endParaRPr altLang="en-US" lang="zh-CN"/>
          </a:p>
        </p:txBody>
      </p:sp>
      <p:sp>
        <p:nvSpPr>
          <p:cNvPr id="1049104" name="正文"/>
          <p:cNvSpPr txBox="1"/>
          <p:nvPr>
            <p:custDataLst>
              <p:tags r:id="rId1"/>
            </p:custDataLst>
          </p:nvPr>
        </p:nvSpPr>
        <p:spPr>
          <a:xfrm>
            <a:off x="2383176" y="1364400"/>
            <a:ext cx="7425647" cy="98166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转变教师角色：从传统知识传授者转变为学生学习引导者和促进者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06" name="正文"/>
          <p:cNvSpPr txBox="1"/>
          <p:nvPr>
            <p:custDataLst>
              <p:tags r:id="rId2"/>
            </p:custDataLst>
          </p:nvPr>
        </p:nvSpPr>
        <p:spPr>
          <a:xfrm>
            <a:off x="2383176" y="2641578"/>
            <a:ext cx="7425647" cy="98166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提倡自主学习：鼓励学生自主探究、合作学习，培养自主学习能力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08" name="正文"/>
          <p:cNvSpPr txBox="1"/>
          <p:nvPr>
            <p:custDataLst>
              <p:tags r:id="rId3"/>
            </p:custDataLst>
          </p:nvPr>
        </p:nvSpPr>
        <p:spPr>
          <a:xfrm>
            <a:off x="2383176" y="3918755"/>
            <a:ext cx="7425647" cy="98166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注重创新能力培养：引导学生发现问题、解决问题，培养创新思维和实践能力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10" name="正文"/>
          <p:cNvSpPr txBox="1"/>
          <p:nvPr>
            <p:custDataLst>
              <p:tags r:id="rId4"/>
            </p:custDataLst>
          </p:nvPr>
        </p:nvSpPr>
        <p:spPr>
          <a:xfrm>
            <a:off x="2383176" y="5195933"/>
            <a:ext cx="7425647" cy="98166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强化实践教学：加强实践教学环节，提高学生动手能力和实践能力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14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创新教与学方式</a:t>
            </a:r>
            <a:endParaRPr altLang="en-US" lang="zh-CN"/>
          </a:p>
        </p:txBody>
      </p:sp>
      <p:sp>
        <p:nvSpPr>
          <p:cNvPr id="1049146" name="矩形 3"/>
          <p:cNvSpPr/>
          <p:nvPr>
            <p:custDataLst>
              <p:tags r:id="rId1"/>
            </p:custDataLst>
          </p:nvPr>
        </p:nvSpPr>
        <p:spPr>
          <a:xfrm>
            <a:off x="1564041" y="1364400"/>
            <a:ext cx="9598208" cy="1055296"/>
          </a:xfrm>
          <a:prstGeom prst="rect"/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148" name="矩形 13"/>
          <p:cNvSpPr/>
          <p:nvPr>
            <p:custDataLst>
              <p:tags r:id="rId2"/>
            </p:custDataLst>
          </p:nvPr>
        </p:nvSpPr>
        <p:spPr>
          <a:xfrm>
            <a:off x="1029812" y="1364400"/>
            <a:ext cx="260300" cy="1055296"/>
          </a:xfrm>
          <a:prstGeom prst="rect"/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150" name="文本框 4"/>
          <p:cNvSpPr txBox="1"/>
          <p:nvPr>
            <p:custDataLst>
              <p:tags r:id="rId3"/>
            </p:custDataLst>
          </p:nvPr>
        </p:nvSpPr>
        <p:spPr>
          <a:xfrm>
            <a:off x="1838861" y="1455579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翻转课堂：重新定义教师与学生的角色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52" name="矩形 39"/>
          <p:cNvSpPr/>
          <p:nvPr>
            <p:custDataLst>
              <p:tags r:id="rId4"/>
            </p:custDataLst>
          </p:nvPr>
        </p:nvSpPr>
        <p:spPr>
          <a:xfrm>
            <a:off x="1564041" y="2617142"/>
            <a:ext cx="9598208" cy="1055296"/>
          </a:xfrm>
          <a:prstGeom prst="rect"/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154" name="矩形 5"/>
          <p:cNvSpPr/>
          <p:nvPr>
            <p:custDataLst>
              <p:tags r:id="rId5"/>
            </p:custDataLst>
          </p:nvPr>
        </p:nvSpPr>
        <p:spPr>
          <a:xfrm>
            <a:off x="1029812" y="2617142"/>
            <a:ext cx="260300" cy="1055296"/>
          </a:xfrm>
          <a:prstGeom prst="rect"/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156" name="文本框 41"/>
          <p:cNvSpPr txBox="1"/>
          <p:nvPr>
            <p:custDataLst>
              <p:tags r:id="rId6"/>
            </p:custDataLst>
          </p:nvPr>
        </p:nvSpPr>
        <p:spPr>
          <a:xfrm>
            <a:off x="1838861" y="2708320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合作学习：培养学生的团队协作能力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58" name="矩形 12"/>
          <p:cNvSpPr/>
          <p:nvPr>
            <p:custDataLst>
              <p:tags r:id="rId7"/>
            </p:custDataLst>
          </p:nvPr>
        </p:nvSpPr>
        <p:spPr>
          <a:xfrm>
            <a:off x="1564041" y="3869884"/>
            <a:ext cx="9598208" cy="1055296"/>
          </a:xfrm>
          <a:prstGeom prst="rect"/>
          <a:solidFill>
            <a:schemeClr val="accent3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160" name="矩形 17"/>
          <p:cNvSpPr/>
          <p:nvPr>
            <p:custDataLst>
              <p:tags r:id="rId8"/>
            </p:custDataLst>
          </p:nvPr>
        </p:nvSpPr>
        <p:spPr>
          <a:xfrm>
            <a:off x="1029812" y="3869884"/>
            <a:ext cx="260300" cy="1055296"/>
          </a:xfrm>
          <a:prstGeom prst="rect"/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162" name="文本框 19"/>
          <p:cNvSpPr txBox="1"/>
          <p:nvPr>
            <p:custDataLst>
              <p:tags r:id="rId9"/>
            </p:custDataLst>
          </p:nvPr>
        </p:nvSpPr>
        <p:spPr>
          <a:xfrm>
            <a:off x="1838861" y="3961062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个性化教学：关注学生的个性化需求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64" name="矩形 49"/>
          <p:cNvSpPr/>
          <p:nvPr>
            <p:custDataLst>
              <p:tags r:id="rId10"/>
            </p:custDataLst>
          </p:nvPr>
        </p:nvSpPr>
        <p:spPr>
          <a:xfrm>
            <a:off x="1564041" y="5121984"/>
            <a:ext cx="9598208" cy="1055296"/>
          </a:xfrm>
          <a:prstGeom prst="rect"/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166" name="矩形 26"/>
          <p:cNvSpPr/>
          <p:nvPr>
            <p:custDataLst>
              <p:tags r:id="rId11"/>
            </p:custDataLst>
          </p:nvPr>
        </p:nvSpPr>
        <p:spPr>
          <a:xfrm>
            <a:off x="1029812" y="5121984"/>
            <a:ext cx="260300" cy="1055296"/>
          </a:xfrm>
          <a:prstGeom prst="rect"/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168" name="文本框 27"/>
          <p:cNvSpPr txBox="1"/>
          <p:nvPr>
            <p:custDataLst>
              <p:tags r:id="rId12"/>
            </p:custDataLst>
          </p:nvPr>
        </p:nvSpPr>
        <p:spPr>
          <a:xfrm>
            <a:off x="1838861" y="5213162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信息技术应用：利用现代技术提升教学效果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2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20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创新教与学手段</a:t>
            </a:r>
            <a:endParaRPr altLang="en-US" lang="zh-CN"/>
          </a:p>
        </p:txBody>
      </p:sp>
      <p:sp>
        <p:nvSpPr>
          <p:cNvPr id="1049204" name="任意多边形 20"/>
          <p:cNvSpPr/>
          <p:nvPr>
            <p:custDataLst>
              <p:tags r:id="rId1"/>
            </p:custDataLst>
          </p:nvPr>
        </p:nvSpPr>
        <p:spPr>
          <a:xfrm rot="2700000">
            <a:off x="1675982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206" name="文本框 24"/>
          <p:cNvSpPr txBox="1"/>
          <p:nvPr>
            <p:custDataLst>
              <p:tags r:id="rId2"/>
            </p:custDataLst>
          </p:nvPr>
        </p:nvSpPr>
        <p:spPr bwMode="auto">
          <a:xfrm>
            <a:off x="1317531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利用信息技术手段，如多媒体、网络等，提高教学效果和学生的学习兴趣。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08" name="矩形 42"/>
          <p:cNvSpPr/>
          <p:nvPr>
            <p:custDataLst>
              <p:tags r:id="rId3"/>
            </p:custDataLst>
          </p:nvPr>
        </p:nvSpPr>
        <p:spPr>
          <a:xfrm>
            <a:off x="1450558" y="2733328"/>
            <a:ext cx="1742579" cy="123401"/>
          </a:xfrm>
          <a:prstGeom prst="rect"/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210" name="任意多边形 18"/>
          <p:cNvSpPr/>
          <p:nvPr>
            <p:custDataLst>
              <p:tags r:id="rId4"/>
            </p:custDataLst>
          </p:nvPr>
        </p:nvSpPr>
        <p:spPr>
          <a:xfrm rot="5400000">
            <a:off x="4192345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212" name="文本框 27"/>
          <p:cNvSpPr txBox="1"/>
          <p:nvPr>
            <p:custDataLst>
              <p:tags r:id="rId5"/>
            </p:custDataLst>
          </p:nvPr>
        </p:nvSpPr>
        <p:spPr bwMode="auto">
          <a:xfrm>
            <a:off x="3833239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引入探究式学习、项目式学习等新型教学方式，培养学生的创新能力和实践能力。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14" name="矩形 43"/>
          <p:cNvSpPr/>
          <p:nvPr>
            <p:custDataLst>
              <p:tags r:id="rId6"/>
            </p:custDataLst>
          </p:nvPr>
        </p:nvSpPr>
        <p:spPr>
          <a:xfrm>
            <a:off x="3966921" y="2733328"/>
            <a:ext cx="1742579" cy="123401"/>
          </a:xfrm>
          <a:prstGeom prst="rect"/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216" name="任意多边形 21"/>
          <p:cNvSpPr/>
          <p:nvPr>
            <p:custDataLst>
              <p:tags r:id="rId7"/>
            </p:custDataLst>
          </p:nvPr>
        </p:nvSpPr>
        <p:spPr>
          <a:xfrm rot="18900000" flipH="1">
            <a:off x="6708053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218" name="文本框 30"/>
          <p:cNvSpPr txBox="1"/>
          <p:nvPr>
            <p:custDataLst>
              <p:tags r:id="rId8"/>
            </p:custDataLst>
          </p:nvPr>
        </p:nvSpPr>
        <p:spPr bwMode="auto">
          <a:xfrm>
            <a:off x="6349602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开展合作学习、小组讨论等形式，提高学生的团队协作能力和沟通能力。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20" name="矩形 44"/>
          <p:cNvSpPr/>
          <p:nvPr>
            <p:custDataLst>
              <p:tags r:id="rId9"/>
            </p:custDataLst>
          </p:nvPr>
        </p:nvSpPr>
        <p:spPr>
          <a:xfrm>
            <a:off x="6481973" y="2733328"/>
            <a:ext cx="1742579" cy="123401"/>
          </a:xfrm>
          <a:prstGeom prst="rect"/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222" name="任意多边形 22"/>
          <p:cNvSpPr/>
          <p:nvPr>
            <p:custDataLst>
              <p:tags r:id="rId10"/>
            </p:custDataLst>
          </p:nvPr>
        </p:nvSpPr>
        <p:spPr>
          <a:xfrm rot="2700000" flipH="1" flipV="1">
            <a:off x="9223761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224" name="文本框 33"/>
          <p:cNvSpPr txBox="1"/>
          <p:nvPr>
            <p:custDataLst>
              <p:tags r:id="rId11"/>
            </p:custDataLst>
          </p:nvPr>
        </p:nvSpPr>
        <p:spPr bwMode="auto">
          <a:xfrm>
            <a:off x="8865310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结合实际生活和案例，让学生更好地理解和应用所学知识，提高解决实际问题的能力。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26" name="矩形 45"/>
          <p:cNvSpPr/>
          <p:nvPr>
            <p:custDataLst>
              <p:tags r:id="rId12"/>
            </p:custDataLst>
          </p:nvPr>
        </p:nvSpPr>
        <p:spPr>
          <a:xfrm>
            <a:off x="8998337" y="2733328"/>
            <a:ext cx="1742579" cy="123401"/>
          </a:xfrm>
          <a:prstGeom prst="rect"/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26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创新教与学评价机制</a:t>
            </a:r>
            <a:endParaRPr altLang="en-US" lang="zh-CN"/>
          </a:p>
        </p:txBody>
      </p:sp>
      <p:sp>
        <p:nvSpPr>
          <p:cNvPr id="1049262" name="圆角矩形 3"/>
          <p:cNvSpPr/>
          <p:nvPr>
            <p:custDataLst>
              <p:tags r:id="rId1"/>
            </p:custDataLst>
          </p:nvPr>
        </p:nvSpPr>
        <p:spPr>
          <a:xfrm rot="16200000">
            <a:off x="5632130" y="-3304692"/>
            <a:ext cx="926380" cy="10513457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64" name="圆角矩形 4"/>
          <p:cNvSpPr/>
          <p:nvPr>
            <p:custDataLst>
              <p:tags r:id="rId2"/>
            </p:custDataLst>
          </p:nvPr>
        </p:nvSpPr>
        <p:spPr>
          <a:xfrm rot="16200000">
            <a:off x="445225" y="1882213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266" name="圆角矩形 5"/>
          <p:cNvSpPr/>
          <p:nvPr>
            <p:custDataLst>
              <p:tags r:id="rId3"/>
            </p:custDataLst>
          </p:nvPr>
        </p:nvSpPr>
        <p:spPr>
          <a:xfrm rot="16200000">
            <a:off x="5633353" y="-2084208"/>
            <a:ext cx="926380" cy="105142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68" name="圆角矩形 6"/>
          <p:cNvSpPr/>
          <p:nvPr>
            <p:custDataLst>
              <p:tags r:id="rId4"/>
            </p:custDataLst>
          </p:nvPr>
        </p:nvSpPr>
        <p:spPr>
          <a:xfrm rot="16200000">
            <a:off x="446447" y="3103309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270" name="圆角矩形 9"/>
          <p:cNvSpPr/>
          <p:nvPr>
            <p:custDataLst>
              <p:tags r:id="rId5"/>
            </p:custDataLst>
          </p:nvPr>
        </p:nvSpPr>
        <p:spPr>
          <a:xfrm rot="16200000">
            <a:off x="5632130" y="-886948"/>
            <a:ext cx="926380" cy="10513457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72" name="圆角矩形 10"/>
          <p:cNvSpPr/>
          <p:nvPr>
            <p:custDataLst>
              <p:tags r:id="rId6"/>
            </p:custDataLst>
          </p:nvPr>
        </p:nvSpPr>
        <p:spPr>
          <a:xfrm rot="16200000">
            <a:off x="445225" y="4299958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274" name="圆角矩形 11"/>
          <p:cNvSpPr/>
          <p:nvPr>
            <p:custDataLst>
              <p:tags r:id="rId7"/>
            </p:custDataLst>
          </p:nvPr>
        </p:nvSpPr>
        <p:spPr>
          <a:xfrm rot="16200000">
            <a:off x="5633353" y="332926"/>
            <a:ext cx="926380" cy="105142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76" name="圆角矩形 12"/>
          <p:cNvSpPr/>
          <p:nvPr>
            <p:custDataLst>
              <p:tags r:id="rId8"/>
            </p:custDataLst>
          </p:nvPr>
        </p:nvSpPr>
        <p:spPr>
          <a:xfrm rot="16200000">
            <a:off x="446447" y="5520442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278" name="文本框 7"/>
          <p:cNvSpPr txBox="1"/>
          <p:nvPr>
            <p:custDataLst>
              <p:tags r:id="rId9"/>
            </p:custDataLst>
          </p:nvPr>
        </p:nvSpPr>
        <p:spPr>
          <a:xfrm>
            <a:off x="1280068" y="3906372"/>
            <a:ext cx="10071997" cy="926380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评价主体：教师、学生、家长等共同参与，形成多维度的评价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280" name="文本框 8"/>
          <p:cNvSpPr txBox="1"/>
          <p:nvPr>
            <p:custDataLst>
              <p:tags r:id="rId10"/>
            </p:custDataLst>
          </p:nvPr>
        </p:nvSpPr>
        <p:spPr>
          <a:xfrm>
            <a:off x="1280068" y="5127467"/>
            <a:ext cx="10071997" cy="925617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评价反馈：及时、具体，帮助学生了解自己的不足和改进方向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282" name="文本框 13"/>
          <p:cNvSpPr txBox="1"/>
          <p:nvPr>
            <p:custDataLst>
              <p:tags r:id="rId11"/>
            </p:custDataLst>
          </p:nvPr>
        </p:nvSpPr>
        <p:spPr>
          <a:xfrm>
            <a:off x="1280068" y="1488627"/>
            <a:ext cx="10071997" cy="926380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评价内容：注重学生的综合素质和能力，而非单一的考试成绩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284" name="文本框 14"/>
          <p:cNvSpPr txBox="1"/>
          <p:nvPr>
            <p:custDataLst>
              <p:tags r:id="rId12"/>
            </p:custDataLst>
          </p:nvPr>
        </p:nvSpPr>
        <p:spPr>
          <a:xfrm>
            <a:off x="1280068" y="2710945"/>
            <a:ext cx="10071997" cy="925617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评价方式：多元化，包括课堂表现、作业、项目作品等</a:t>
            </a:r>
            <a:endParaRPr altLang="en-US" dirty="0" sz="2400" lang="zh-CN">
              <a:latin typeface="+mn-ea"/>
              <a:ea typeface="+mn-ea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318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p>
            <a:r>
              <a:rPr altLang="en-US" dirty="0" lang="zh-CN">
                <a:solidFill>
                  <a:schemeClr val="lt1">
                    <a:lumMod val="100000"/>
                  </a:schemeClr>
                </a:solidFill>
              </a:rPr>
              <a:t>改革教与学的支持体系</a:t>
            </a:r>
            <a:endParaRPr altLang="en-US" dirty="0" lang="zh-CN">
              <a:solidFill>
                <a:schemeClr val="lt1">
                  <a:lumMod val="100000"/>
                </a:schemeClr>
              </a:solidFill>
            </a:endParaRPr>
          </a:p>
        </p:txBody>
      </p:sp>
      <p:sp>
        <p:nvSpPr>
          <p:cNvPr id="1049320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/>
        <p:txBody>
          <a:bodyPr/>
          <a:p>
            <a:r>
              <a:rPr altLang="en-US" dirty="0" lang="zh-CN"/>
              <a:t>03</a:t>
            </a:r>
            <a:endParaRPr altLang="en-US" dirty="0" lang="zh-CN"/>
          </a:p>
        </p:txBody>
      </p:sp>
    </p:spTree>
    <p:custDataLst>
      <p:tags r:id="rId3"/>
    </p:custData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35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加强教师队伍建设</a:t>
            </a:r>
            <a:endParaRPr altLang="en-US" lang="zh-CN"/>
          </a:p>
        </p:txBody>
      </p:sp>
      <p:sp>
        <p:nvSpPr>
          <p:cNvPr id="1049356" name="五边形 30"/>
          <p:cNvSpPr/>
          <p:nvPr>
            <p:custDataLst>
              <p:tags r:id="rId1"/>
            </p:custDataLst>
          </p:nvPr>
        </p:nvSpPr>
        <p:spPr>
          <a:xfrm>
            <a:off x="838200" y="3218059"/>
            <a:ext cx="2787094" cy="1132917"/>
          </a:xfrm>
          <a:prstGeom prst="homePlate"/>
          <a:ln>
            <a:noFill/>
          </a:ln>
          <a:effectLst>
            <a:outerShdw algn="l" blurRad="50800" dist="38100" rotWithShape="0">
              <a:schemeClr val="accent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358" name="燕尾形 36"/>
          <p:cNvSpPr/>
          <p:nvPr>
            <p:custDataLst>
              <p:tags r:id="rId2"/>
            </p:custDataLst>
          </p:nvPr>
        </p:nvSpPr>
        <p:spPr>
          <a:xfrm>
            <a:off x="3342276" y="3218059"/>
            <a:ext cx="2787094" cy="1132917"/>
          </a:xfrm>
          <a:prstGeom prst="chevron"/>
          <a:solidFill>
            <a:schemeClr val="accent2"/>
          </a:solidFill>
          <a:ln>
            <a:noFill/>
          </a:ln>
          <a:effectLst>
            <a:outerShdw algn="l" blurRad="50800" dist="38100" rotWithShape="0">
              <a:schemeClr val="accent2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360" name="燕尾形 37"/>
          <p:cNvSpPr/>
          <p:nvPr>
            <p:custDataLst>
              <p:tags r:id="rId3"/>
            </p:custDataLst>
          </p:nvPr>
        </p:nvSpPr>
        <p:spPr>
          <a:xfrm>
            <a:off x="8350429" y="3218059"/>
            <a:ext cx="2787094" cy="1132917"/>
          </a:xfrm>
          <a:prstGeom prst="chevron"/>
          <a:solidFill>
            <a:schemeClr val="accent4"/>
          </a:solidFill>
          <a:ln>
            <a:noFill/>
          </a:ln>
          <a:effectLst>
            <a:outerShdw algn="l" blurRad="50800" dist="38100" rotWithShape="0">
              <a:schemeClr val="accent3">
                <a:lumMod val="60000"/>
                <a:lumOff val="4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362" name="燕尾形 38"/>
          <p:cNvSpPr/>
          <p:nvPr>
            <p:custDataLst>
              <p:tags r:id="rId4"/>
            </p:custDataLst>
          </p:nvPr>
        </p:nvSpPr>
        <p:spPr>
          <a:xfrm>
            <a:off x="5846353" y="3218059"/>
            <a:ext cx="2787094" cy="1132917"/>
          </a:xfrm>
          <a:prstGeom prst="chevron"/>
          <a:solidFill>
            <a:schemeClr val="accent6"/>
          </a:solidFill>
          <a:ln>
            <a:noFill/>
          </a:ln>
          <a:effectLst>
            <a:outerShdw algn="l" blurRad="50800" dist="38100" rotWithShape="0">
              <a:schemeClr val="accent3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364" name="文本框 3"/>
          <p:cNvSpPr txBox="1"/>
          <p:nvPr>
            <p:custDataLst>
              <p:tags r:id="rId5"/>
            </p:custDataLst>
          </p:nvPr>
        </p:nvSpPr>
        <p:spPr>
          <a:xfrm>
            <a:off x="3283983" y="4592597"/>
            <a:ext cx="3005905" cy="1317090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加强师德师风建设，树立良好教育形象。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366" name="文本框 6"/>
          <p:cNvSpPr txBox="1"/>
          <p:nvPr>
            <p:custDataLst>
              <p:tags r:id="rId6"/>
            </p:custDataLst>
          </p:nvPr>
        </p:nvSpPr>
        <p:spPr>
          <a:xfrm>
            <a:off x="838200" y="1633157"/>
            <a:ext cx="3005905" cy="1355952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dirty="0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建立教师培训机制，提高教师专业素养。</a:t>
            </a:r>
            <a:endParaRPr altLang="en-US" dirty="0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368" name="文本框 7"/>
          <p:cNvSpPr txBox="1"/>
          <p:nvPr>
            <p:custDataLst>
              <p:tags r:id="rId7"/>
            </p:custDataLst>
          </p:nvPr>
        </p:nvSpPr>
        <p:spPr>
          <a:xfrm>
            <a:off x="5844663" y="1633157"/>
            <a:ext cx="3005905" cy="1355952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鼓励教师创新教学方法，提高教学质量。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370" name="文本框 8"/>
          <p:cNvSpPr txBox="1"/>
          <p:nvPr>
            <p:custDataLst>
              <p:tags r:id="rId8"/>
            </p:custDataLst>
          </p:nvPr>
        </p:nvSpPr>
        <p:spPr>
          <a:xfrm>
            <a:off x="8347895" y="4592597"/>
            <a:ext cx="3005905" cy="1317090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建立教师评价机制，激励教师不断进步。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40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优化课程设置和教材编写</a:t>
            </a:r>
            <a:endParaRPr altLang="en-US" lang="zh-CN"/>
          </a:p>
        </p:txBody>
      </p:sp>
      <p:sp>
        <p:nvSpPr>
          <p:cNvPr id="1049406" name="矩形 31"/>
          <p:cNvSpPr/>
          <p:nvPr>
            <p:custDataLst>
              <p:tags r:id="rId1"/>
            </p:custDataLst>
          </p:nvPr>
        </p:nvSpPr>
        <p:spPr>
          <a:xfrm>
            <a:off x="2641618" y="1364400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课程设置：根据学生需求和学科发展，调整课程结构，增加实践性和创新性课程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08" name="矩形 4"/>
          <p:cNvSpPr/>
          <p:nvPr>
            <p:custDataLst>
              <p:tags r:id="rId2"/>
            </p:custDataLst>
          </p:nvPr>
        </p:nvSpPr>
        <p:spPr>
          <a:xfrm>
            <a:off x="2641618" y="2613620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教材编写：结合实际教学需要，更新教材内容，注重培养学生的创新思维和实践能力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10" name="矩形 5"/>
          <p:cNvSpPr/>
          <p:nvPr>
            <p:custDataLst>
              <p:tags r:id="rId3"/>
            </p:custDataLst>
          </p:nvPr>
        </p:nvSpPr>
        <p:spPr>
          <a:xfrm>
            <a:off x="2641618" y="3862839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资源整合：利用信息技术手段整合优质教学资源，提高教学质量和效果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12" name="矩形 7"/>
          <p:cNvSpPr/>
          <p:nvPr>
            <p:custDataLst>
              <p:tags r:id="rId4"/>
            </p:custDataLst>
          </p:nvPr>
        </p:nvSpPr>
        <p:spPr>
          <a:xfrm>
            <a:off x="2641618" y="5112059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教师培训：加强教师培训，提高教师的创新意识和教学能力，推动教学改革深入发展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6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44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完善教学设施和教学资源</a:t>
            </a:r>
            <a:endParaRPr altLang="en-US" lang="zh-CN"/>
          </a:p>
        </p:txBody>
      </p:sp>
      <p:sp>
        <p:nvSpPr>
          <p:cNvPr id="1049448" name="矩形 31"/>
          <p:cNvSpPr/>
          <p:nvPr>
            <p:custDataLst>
              <p:tags r:id="rId1"/>
            </p:custDataLst>
          </p:nvPr>
        </p:nvSpPr>
        <p:spPr>
          <a:xfrm>
            <a:off x="2641618" y="1364400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建设现代化教学设施，如多媒体教室、实验室等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50" name="矩形 4"/>
          <p:cNvSpPr/>
          <p:nvPr>
            <p:custDataLst>
              <p:tags r:id="rId2"/>
            </p:custDataLst>
          </p:nvPr>
        </p:nvSpPr>
        <p:spPr>
          <a:xfrm>
            <a:off x="2641618" y="2613620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引进优质教学资源，如数字化教材、在线课程等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52" name="矩形 5"/>
          <p:cNvSpPr/>
          <p:nvPr>
            <p:custDataLst>
              <p:tags r:id="rId3"/>
            </p:custDataLst>
          </p:nvPr>
        </p:nvSpPr>
        <p:spPr>
          <a:xfrm>
            <a:off x="2641618" y="3862839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提升教师信息技术应用能力，使其能够更好地利用现代化教学设施和资源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54" name="矩形 7"/>
          <p:cNvSpPr/>
          <p:nvPr>
            <p:custDataLst>
              <p:tags r:id="rId4"/>
            </p:custDataLst>
          </p:nvPr>
        </p:nvSpPr>
        <p:spPr>
          <a:xfrm>
            <a:off x="2641618" y="5112059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建立教学资源共享平台，促进教师之间的交流与合作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6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488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强化学生综合素质评价</a:t>
            </a:r>
            <a:endParaRPr altLang="en-US" lang="zh-CN"/>
          </a:p>
        </p:txBody>
      </p:sp>
      <p:sp>
        <p:nvSpPr>
          <p:cNvPr id="1049490" name="任意多边形 20"/>
          <p:cNvSpPr/>
          <p:nvPr>
            <p:custDataLst>
              <p:tags r:id="rId1"/>
            </p:custDataLst>
          </p:nvPr>
        </p:nvSpPr>
        <p:spPr>
          <a:xfrm rot="2700000">
            <a:off x="1675982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492" name="文本框 24"/>
          <p:cNvSpPr txBox="1"/>
          <p:nvPr>
            <p:custDataLst>
              <p:tags r:id="rId2"/>
            </p:custDataLst>
          </p:nvPr>
        </p:nvSpPr>
        <p:spPr bwMode="auto">
          <a:xfrm>
            <a:off x="1317531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综合素质评价的意义：促进学生全面发展，提高教育质量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94" name="矩形 42"/>
          <p:cNvSpPr/>
          <p:nvPr>
            <p:custDataLst>
              <p:tags r:id="rId3"/>
            </p:custDataLst>
          </p:nvPr>
        </p:nvSpPr>
        <p:spPr>
          <a:xfrm>
            <a:off x="1450558" y="2733328"/>
            <a:ext cx="1742579" cy="123401"/>
          </a:xfrm>
          <a:prstGeom prst="rect"/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496" name="任意多边形 18"/>
          <p:cNvSpPr/>
          <p:nvPr>
            <p:custDataLst>
              <p:tags r:id="rId4"/>
            </p:custDataLst>
          </p:nvPr>
        </p:nvSpPr>
        <p:spPr>
          <a:xfrm rot="5400000">
            <a:off x="4192345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498" name="文本框 27"/>
          <p:cNvSpPr txBox="1"/>
          <p:nvPr>
            <p:custDataLst>
              <p:tags r:id="rId5"/>
            </p:custDataLst>
          </p:nvPr>
        </p:nvSpPr>
        <p:spPr bwMode="auto">
          <a:xfrm>
            <a:off x="3833239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评价内容：知识技能、思想品德、身心健康、艺术素养等方面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00" name="矩形 43"/>
          <p:cNvSpPr/>
          <p:nvPr>
            <p:custDataLst>
              <p:tags r:id="rId6"/>
            </p:custDataLst>
          </p:nvPr>
        </p:nvSpPr>
        <p:spPr>
          <a:xfrm>
            <a:off x="3966921" y="2733328"/>
            <a:ext cx="1742579" cy="123401"/>
          </a:xfrm>
          <a:prstGeom prst="rect"/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502" name="任意多边形 21"/>
          <p:cNvSpPr/>
          <p:nvPr>
            <p:custDataLst>
              <p:tags r:id="rId7"/>
            </p:custDataLst>
          </p:nvPr>
        </p:nvSpPr>
        <p:spPr>
          <a:xfrm rot="18900000" flipH="1">
            <a:off x="6708053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504" name="文本框 30"/>
          <p:cNvSpPr txBox="1"/>
          <p:nvPr>
            <p:custDataLst>
              <p:tags r:id="rId8"/>
            </p:custDataLst>
          </p:nvPr>
        </p:nvSpPr>
        <p:spPr bwMode="auto">
          <a:xfrm>
            <a:off x="6349602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评价方式：过程性评价与终结性评价相结合，注重学生自我评价与同伴互评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06" name="矩形 44"/>
          <p:cNvSpPr/>
          <p:nvPr>
            <p:custDataLst>
              <p:tags r:id="rId9"/>
            </p:custDataLst>
          </p:nvPr>
        </p:nvSpPr>
        <p:spPr>
          <a:xfrm>
            <a:off x="6481973" y="2733328"/>
            <a:ext cx="1742579" cy="123401"/>
          </a:xfrm>
          <a:prstGeom prst="rect"/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508" name="任意多边形 22"/>
          <p:cNvSpPr/>
          <p:nvPr>
            <p:custDataLst>
              <p:tags r:id="rId10"/>
            </p:custDataLst>
          </p:nvPr>
        </p:nvSpPr>
        <p:spPr>
          <a:xfrm rot="2700000" flipH="1" flipV="1">
            <a:off x="9223761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510" name="文本框 33"/>
          <p:cNvSpPr txBox="1"/>
          <p:nvPr>
            <p:custDataLst>
              <p:tags r:id="rId11"/>
            </p:custDataLst>
          </p:nvPr>
        </p:nvSpPr>
        <p:spPr bwMode="auto">
          <a:xfrm>
            <a:off x="8865310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评价结果运用：作为学生升学、评优的重要参考依据，为学校教育教学改进提供反馈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12" name="矩形 45"/>
          <p:cNvSpPr/>
          <p:nvPr>
            <p:custDataLst>
              <p:tags r:id="rId12"/>
            </p:custDataLst>
          </p:nvPr>
        </p:nvSpPr>
        <p:spPr>
          <a:xfrm>
            <a:off x="8998337" y="2733328"/>
            <a:ext cx="1742579" cy="123401"/>
          </a:xfrm>
          <a:prstGeom prst="rect"/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7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546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p>
            <a:r>
              <a:rPr altLang="en-US" dirty="0" lang="zh-CN">
                <a:solidFill>
                  <a:schemeClr val="lt1">
                    <a:lumMod val="100000"/>
                  </a:schemeClr>
                </a:solidFill>
              </a:rPr>
              <a:t>创新与改革的效果评估</a:t>
            </a:r>
            <a:endParaRPr altLang="en-US" dirty="0" lang="zh-CN">
              <a:solidFill>
                <a:schemeClr val="lt1">
                  <a:lumMod val="100000"/>
                </a:schemeClr>
              </a:solidFill>
            </a:endParaRPr>
          </a:p>
        </p:txBody>
      </p:sp>
      <p:sp>
        <p:nvSpPr>
          <p:cNvPr id="1049548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/>
        <p:txBody>
          <a:bodyPr/>
          <a:p>
            <a:r>
              <a:rPr altLang="en-US" dirty="0" lang="zh-CN"/>
              <a:t>04</a:t>
            </a:r>
            <a:endParaRPr altLang="en-US" dirty="0" lang="zh-CN"/>
          </a:p>
        </p:txBody>
      </p:sp>
    </p:spTree>
    <p:custDataLst>
      <p:tags r:id="rId3"/>
    </p:custData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8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58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评估指标体系的设计</a:t>
            </a:r>
            <a:endParaRPr altLang="en-US" lang="zh-CN"/>
          </a:p>
        </p:txBody>
      </p:sp>
      <p:sp>
        <p:nvSpPr>
          <p:cNvPr id="1049584" name="对角圆角矩形 15"/>
          <p:cNvSpPr/>
          <p:nvPr>
            <p:custDataLst>
              <p:tags r:id="rId1"/>
            </p:custDataLst>
          </p:nvPr>
        </p:nvSpPr>
        <p:spPr>
          <a:xfrm>
            <a:off x="1450460" y="4098491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586" name="对角圆角矩形 16"/>
          <p:cNvSpPr/>
          <p:nvPr>
            <p:custDataLst>
              <p:tags r:id="rId2"/>
            </p:custDataLst>
          </p:nvPr>
        </p:nvSpPr>
        <p:spPr>
          <a:xfrm>
            <a:off x="1450460" y="3956274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algn="tl" blurRad="165100" dir="2700000" dist="25400" rotWithShape="0" sx="102000" sy="10200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588" name="直角三角形 17"/>
          <p:cNvSpPr/>
          <p:nvPr>
            <p:custDataLst>
              <p:tags r:id="rId3"/>
            </p:custDataLst>
          </p:nvPr>
        </p:nvSpPr>
        <p:spPr>
          <a:xfrm>
            <a:off x="2016066" y="3956926"/>
            <a:ext cx="85199" cy="141997"/>
          </a:xfrm>
          <a:prstGeom prst="rtTriangle"/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590" name="文本框 27"/>
          <p:cNvSpPr txBox="1"/>
          <p:nvPr>
            <p:custDataLst>
              <p:tags r:id="rId4"/>
            </p:custDataLst>
          </p:nvPr>
        </p:nvSpPr>
        <p:spPr>
          <a:xfrm>
            <a:off x="2052599" y="4109581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评估方法：定量与定性相结合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92" name="对角圆角矩形 52"/>
          <p:cNvSpPr/>
          <p:nvPr>
            <p:custDataLst>
              <p:tags r:id="rId5"/>
            </p:custDataLst>
          </p:nvPr>
        </p:nvSpPr>
        <p:spPr>
          <a:xfrm>
            <a:off x="1450460" y="1507269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594" name="对角圆角矩形 53"/>
          <p:cNvSpPr/>
          <p:nvPr>
            <p:custDataLst>
              <p:tags r:id="rId6"/>
            </p:custDataLst>
          </p:nvPr>
        </p:nvSpPr>
        <p:spPr>
          <a:xfrm>
            <a:off x="1450460" y="1364400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algn="tl" blurRad="165100" dir="2700000" dist="25400" rotWithShape="0" sx="102000" sy="10200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596" name="直角三角形 54"/>
          <p:cNvSpPr/>
          <p:nvPr>
            <p:custDataLst>
              <p:tags r:id="rId7"/>
            </p:custDataLst>
          </p:nvPr>
        </p:nvSpPr>
        <p:spPr>
          <a:xfrm>
            <a:off x="2016066" y="1365052"/>
            <a:ext cx="85199" cy="141997"/>
          </a:xfrm>
          <a:prstGeom prst="rtTriangle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598" name="文本框 56"/>
          <p:cNvSpPr txBox="1"/>
          <p:nvPr>
            <p:custDataLst>
              <p:tags r:id="rId8"/>
            </p:custDataLst>
          </p:nvPr>
        </p:nvSpPr>
        <p:spPr>
          <a:xfrm>
            <a:off x="2052599" y="1510531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评估目标：衡量创新与改革的效果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00" name="对角圆角矩形 5"/>
          <p:cNvSpPr/>
          <p:nvPr>
            <p:custDataLst>
              <p:tags r:id="rId9"/>
            </p:custDataLst>
          </p:nvPr>
        </p:nvSpPr>
        <p:spPr>
          <a:xfrm>
            <a:off x="1450460" y="2802880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602" name="对角圆角矩形 6"/>
          <p:cNvSpPr/>
          <p:nvPr>
            <p:custDataLst>
              <p:tags r:id="rId10"/>
            </p:custDataLst>
          </p:nvPr>
        </p:nvSpPr>
        <p:spPr>
          <a:xfrm>
            <a:off x="1450460" y="2660011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algn="tl" blurRad="165100" dir="2700000" dist="25400" rotWithShape="0" sx="102000" sy="10200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604" name="直角三角形 7"/>
          <p:cNvSpPr/>
          <p:nvPr>
            <p:custDataLst>
              <p:tags r:id="rId11"/>
            </p:custDataLst>
          </p:nvPr>
        </p:nvSpPr>
        <p:spPr>
          <a:xfrm>
            <a:off x="2016066" y="2661315"/>
            <a:ext cx="85199" cy="141997"/>
          </a:xfrm>
          <a:prstGeom prst="rtTriangle"/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606" name="文本框 8"/>
          <p:cNvSpPr txBox="1"/>
          <p:nvPr>
            <p:custDataLst>
              <p:tags r:id="rId12"/>
            </p:custDataLst>
          </p:nvPr>
        </p:nvSpPr>
        <p:spPr>
          <a:xfrm>
            <a:off x="2052599" y="2813970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评估内容：涵盖教育教学的各个方面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08" name="对角圆角矩形 9"/>
          <p:cNvSpPr/>
          <p:nvPr>
            <p:custDataLst>
              <p:tags r:id="rId13"/>
            </p:custDataLst>
          </p:nvPr>
        </p:nvSpPr>
        <p:spPr>
          <a:xfrm>
            <a:off x="1450460" y="5394754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610" name="对角圆角矩形 10"/>
          <p:cNvSpPr/>
          <p:nvPr>
            <p:custDataLst>
              <p:tags r:id="rId14"/>
            </p:custDataLst>
          </p:nvPr>
        </p:nvSpPr>
        <p:spPr>
          <a:xfrm>
            <a:off x="1450460" y="5251884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algn="tl" blurRad="165100" dir="2700000" dist="25400" rotWithShape="0" sx="102000" sy="10200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612" name="直角三角形 11"/>
          <p:cNvSpPr/>
          <p:nvPr>
            <p:custDataLst>
              <p:tags r:id="rId15"/>
            </p:custDataLst>
          </p:nvPr>
        </p:nvSpPr>
        <p:spPr>
          <a:xfrm>
            <a:off x="2016066" y="5252537"/>
            <a:ext cx="85199" cy="141997"/>
          </a:xfrm>
          <a:prstGeom prst="rtTriangle"/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614" name="文本框 12"/>
          <p:cNvSpPr txBox="1"/>
          <p:nvPr>
            <p:custDataLst>
              <p:tags r:id="rId16"/>
            </p:custDataLst>
          </p:nvPr>
        </p:nvSpPr>
        <p:spPr>
          <a:xfrm>
            <a:off x="2052599" y="5405192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评估流程：制定方案、实施评估、分析结果、反馈调整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9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648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评估方法的选择和应用</a:t>
            </a:r>
            <a:endParaRPr altLang="en-US" lang="zh-CN"/>
          </a:p>
        </p:txBody>
      </p:sp>
      <p:sp>
        <p:nvSpPr>
          <p:cNvPr id="1049650" name="矩形 3"/>
          <p:cNvSpPr/>
          <p:nvPr>
            <p:custDataLst>
              <p:tags r:id="rId1"/>
            </p:custDataLst>
          </p:nvPr>
        </p:nvSpPr>
        <p:spPr>
          <a:xfrm>
            <a:off x="1564041" y="1364400"/>
            <a:ext cx="9598208" cy="1055296"/>
          </a:xfrm>
          <a:prstGeom prst="rect"/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652" name="矩形 13"/>
          <p:cNvSpPr/>
          <p:nvPr>
            <p:custDataLst>
              <p:tags r:id="rId2"/>
            </p:custDataLst>
          </p:nvPr>
        </p:nvSpPr>
        <p:spPr>
          <a:xfrm>
            <a:off x="1029812" y="1364400"/>
            <a:ext cx="260300" cy="1055296"/>
          </a:xfrm>
          <a:prstGeom prst="rect"/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654" name="文本框 4"/>
          <p:cNvSpPr txBox="1"/>
          <p:nvPr>
            <p:custDataLst>
              <p:tags r:id="rId3"/>
            </p:custDataLst>
          </p:nvPr>
        </p:nvSpPr>
        <p:spPr>
          <a:xfrm>
            <a:off x="1838861" y="1455579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问卷调查：了解学生对创新与改革的满意度和反馈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56" name="矩形 39"/>
          <p:cNvSpPr/>
          <p:nvPr>
            <p:custDataLst>
              <p:tags r:id="rId4"/>
            </p:custDataLst>
          </p:nvPr>
        </p:nvSpPr>
        <p:spPr>
          <a:xfrm>
            <a:off x="1564041" y="2617142"/>
            <a:ext cx="9598208" cy="1055296"/>
          </a:xfrm>
          <a:prstGeom prst="rect"/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658" name="矩形 5"/>
          <p:cNvSpPr/>
          <p:nvPr>
            <p:custDataLst>
              <p:tags r:id="rId5"/>
            </p:custDataLst>
          </p:nvPr>
        </p:nvSpPr>
        <p:spPr>
          <a:xfrm>
            <a:off x="1029812" y="2617142"/>
            <a:ext cx="260300" cy="1055296"/>
          </a:xfrm>
          <a:prstGeom prst="rect"/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660" name="文本框 41"/>
          <p:cNvSpPr txBox="1"/>
          <p:nvPr>
            <p:custDataLst>
              <p:tags r:id="rId6"/>
            </p:custDataLst>
          </p:nvPr>
        </p:nvSpPr>
        <p:spPr>
          <a:xfrm>
            <a:off x="1838861" y="2708320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考试成绩：分析创新与改革对学习成绩的影响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62" name="矩形 12"/>
          <p:cNvSpPr/>
          <p:nvPr>
            <p:custDataLst>
              <p:tags r:id="rId7"/>
            </p:custDataLst>
          </p:nvPr>
        </p:nvSpPr>
        <p:spPr>
          <a:xfrm>
            <a:off x="1564041" y="3869884"/>
            <a:ext cx="9598208" cy="1055296"/>
          </a:xfrm>
          <a:prstGeom prst="rect"/>
          <a:solidFill>
            <a:schemeClr val="accent3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664" name="矩形 17"/>
          <p:cNvSpPr/>
          <p:nvPr>
            <p:custDataLst>
              <p:tags r:id="rId8"/>
            </p:custDataLst>
          </p:nvPr>
        </p:nvSpPr>
        <p:spPr>
          <a:xfrm>
            <a:off x="1029812" y="3869884"/>
            <a:ext cx="260300" cy="1055296"/>
          </a:xfrm>
          <a:prstGeom prst="rect"/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666" name="文本框 19"/>
          <p:cNvSpPr txBox="1"/>
          <p:nvPr>
            <p:custDataLst>
              <p:tags r:id="rId9"/>
            </p:custDataLst>
          </p:nvPr>
        </p:nvSpPr>
        <p:spPr>
          <a:xfrm>
            <a:off x="1838861" y="3961062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教师评估：教师对创新与改革的实施效果进行评价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68" name="矩形 49"/>
          <p:cNvSpPr/>
          <p:nvPr>
            <p:custDataLst>
              <p:tags r:id="rId10"/>
            </p:custDataLst>
          </p:nvPr>
        </p:nvSpPr>
        <p:spPr>
          <a:xfrm>
            <a:off x="1564041" y="5121984"/>
            <a:ext cx="9598208" cy="1055296"/>
          </a:xfrm>
          <a:prstGeom prst="rect"/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670" name="矩形 26"/>
          <p:cNvSpPr/>
          <p:nvPr>
            <p:custDataLst>
              <p:tags r:id="rId11"/>
            </p:custDataLst>
          </p:nvPr>
        </p:nvSpPr>
        <p:spPr>
          <a:xfrm>
            <a:off x="1029812" y="5121984"/>
            <a:ext cx="260300" cy="1055296"/>
          </a:xfrm>
          <a:prstGeom prst="rect"/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672" name="文本框 27"/>
          <p:cNvSpPr txBox="1"/>
          <p:nvPr>
            <p:custDataLst>
              <p:tags r:id="rId12"/>
            </p:custDataLst>
          </p:nvPr>
        </p:nvSpPr>
        <p:spPr>
          <a:xfrm>
            <a:off x="1838861" y="5213162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案例研究：对个别成功案例进行深入剖析，总结经验教训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0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70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评估结果的分析和反馈</a:t>
            </a:r>
            <a:endParaRPr altLang="en-US" lang="zh-CN"/>
          </a:p>
        </p:txBody>
      </p:sp>
      <p:sp>
        <p:nvSpPr>
          <p:cNvPr id="1049708" name="五边形 30"/>
          <p:cNvSpPr/>
          <p:nvPr>
            <p:custDataLst>
              <p:tags r:id="rId1"/>
            </p:custDataLst>
          </p:nvPr>
        </p:nvSpPr>
        <p:spPr>
          <a:xfrm>
            <a:off x="838200" y="3218059"/>
            <a:ext cx="2787094" cy="1132917"/>
          </a:xfrm>
          <a:prstGeom prst="homePlate"/>
          <a:ln>
            <a:noFill/>
          </a:ln>
          <a:effectLst>
            <a:outerShdw algn="l" blurRad="50800" dist="38100" rotWithShape="0">
              <a:schemeClr val="accent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710" name="燕尾形 36"/>
          <p:cNvSpPr/>
          <p:nvPr>
            <p:custDataLst>
              <p:tags r:id="rId2"/>
            </p:custDataLst>
          </p:nvPr>
        </p:nvSpPr>
        <p:spPr>
          <a:xfrm>
            <a:off x="3342276" y="3218059"/>
            <a:ext cx="2787094" cy="1132917"/>
          </a:xfrm>
          <a:prstGeom prst="chevron"/>
          <a:solidFill>
            <a:schemeClr val="accent2"/>
          </a:solidFill>
          <a:ln>
            <a:noFill/>
          </a:ln>
          <a:effectLst>
            <a:outerShdw algn="l" blurRad="50800" dist="38100" rotWithShape="0">
              <a:schemeClr val="accent2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712" name="燕尾形 37"/>
          <p:cNvSpPr/>
          <p:nvPr>
            <p:custDataLst>
              <p:tags r:id="rId3"/>
            </p:custDataLst>
          </p:nvPr>
        </p:nvSpPr>
        <p:spPr>
          <a:xfrm>
            <a:off x="8350429" y="3218059"/>
            <a:ext cx="2787094" cy="1132917"/>
          </a:xfrm>
          <a:prstGeom prst="chevron"/>
          <a:solidFill>
            <a:schemeClr val="accent4"/>
          </a:solidFill>
          <a:ln>
            <a:noFill/>
          </a:ln>
          <a:effectLst>
            <a:outerShdw algn="l" blurRad="50800" dist="38100" rotWithShape="0">
              <a:schemeClr val="accent3">
                <a:lumMod val="60000"/>
                <a:lumOff val="4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714" name="燕尾形 38"/>
          <p:cNvSpPr/>
          <p:nvPr>
            <p:custDataLst>
              <p:tags r:id="rId4"/>
            </p:custDataLst>
          </p:nvPr>
        </p:nvSpPr>
        <p:spPr>
          <a:xfrm>
            <a:off x="5846353" y="3218059"/>
            <a:ext cx="2787094" cy="1132917"/>
          </a:xfrm>
          <a:prstGeom prst="chevron"/>
          <a:solidFill>
            <a:schemeClr val="accent6"/>
          </a:solidFill>
          <a:ln>
            <a:noFill/>
          </a:ln>
          <a:effectLst>
            <a:outerShdw algn="l" blurRad="50800" dist="38100" rotWithShape="0">
              <a:schemeClr val="accent3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716" name="文本框 3"/>
          <p:cNvSpPr txBox="1"/>
          <p:nvPr>
            <p:custDataLst>
              <p:tags r:id="rId5"/>
            </p:custDataLst>
          </p:nvPr>
        </p:nvSpPr>
        <p:spPr>
          <a:xfrm>
            <a:off x="3283983" y="4592597"/>
            <a:ext cx="3005905" cy="1317090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数据分析方法：对比分析、趋势分析、相关性分析等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718" name="文本框 6"/>
          <p:cNvSpPr txBox="1"/>
          <p:nvPr>
            <p:custDataLst>
              <p:tags r:id="rId6"/>
            </p:custDataLst>
          </p:nvPr>
        </p:nvSpPr>
        <p:spPr>
          <a:xfrm>
            <a:off x="838200" y="1633157"/>
            <a:ext cx="3005905" cy="1355952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dirty="0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评估指标：学生成绩、教师反馈、家长满意度等</a:t>
            </a:r>
            <a:endParaRPr altLang="en-US" dirty="0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720" name="文本框 7"/>
          <p:cNvSpPr txBox="1"/>
          <p:nvPr>
            <p:custDataLst>
              <p:tags r:id="rId7"/>
            </p:custDataLst>
          </p:nvPr>
        </p:nvSpPr>
        <p:spPr>
          <a:xfrm>
            <a:off x="5844663" y="1633157"/>
            <a:ext cx="3005905" cy="1355952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评估结果：优点与不足、成功与失败的原因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722" name="文本框 8"/>
          <p:cNvSpPr txBox="1"/>
          <p:nvPr>
            <p:custDataLst>
              <p:tags r:id="rId8"/>
            </p:custDataLst>
          </p:nvPr>
        </p:nvSpPr>
        <p:spPr>
          <a:xfrm>
            <a:off x="8347895" y="4592597"/>
            <a:ext cx="3005905" cy="1317090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反馈与改进：针对评估结果提出改进措施和方案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0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75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持续改进和提高的措施</a:t>
            </a:r>
            <a:endParaRPr altLang="en-US" lang="zh-CN"/>
          </a:p>
        </p:txBody>
      </p:sp>
      <p:sp>
        <p:nvSpPr>
          <p:cNvPr id="1049758" name="对角圆角矩形 15"/>
          <p:cNvSpPr/>
          <p:nvPr>
            <p:custDataLst>
              <p:tags r:id="rId1"/>
            </p:custDataLst>
          </p:nvPr>
        </p:nvSpPr>
        <p:spPr>
          <a:xfrm>
            <a:off x="1450460" y="4098491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760" name="对角圆角矩形 16"/>
          <p:cNvSpPr/>
          <p:nvPr>
            <p:custDataLst>
              <p:tags r:id="rId2"/>
            </p:custDataLst>
          </p:nvPr>
        </p:nvSpPr>
        <p:spPr>
          <a:xfrm>
            <a:off x="1450460" y="3956274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algn="tl" blurRad="165100" dir="2700000" dist="25400" rotWithShape="0" sx="102000" sy="10200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762" name="直角三角形 17"/>
          <p:cNvSpPr/>
          <p:nvPr>
            <p:custDataLst>
              <p:tags r:id="rId3"/>
            </p:custDataLst>
          </p:nvPr>
        </p:nvSpPr>
        <p:spPr>
          <a:xfrm>
            <a:off x="2016066" y="3956926"/>
            <a:ext cx="85199" cy="141997"/>
          </a:xfrm>
          <a:prstGeom prst="rtTriangle"/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764" name="文本框 27"/>
          <p:cNvSpPr txBox="1"/>
          <p:nvPr>
            <p:custDataLst>
              <p:tags r:id="rId4"/>
            </p:custDataLst>
          </p:nvPr>
        </p:nvSpPr>
        <p:spPr>
          <a:xfrm>
            <a:off x="2052599" y="4109581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 fontScale="95556"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推广成功经验：将成功的教与学模式进行总结和推广，促进更多的教师和学生受益。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66" name="对角圆角矩形 52"/>
          <p:cNvSpPr/>
          <p:nvPr>
            <p:custDataLst>
              <p:tags r:id="rId5"/>
            </p:custDataLst>
          </p:nvPr>
        </p:nvSpPr>
        <p:spPr>
          <a:xfrm>
            <a:off x="1450460" y="1507269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768" name="对角圆角矩形 53"/>
          <p:cNvSpPr/>
          <p:nvPr>
            <p:custDataLst>
              <p:tags r:id="rId6"/>
            </p:custDataLst>
          </p:nvPr>
        </p:nvSpPr>
        <p:spPr>
          <a:xfrm>
            <a:off x="1450460" y="1364400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algn="tl" blurRad="165100" dir="2700000" dist="25400" rotWithShape="0" sx="102000" sy="10200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770" name="直角三角形 54"/>
          <p:cNvSpPr/>
          <p:nvPr>
            <p:custDataLst>
              <p:tags r:id="rId7"/>
            </p:custDataLst>
          </p:nvPr>
        </p:nvSpPr>
        <p:spPr>
          <a:xfrm>
            <a:off x="2016066" y="1365052"/>
            <a:ext cx="85199" cy="141997"/>
          </a:xfrm>
          <a:prstGeom prst="rtTriangle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772" name="文本框 56"/>
          <p:cNvSpPr txBox="1"/>
          <p:nvPr>
            <p:custDataLst>
              <p:tags r:id="rId8"/>
            </p:custDataLst>
          </p:nvPr>
        </p:nvSpPr>
        <p:spPr>
          <a:xfrm>
            <a:off x="2052599" y="1510531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 fontScale="95556"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建立有效的评估机制：定期对教与学模式进行评估，收集反馈意见，及时调整和改进。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74" name="对角圆角矩形 5"/>
          <p:cNvSpPr/>
          <p:nvPr>
            <p:custDataLst>
              <p:tags r:id="rId9"/>
            </p:custDataLst>
          </p:nvPr>
        </p:nvSpPr>
        <p:spPr>
          <a:xfrm>
            <a:off x="1450460" y="2802880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776" name="对角圆角矩形 6"/>
          <p:cNvSpPr/>
          <p:nvPr>
            <p:custDataLst>
              <p:tags r:id="rId10"/>
            </p:custDataLst>
          </p:nvPr>
        </p:nvSpPr>
        <p:spPr>
          <a:xfrm>
            <a:off x="1450460" y="2660011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algn="tl" blurRad="165100" dir="2700000" dist="25400" rotWithShape="0" sx="102000" sy="10200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778" name="直角三角形 7"/>
          <p:cNvSpPr/>
          <p:nvPr>
            <p:custDataLst>
              <p:tags r:id="rId11"/>
            </p:custDataLst>
          </p:nvPr>
        </p:nvSpPr>
        <p:spPr>
          <a:xfrm>
            <a:off x="2016066" y="2661315"/>
            <a:ext cx="85199" cy="141997"/>
          </a:xfrm>
          <a:prstGeom prst="rtTriangle"/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780" name="文本框 8"/>
          <p:cNvSpPr txBox="1"/>
          <p:nvPr>
            <p:custDataLst>
              <p:tags r:id="rId12"/>
            </p:custDataLst>
          </p:nvPr>
        </p:nvSpPr>
        <p:spPr>
          <a:xfrm>
            <a:off x="2052599" y="2813970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 fontScale="95556" lnSpcReduction="20000"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强化教师培训：提高教师的教学水平和创新能力，使其能够更好地适应教与学模式的创新与改革。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82" name="对角圆角矩形 9"/>
          <p:cNvSpPr/>
          <p:nvPr>
            <p:custDataLst>
              <p:tags r:id="rId13"/>
            </p:custDataLst>
          </p:nvPr>
        </p:nvSpPr>
        <p:spPr>
          <a:xfrm>
            <a:off x="1450460" y="5394754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784" name="对角圆角矩形 10"/>
          <p:cNvSpPr/>
          <p:nvPr>
            <p:custDataLst>
              <p:tags r:id="rId14"/>
            </p:custDataLst>
          </p:nvPr>
        </p:nvSpPr>
        <p:spPr>
          <a:xfrm>
            <a:off x="1450460" y="5251884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algn="tl" blurRad="165100" dir="2700000" dist="25400" rotWithShape="0" sx="102000" sy="10200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786" name="直角三角形 11"/>
          <p:cNvSpPr/>
          <p:nvPr>
            <p:custDataLst>
              <p:tags r:id="rId15"/>
            </p:custDataLst>
          </p:nvPr>
        </p:nvSpPr>
        <p:spPr>
          <a:xfrm>
            <a:off x="2016066" y="5252537"/>
            <a:ext cx="85199" cy="141997"/>
          </a:xfrm>
          <a:prstGeom prst="rtTriangle"/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788" name="文本框 12"/>
          <p:cNvSpPr txBox="1"/>
          <p:nvPr>
            <p:custDataLst>
              <p:tags r:id="rId16"/>
            </p:custDataLst>
          </p:nvPr>
        </p:nvSpPr>
        <p:spPr>
          <a:xfrm>
            <a:off x="2052599" y="5405192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 fontScale="95556" lnSpcReduction="20000"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注重学生反馈：及时了解学生的学习需求和反馈意见，针对性地改进教与学模式，提高学生的学习效果。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1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822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p>
            <a:r>
              <a:rPr altLang="en-US" dirty="0" lang="zh-CN">
                <a:solidFill>
                  <a:schemeClr val="lt1">
                    <a:lumMod val="100000"/>
                  </a:schemeClr>
                </a:solidFill>
              </a:rPr>
              <a:t>总结与展望</a:t>
            </a:r>
            <a:endParaRPr altLang="en-US" dirty="0" lang="zh-CN">
              <a:solidFill>
                <a:schemeClr val="lt1">
                  <a:lumMod val="100000"/>
                </a:schemeClr>
              </a:solidFill>
            </a:endParaRPr>
          </a:p>
        </p:txBody>
      </p:sp>
      <p:sp>
        <p:nvSpPr>
          <p:cNvPr id="1049824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/>
        <p:txBody>
          <a:bodyPr/>
          <a:p>
            <a:r>
              <a:rPr altLang="en-US" dirty="0" lang="zh-CN"/>
              <a:t>05</a:t>
            </a:r>
            <a:endParaRPr altLang="en-US" dirty="0" lang="zh-CN"/>
          </a:p>
        </p:txBody>
      </p:sp>
    </p:spTree>
    <p:custDataLst>
      <p:tags r:id="rId3"/>
    </p:custData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2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858" name="标题 1"/>
          <p:cNvSpPr>
            <a:spLocks noGrp="1"/>
          </p:cNvSpPr>
          <p:nvPr>
            <p:ph type="title"/>
          </p:nvPr>
        </p:nvSpPr>
        <p:spPr/>
        <p:txBody>
          <a:bodyPr>
            <a:normAutofit fontScale="92273"/>
          </a:bodyPr>
          <a:p>
            <a:r>
              <a:rPr altLang="en-US" lang="zh-CN"/>
              <a:t>初中教育教与学模式创新与改革的成就和经验</a:t>
            </a:r>
            <a:endParaRPr altLang="en-US" lang="zh-CN"/>
          </a:p>
        </p:txBody>
      </p:sp>
      <p:sp>
        <p:nvSpPr>
          <p:cNvPr id="1049860" name="弧形 58"/>
          <p:cNvSpPr/>
          <p:nvPr>
            <p:custDataLst>
              <p:tags r:id="rId1"/>
            </p:custDataLst>
          </p:nvPr>
        </p:nvSpPr>
        <p:spPr>
          <a:xfrm>
            <a:off x="8027409" y="2107805"/>
            <a:ext cx="3327161" cy="3327161"/>
          </a:xfrm>
          <a:prstGeom prst="arc">
            <a:avLst>
              <a:gd name="adj1" fmla="val 15382684"/>
              <a:gd name="adj2" fmla="val 7430173"/>
            </a:avLst>
          </a:prstGeom>
          <a:ln w="28575">
            <a:solidFill>
              <a:schemeClr val="accent1">
                <a:lumMod val="40000"/>
                <a:lumOff val="60000"/>
              </a:schemeClr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862" name="弧形 57"/>
          <p:cNvSpPr/>
          <p:nvPr>
            <p:custDataLst>
              <p:tags r:id="rId2"/>
            </p:custDataLst>
          </p:nvPr>
        </p:nvSpPr>
        <p:spPr>
          <a:xfrm>
            <a:off x="838200" y="2107805"/>
            <a:ext cx="3327161" cy="3327161"/>
          </a:xfrm>
          <a:prstGeom prst="arc">
            <a:avLst>
              <a:gd name="adj1" fmla="val 2576083"/>
              <a:gd name="adj2" fmla="val 12584694"/>
            </a:avLst>
          </a:prstGeom>
          <a:ln w="28575"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864" name="椭圆 22"/>
          <p:cNvSpPr/>
          <p:nvPr>
            <p:custDataLst>
              <p:tags r:id="rId3"/>
            </p:custDataLst>
          </p:nvPr>
        </p:nvSpPr>
        <p:spPr>
          <a:xfrm>
            <a:off x="8354477" y="2371975"/>
            <a:ext cx="2798050" cy="2798050"/>
          </a:xfrm>
          <a:prstGeom prst="ellipse"/>
          <a:gradFill flip="none" rotWithShape="1">
            <a:gsLst>
              <a:gs pos="19580">
                <a:schemeClr val="accent1">
                  <a:lumMod val="40000"/>
                  <a:lumOff val="60000"/>
                </a:schemeClr>
              </a:gs>
              <a:gs pos="73000">
                <a:schemeClr val="accent1"/>
              </a:gs>
              <a:gs pos="94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  <a:effectLst>
            <a:outerShdw algn="tl" blurRad="203200" dir="2700000" dist="101600" rotWithShape="0">
              <a:schemeClr val="accent1">
                <a:alpha val="25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866" name="椭圆 23"/>
          <p:cNvSpPr/>
          <p:nvPr>
            <p:custDataLst>
              <p:tags r:id="rId4"/>
            </p:custDataLst>
          </p:nvPr>
        </p:nvSpPr>
        <p:spPr>
          <a:xfrm>
            <a:off x="8724675" y="2427684"/>
            <a:ext cx="377730" cy="377730"/>
          </a:xfrm>
          <a:prstGeom prst="ellipse"/>
          <a:gradFill flip="none" rotWithShape="1">
            <a:gsLst>
              <a:gs pos="0">
                <a:schemeClr val="bg1"/>
              </a:gs>
              <a:gs pos="100000">
                <a:schemeClr val="accent1">
                  <a:lumMod val="60000"/>
                  <a:lumOff val="4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solidFill>
              <a:schemeClr val="accent1">
                <a:lumMod val="60000"/>
                <a:lumOff val="40000"/>
              </a:schemeClr>
            </a:solidFill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868" name="正文"/>
          <p:cNvSpPr txBox="1"/>
          <p:nvPr>
            <p:custDataLst>
              <p:tags r:id="rId5"/>
            </p:custDataLst>
          </p:nvPr>
        </p:nvSpPr>
        <p:spPr>
          <a:xfrm>
            <a:off x="8788472" y="3179761"/>
            <a:ext cx="1929893" cy="1327483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rgbClr val="FFFFFF"/>
                </a:solidFill>
                <a:latin typeface="+mn-ea"/>
                <a:sym typeface="+mn-ea"/>
              </a:rPr>
              <a:t>促进了教育公平和质量提升</a:t>
            </a:r>
            <a:endParaRPr altLang="en-US" dirty="0" sz="1200" lang="zh-CN" spc="150">
              <a:solidFill>
                <a:srgbClr val="FFFFFF"/>
              </a:solidFill>
              <a:latin typeface="+mn-ea"/>
              <a:sym typeface="+mn-ea"/>
            </a:endParaRPr>
          </a:p>
        </p:txBody>
      </p:sp>
      <p:sp>
        <p:nvSpPr>
          <p:cNvPr id="1049870" name="椭圆 24"/>
          <p:cNvSpPr/>
          <p:nvPr>
            <p:custDataLst>
              <p:tags r:id="rId6"/>
            </p:custDataLst>
          </p:nvPr>
        </p:nvSpPr>
        <p:spPr>
          <a:xfrm>
            <a:off x="6022769" y="2371975"/>
            <a:ext cx="2798050" cy="2798050"/>
          </a:xfrm>
          <a:prstGeom prst="ellipse"/>
          <a:gradFill flip="none" rotWithShape="1">
            <a:gsLst>
              <a:gs pos="48000">
                <a:schemeClr val="bg1"/>
              </a:gs>
              <a:gs pos="75000">
                <a:schemeClr val="accent1">
                  <a:lumMod val="20000"/>
                  <a:lumOff val="8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872" name="椭圆 25"/>
          <p:cNvSpPr/>
          <p:nvPr>
            <p:custDataLst>
              <p:tags r:id="rId7"/>
            </p:custDataLst>
          </p:nvPr>
        </p:nvSpPr>
        <p:spPr>
          <a:xfrm>
            <a:off x="6392069" y="2427684"/>
            <a:ext cx="377730" cy="377730"/>
          </a:xfrm>
          <a:prstGeom prst="ellipse"/>
          <a:gradFill flip="none" rotWithShape="1">
            <a:gsLst>
              <a:gs pos="0">
                <a:schemeClr val="accent1">
                  <a:lumMod val="60000"/>
                  <a:lumOff val="40000"/>
                </a:schemeClr>
              </a:gs>
              <a:gs pos="33000">
                <a:schemeClr val="accent1"/>
              </a:gs>
              <a:gs pos="82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874" name="正文"/>
          <p:cNvSpPr txBox="1"/>
          <p:nvPr>
            <p:custDataLst>
              <p:tags r:id="rId8"/>
            </p:custDataLst>
          </p:nvPr>
        </p:nvSpPr>
        <p:spPr>
          <a:xfrm>
            <a:off x="6456763" y="3179761"/>
            <a:ext cx="1929893" cy="1327483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优化了教学资源配置和利用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76" name="椭圆 7"/>
          <p:cNvSpPr/>
          <p:nvPr>
            <p:custDataLst>
              <p:tags r:id="rId9"/>
            </p:custDataLst>
          </p:nvPr>
        </p:nvSpPr>
        <p:spPr>
          <a:xfrm>
            <a:off x="3691061" y="2371975"/>
            <a:ext cx="2798050" cy="2798050"/>
          </a:xfrm>
          <a:prstGeom prst="ellipse"/>
          <a:gradFill flip="none" rotWithShape="1">
            <a:gsLst>
              <a:gs pos="19580">
                <a:schemeClr val="accent1">
                  <a:lumMod val="40000"/>
                  <a:lumOff val="60000"/>
                </a:schemeClr>
              </a:gs>
              <a:gs pos="73000">
                <a:schemeClr val="accent1"/>
              </a:gs>
              <a:gs pos="94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  <a:effectLst>
            <a:outerShdw algn="tl" blurRad="203200" dir="2700000" dist="101600" rotWithShape="0">
              <a:schemeClr val="accent1">
                <a:alpha val="25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878" name="椭圆 9"/>
          <p:cNvSpPr/>
          <p:nvPr>
            <p:custDataLst>
              <p:tags r:id="rId10"/>
            </p:custDataLst>
          </p:nvPr>
        </p:nvSpPr>
        <p:spPr>
          <a:xfrm>
            <a:off x="4060360" y="2427684"/>
            <a:ext cx="377730" cy="377730"/>
          </a:xfrm>
          <a:prstGeom prst="ellipse"/>
          <a:gradFill flip="none" rotWithShape="1">
            <a:gsLst>
              <a:gs pos="0">
                <a:schemeClr val="bg1"/>
              </a:gs>
              <a:gs pos="100000">
                <a:schemeClr val="accent1">
                  <a:lumMod val="60000"/>
                  <a:lumOff val="4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solidFill>
              <a:schemeClr val="accent1">
                <a:lumMod val="60000"/>
                <a:lumOff val="40000"/>
              </a:schemeClr>
            </a:solidFill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880" name="正文"/>
          <p:cNvSpPr txBox="1"/>
          <p:nvPr>
            <p:custDataLst>
              <p:tags r:id="rId11"/>
            </p:custDataLst>
          </p:nvPr>
        </p:nvSpPr>
        <p:spPr>
          <a:xfrm>
            <a:off x="4125055" y="3179761"/>
            <a:ext cx="1929893" cy="1327483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rgbClr val="FFFFFF"/>
                </a:solidFill>
                <a:latin typeface="+mn-ea"/>
                <a:sym typeface="+mn-ea"/>
              </a:rPr>
              <a:t>加强了师生互动和合作学习</a:t>
            </a:r>
            <a:endParaRPr altLang="en-US" dirty="0" sz="1200" lang="zh-CN" spc="150">
              <a:solidFill>
                <a:srgbClr val="FFFFFF"/>
              </a:solidFill>
              <a:latin typeface="+mn-ea"/>
              <a:sym typeface="+mn-ea"/>
            </a:endParaRPr>
          </a:p>
        </p:txBody>
      </p:sp>
      <p:sp>
        <p:nvSpPr>
          <p:cNvPr id="1049882" name="椭圆 5"/>
          <p:cNvSpPr/>
          <p:nvPr>
            <p:custDataLst>
              <p:tags r:id="rId12"/>
            </p:custDataLst>
          </p:nvPr>
        </p:nvSpPr>
        <p:spPr>
          <a:xfrm>
            <a:off x="1094284" y="2371975"/>
            <a:ext cx="2798050" cy="2798050"/>
          </a:xfrm>
          <a:prstGeom prst="ellipse"/>
          <a:gradFill flip="none" rotWithShape="1">
            <a:gsLst>
              <a:gs pos="48000">
                <a:schemeClr val="bg1"/>
              </a:gs>
              <a:gs pos="75000">
                <a:schemeClr val="accent1">
                  <a:lumMod val="20000"/>
                  <a:lumOff val="8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884" name="椭圆 4"/>
          <p:cNvSpPr/>
          <p:nvPr>
            <p:custDataLst>
              <p:tags r:id="rId13"/>
            </p:custDataLst>
          </p:nvPr>
        </p:nvSpPr>
        <p:spPr>
          <a:xfrm>
            <a:off x="1463583" y="2427684"/>
            <a:ext cx="377730" cy="377730"/>
          </a:xfrm>
          <a:prstGeom prst="ellipse"/>
          <a:gradFill flip="none" rotWithShape="1">
            <a:gsLst>
              <a:gs pos="0">
                <a:schemeClr val="accent1">
                  <a:lumMod val="60000"/>
                  <a:lumOff val="40000"/>
                </a:schemeClr>
              </a:gs>
              <a:gs pos="33000">
                <a:schemeClr val="accent1"/>
              </a:gs>
              <a:gs pos="82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886" name="正文"/>
          <p:cNvSpPr txBox="1"/>
          <p:nvPr>
            <p:custDataLst>
              <p:tags r:id="rId14"/>
            </p:custDataLst>
          </p:nvPr>
        </p:nvSpPr>
        <p:spPr>
          <a:xfrm>
            <a:off x="1528278" y="3179761"/>
            <a:ext cx="1929893" cy="1327483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提高了学生的学习兴趣和能力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92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未来发展方向和重点任务</a:t>
            </a:r>
            <a:endParaRPr altLang="en-US" lang="zh-CN"/>
          </a:p>
        </p:txBody>
      </p:sp>
      <p:sp>
        <p:nvSpPr>
          <p:cNvPr id="1049922" name="矩形 31"/>
          <p:cNvSpPr/>
          <p:nvPr>
            <p:custDataLst>
              <p:tags r:id="rId1"/>
            </p:custDataLst>
          </p:nvPr>
        </p:nvSpPr>
        <p:spPr>
          <a:xfrm>
            <a:off x="2641618" y="1364400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深化课程改革，提高教学质量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24" name="矩形 4"/>
          <p:cNvSpPr/>
          <p:nvPr>
            <p:custDataLst>
              <p:tags r:id="rId2"/>
            </p:custDataLst>
          </p:nvPr>
        </p:nvSpPr>
        <p:spPr>
          <a:xfrm>
            <a:off x="2641618" y="2613620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加强教师队伍建设，提升教师素质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26" name="矩形 5"/>
          <p:cNvSpPr/>
          <p:nvPr>
            <p:custDataLst>
              <p:tags r:id="rId3"/>
            </p:custDataLst>
          </p:nvPr>
        </p:nvSpPr>
        <p:spPr>
          <a:xfrm>
            <a:off x="2641618" y="3862839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推进信息技术与教育教学的融合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28" name="矩形 7"/>
          <p:cNvSpPr/>
          <p:nvPr>
            <p:custDataLst>
              <p:tags r:id="rId4"/>
            </p:custDataLst>
          </p:nvPr>
        </p:nvSpPr>
        <p:spPr>
          <a:xfrm>
            <a:off x="2641618" y="5112059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注重学生综合素质和创新能力培养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4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962" name="标题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p>
            <a:r>
              <a:rPr altLang="en-US" lang="zh-CN"/>
              <a:t>加强国际交流与合作，提升我国初中教育的国际影响力</a:t>
            </a:r>
            <a:endParaRPr altLang="en-US" lang="zh-CN"/>
          </a:p>
        </p:txBody>
      </p:sp>
      <p:sp>
        <p:nvSpPr>
          <p:cNvPr id="1049964" name="矩形 31"/>
          <p:cNvSpPr/>
          <p:nvPr>
            <p:custDataLst>
              <p:tags r:id="rId1"/>
            </p:custDataLst>
          </p:nvPr>
        </p:nvSpPr>
        <p:spPr>
          <a:xfrm>
            <a:off x="2641618" y="1364400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初中教育国际化的发展趋势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66" name="矩形 4"/>
          <p:cNvSpPr/>
          <p:nvPr>
            <p:custDataLst>
              <p:tags r:id="rId2"/>
            </p:custDataLst>
          </p:nvPr>
        </p:nvSpPr>
        <p:spPr>
          <a:xfrm>
            <a:off x="2641618" y="2613620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国际交流与合作的意义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68" name="矩形 5"/>
          <p:cNvSpPr/>
          <p:nvPr>
            <p:custDataLst>
              <p:tags r:id="rId3"/>
            </p:custDataLst>
          </p:nvPr>
        </p:nvSpPr>
        <p:spPr>
          <a:xfrm>
            <a:off x="2641618" y="3862839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提升我国初中教育国际影响力的途径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70" name="矩形 7"/>
          <p:cNvSpPr/>
          <p:nvPr>
            <p:custDataLst>
              <p:tags r:id="rId4"/>
            </p:custDataLst>
          </p:nvPr>
        </p:nvSpPr>
        <p:spPr>
          <a:xfrm>
            <a:off x="2641618" y="5112059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未来展望与目标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4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004" name="标题"/>
          <p:cNvSpPr>
            <a:spLocks noGrp="1"/>
          </p:cNvSpPr>
          <p:nvPr>
            <p:ph type="ctrTitle"/>
            <p:custDataLst>
              <p:tags r:id="rId1"/>
            </p:custDataLst>
          </p:nvPr>
        </p:nvSpPr>
        <p:spPr/>
        <p:txBody>
          <a:bodyPr/>
          <a:p>
            <a:r>
              <a:rPr altLang="zh-CN" dirty="0" lang="en-US">
                <a:solidFill>
                  <a:schemeClr val="lt1">
                    <a:lumMod val="100000"/>
                  </a:schemeClr>
                </a:solidFill>
              </a:rPr>
              <a:t>THANK YOU</a:t>
            </a:r>
            <a:endParaRPr altLang="zh-CN" dirty="0" lang="en-US">
              <a:solidFill>
                <a:schemeClr val="lt1">
                  <a:lumMod val="100000"/>
                </a:schemeClr>
              </a:solidFill>
            </a:endParaRPr>
          </a:p>
        </p:txBody>
      </p:sp>
      <p:sp>
        <p:nvSpPr>
          <p:cNvPr id="1050006" name="公司名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/>
        <p:txBody>
          <a:bodyPr/>
          <a:p>
            <a:r>
              <a:rPr altLang="zh-CN" lang="en-US"/>
              <a:t>YOUR LOGO</a:t>
            </a:r>
            <a:endParaRPr altLang="zh-CN" lang="en-US"/>
          </a:p>
        </p:txBody>
      </p:sp>
      <p:sp>
        <p:nvSpPr>
          <p:cNvPr id="1050008" name="日期时间"/>
          <p:cNvSpPr>
            <a:spLocks noGrp="1"/>
          </p:cNvSpPr>
          <p:nvPr>
            <p:ph type="body" sz="quarter" idx="14"/>
            <p:custDataLst>
              <p:tags r:id="rId3"/>
            </p:custDataLst>
          </p:nvPr>
        </p:nvSpPr>
        <p:spPr/>
        <p:txBody>
          <a:bodyPr/>
          <a:p>
            <a:r>
              <a:t>汇报时间：</a:t>
            </a:r>
            <a:r>
              <a:rPr altLang="zh-CN" lang="en-US"/>
              <a:t>20X-XX-XX</a:t>
            </a:r>
            <a:endParaRPr altLang="zh-CN" lang="en-US"/>
          </a:p>
        </p:txBody>
      </p:sp>
      <p:sp>
        <p:nvSpPr>
          <p:cNvPr id="1050010" name="署名"/>
          <p:cNvSpPr>
            <a:spLocks noGrp="1"/>
          </p:cNvSpPr>
          <p:nvPr>
            <p:ph type="body" sz="quarter" idx="17"/>
            <p:custDataLst>
              <p:tags r:id="rId4"/>
            </p:custDataLst>
          </p:nvPr>
        </p:nvSpPr>
        <p:spPr/>
        <p:txBody>
          <a:bodyPr/>
          <a:p>
            <a:r>
              <a:rPr altLang="en-US" lang="zh-CN"/>
              <a:t>汇报人：</a:t>
            </a:r>
            <a:r>
              <a:rPr altLang="zh-CN" lang="en-US"/>
              <a:t>xxx</a:t>
            </a:r>
            <a:endParaRPr altLang="en-US" lang="zh-CN"/>
          </a:p>
        </p:txBody>
      </p:sp>
    </p:spTree>
    <p:custDataLst>
      <p:tags r:id="rId5"/>
    </p:custDataLst>
  </p:cSld>
  <p:clrMapOvr>
    <a:masterClrMapping/>
  </p:clrMapOvr>
</p:sld>
</file>

<file path=ppt/tags/tag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30"/>
  <p:tag name="KSO_WM_UNIT_TYPE" val="a"/>
  <p:tag name="KSO_WM_UNIT_INDEX" val="1"/>
</p:tagLst>
</file>

<file path=ppt/tags/tag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b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副标题样式"/>
  <p:tag name="KSO_WM_UNIT_NOCLEAR" val="0"/>
  <p:tag name="KSO_WM_UNIT_VALUE" val="80"/>
  <p:tag name="KSO_WM_UNIT_TYPE" val="b"/>
  <p:tag name="KSO_WM_UNIT_INDEX" val="1"/>
</p:tagLst>
</file>

<file path=ppt/tags/tag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f*3"/>
  <p:tag name="KSO_WM_UNIT_LAYERLEVEL" val="1"/>
  <p:tag name="KSO_WM_TAG_VERSION" val="1.0"/>
  <p:tag name="KSO_WM_BEAUTIFY_FLAG" val="#wm#"/>
  <p:tag name="KSO_WM_UNIT_PRESET_TEXT" val="公司名占位符"/>
  <p:tag name="KSO_WM_UNIT_NOCLEAR" val="0"/>
  <p:tag name="KSO_WM_UNIT_VALUE" val="24"/>
  <p:tag name="KSO_WM_UNIT_TYPE" val="f"/>
  <p:tag name="KSO_WM_UNIT_INDEX" val="3"/>
  <p:tag name="KSO_WM_UNIT_SUBTYPE" val="g"/>
</p:tagLst>
</file>

<file path=ppt/tags/tag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f*1"/>
  <p:tag name="KSO_WM_UNIT_LAYERLEVEL" val="1"/>
  <p:tag name="KSO_WM_TAG_VERSION" val="1.0"/>
  <p:tag name="KSO_WM_BEAUTIFY_FLAG" val="#wm#"/>
  <p:tag name="KSO_WM_UNIT_SUBTYPE" val="c"/>
  <p:tag name="KSO_WM_UNIT_PRESET_TEXT" val="日期时间占位符"/>
  <p:tag name="KSO_WM_UNIT_NOCLEAR" val="0"/>
  <p:tag name="KSO_WM_UNIT_VALUE" val="8"/>
  <p:tag name="KSO_WM_UNIT_TYPE" val="f"/>
  <p:tag name="KSO_WM_UNIT_INDEX" val="1"/>
</p:tagLst>
</file>

<file path=ppt/tags/tag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f*4"/>
  <p:tag name="KSO_WM_UNIT_LAYERLEVEL" val="1"/>
  <p:tag name="KSO_WM_TAG_VERSION" val="1.0"/>
  <p:tag name="KSO_WM_BEAUTIFY_FLAG" val="#wm#"/>
  <p:tag name="KSO_WM_UNIT_SUBTYPE" val="b"/>
  <p:tag name="KSO_WM_UNIT_PRESET_TEXT" val="署名占位符"/>
  <p:tag name="KSO_WM_UNIT_NOCLEAR" val="0"/>
  <p:tag name="KSO_WM_UNIT_VALUE" val="8"/>
  <p:tag name="KSO_WM_UNIT_TYPE" val="f"/>
  <p:tag name="KSO_WM_UNIT_INDEX" val="4"/>
</p:tagLst>
</file>

<file path=ppt/tags/tag1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2"/>
  <p:tag name="KSO_WM_UNIT_LAYERLEVEL" val="1"/>
  <p:tag name="KSO_WM_TAG_VERSION" val="1.0"/>
  <p:tag name="KSO_WM_UNIT_TYPE" val="i"/>
  <p:tag name="KSO_WM_UNIT_INDEX" val="2"/>
</p:tagLst>
</file>

<file path=ppt/tags/tag1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3"/>
  <p:tag name="KSO_WM_UNIT_LAYERLEVEL" val="1"/>
  <p:tag name="KSO_WM_TAG_VERSION" val="1.0"/>
  <p:tag name="KSO_WM_UNIT_TYPE" val="i"/>
  <p:tag name="KSO_WM_UNIT_INDEX" val="3"/>
</p:tagLst>
</file>

<file path=ppt/tags/tag1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4"/>
  <p:tag name="KSO_WM_UNIT_LAYERLEVEL" val="1"/>
  <p:tag name="KSO_WM_TAG_VERSION" val="1.0"/>
  <p:tag name="KSO_WM_UNIT_TYPE" val="i"/>
  <p:tag name="KSO_WM_UNIT_INDEX" val="4"/>
</p:tagLst>
</file>

<file path=ppt/tags/tag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f*1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330"/>
  <p:tag name="KSO_WM_UNIT_TYPE" val="f"/>
  <p:tag name="KSO_WM_UNIT_INDEX" val="1"/>
</p:tagLst>
</file>

<file path=ppt/tags/tag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a*1"/>
  <p:tag name="KSO_WM_UNIT_LAYERLEVEL" val="1"/>
  <p:tag name="KSO_WM_TAG_VERSION" val="1.0"/>
  <p:tag name="KSO_WM_BEAUTIFY_FLAG" val="#wm#"/>
  <p:tag name="KSO_WM_UNIT_ISCONTENTSTITLE" val="1"/>
  <p:tag name="KSO_WM_UNIT_ISNUMDGMTITLE" val="0"/>
  <p:tag name="KSO_WM_UNIT_PRESET_TEXT" val="标题"/>
  <p:tag name="KSO_WM_UNIT_NOCLEAR" val="0"/>
  <p:tag name="KSO_WM_UNIT_VALUE" val="3"/>
  <p:tag name="KSO_WM_UNIT_TYPE" val="a"/>
  <p:tag name="KSO_WM_UNIT_INDEX" val="1"/>
</p:tagLst>
</file>

<file path=ppt/tags/tag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14"/>
  <p:tag name="KSO_WM_UNIT_TYPE" val="a"/>
  <p:tag name="KSO_WM_UNIT_INDEX" val="1"/>
</p:tagLst>
</file>

<file path=ppt/tags/tag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28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_4*e*1"/>
  <p:tag name="KSO_WM_UNIT_LAYERLEVEL" val="1"/>
  <p:tag name="KSO_WM_TAG_VERSION" val="1.0"/>
  <p:tag name="KSO_WM_BEAUTIFY_FLAG" val="#wm#"/>
  <p:tag name="KSO_WM_UNIT_PRESET_TEXT" val="节编号"/>
  <p:tag name="KSO_WM_UNIT_NOCLEAR" val="0"/>
  <p:tag name="KSO_WM_UNIT_VALUE" val="13"/>
  <p:tag name="KSO_WM_UNIT_TYPE" val="e"/>
  <p:tag name="KSO_WM_UNIT_INDEX" val="1"/>
</p:tagLst>
</file>

<file path=ppt/tags/tag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f*1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TYPE" val="f"/>
  <p:tag name="KSO_WM_UNIT_INDEX" val="1"/>
  <p:tag name="KSO_WM_UNIT_VALUE" val="160"/>
</p:tagLst>
</file>

<file path=ppt/tags/tag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f*2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TYPE" val="f"/>
  <p:tag name="KSO_WM_UNIT_INDEX" val="2"/>
  <p:tag name="KSO_WM_UNIT_VALUE" val="160"/>
</p:tagLst>
</file>

<file path=ppt/tags/tag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h_a*1_1"/>
  <p:tag name="KSO_WM_UNIT_LAYERLEVEL" val="1_1"/>
  <p:tag name="KSO_WM_TAG_VERSION" val="1.0"/>
  <p:tag name="KSO_WM_BEAUTIFY_FLAG" val="#wm#"/>
  <p:tag name="KSO_WM_UNIT_PRESET_TEXT" val="单击此处编辑母版文本样式"/>
  <p:tag name="KSO_WM_UNIT_NOCLEAR" val="0"/>
  <p:tag name="KSO_WM_UNIT_TYPE" val="h_a"/>
  <p:tag name="KSO_WM_UNIT_INDEX" val="1_1"/>
  <p:tag name="KSO_WM_UNIT_ISCONTENTSTITLE" val="0"/>
  <p:tag name="KSO_WM_UNIT_ISNUMDGMTITLE" val="0"/>
  <p:tag name="KSO_WM_UNIT_VALUE" val="19"/>
</p:tagLst>
</file>

<file path=ppt/tags/tag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h_f*1_1"/>
  <p:tag name="KSO_WM_UNIT_LAYERLEVEL" val="1_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TYPE" val="h_f"/>
  <p:tag name="KSO_WM_UNIT_INDEX" val="1_1"/>
  <p:tag name="KSO_WM_UNIT_VALUE" val="128"/>
</p:tagLst>
</file>

<file path=ppt/tags/tag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h_a*2_1"/>
  <p:tag name="KSO_WM_UNIT_LAYERLEVEL" val="1_1"/>
  <p:tag name="KSO_WM_TAG_VERSION" val="1.0"/>
  <p:tag name="KSO_WM_BEAUTIFY_FLAG" val="#wm#"/>
  <p:tag name="KSO_WM_UNIT_PRESET_TEXT" val="单击此处编辑母版文本样式"/>
  <p:tag name="KSO_WM_UNIT_NOCLEAR" val="0"/>
  <p:tag name="KSO_WM_UNIT_TYPE" val="h_a"/>
  <p:tag name="KSO_WM_UNIT_INDEX" val="2_1"/>
  <p:tag name="KSO_WM_UNIT_ISCONTENTSTITLE" val="0"/>
  <p:tag name="KSO_WM_UNIT_ISNUMDGMTITLE" val="0"/>
  <p:tag name="KSO_WM_UNIT_VALUE" val="19"/>
</p:tagLst>
</file>

<file path=ppt/tags/tag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h_f*2_1"/>
  <p:tag name="KSO_WM_UNIT_LAYERLEVEL" val="1_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TYPE" val="h_f"/>
  <p:tag name="KSO_WM_UNIT_INDEX" val="2_1"/>
  <p:tag name="KSO_WM_UNIT_VALUE" val="128"/>
</p:tagLst>
</file>

<file path=ppt/tags/tag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f*1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396"/>
  <p:tag name="KSO_WM_UNIT_TYPE" val="f"/>
  <p:tag name="KSO_WM_UNIT_INDEX" val="1"/>
</p:tagLst>
</file>

<file path=ppt/tags/tag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b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副标题样式"/>
  <p:tag name="KSO_WM_UNIT_NOCLEAR" val="0"/>
  <p:tag name="KSO_WM_UNIT_VALUE" val="40"/>
  <p:tag name="KSO_WM_UNIT_TYPE" val="b"/>
  <p:tag name="KSO_WM_UNIT_INDEX" val="1"/>
</p:tagLst>
</file>

<file path=ppt/tags/tag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30"/>
  <p:tag name="KSO_WM_UNIT_TYPE" val="a"/>
  <p:tag name="KSO_WM_UNIT_INDEX" val="1"/>
</p:tagLst>
</file>

<file path=ppt/tags/tag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  <p:tag name="KSO_WM_UNIT_NOCLEAR" val="0"/>
</p:tagLst>
</file>

<file path=ppt/tags/tag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f*3"/>
  <p:tag name="KSO_WM_UNIT_LAYERLEVEL" val="1"/>
  <p:tag name="KSO_WM_TAG_VERSION" val="1.0"/>
  <p:tag name="KSO_WM_BEAUTIFY_FLAG" val="#wm#"/>
  <p:tag name="KSO_WM_UNIT_PRESET_TEXT" val="公司名占位符"/>
  <p:tag name="KSO_WM_UNIT_NOCLEAR" val="0"/>
  <p:tag name="KSO_WM_UNIT_VALUE" val="72"/>
  <p:tag name="KSO_WM_UNIT_TYPE" val="f"/>
  <p:tag name="KSO_WM_UNIT_INDEX" val="3"/>
  <p:tag name="KSO_WM_UNIT_SUBTYPE" val="g"/>
</p:tagLst>
</file>

<file path=ppt/tags/tag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f*2"/>
  <p:tag name="KSO_WM_UNIT_LAYERLEVEL" val="1"/>
  <p:tag name="KSO_WM_TAG_VERSION" val="1.0"/>
  <p:tag name="KSO_WM_BEAUTIFY_FLAG" val="#wm#"/>
  <p:tag name="KSO_WM_UNIT_SUBTYPE" val="c"/>
  <p:tag name="KSO_WM_UNIT_PRESET_TEXT" val="日期时间占位符"/>
  <p:tag name="KSO_WM_UNIT_NOCLEAR" val="0"/>
  <p:tag name="KSO_WM_UNIT_VALUE" val="8"/>
  <p:tag name="KSO_WM_UNIT_TYPE" val="f"/>
  <p:tag name="KSO_WM_UNIT_INDEX" val="2"/>
</p:tagLst>
</file>

<file path=ppt/tags/tag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f*5"/>
  <p:tag name="KSO_WM_UNIT_LAYERLEVEL" val="1"/>
  <p:tag name="KSO_WM_TAG_VERSION" val="1.0"/>
  <p:tag name="KSO_WM_BEAUTIFY_FLAG" val="#wm#"/>
  <p:tag name="KSO_WM_UNIT_SUBTYPE" val="b"/>
  <p:tag name="KSO_WM_UNIT_PRESET_TEXT" val="署名占位符"/>
  <p:tag name="KSO_WM_UNIT_NOCLEAR" val="0"/>
  <p:tag name="KSO_WM_UNIT_VALUE" val="8"/>
  <p:tag name="KSO_WM_UNIT_TYPE" val="f"/>
  <p:tag name="KSO_WM_UNIT_INDEX" val="5"/>
</p:tagLst>
</file>

<file path=ppt/tags/tag6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2"/>
  <p:tag name="KSO_WM_UNIT_LAYERLEVEL" val="1"/>
  <p:tag name="KSO_WM_TAG_VERSION" val="1.0"/>
  <p:tag name="KSO_WM_UNIT_TYPE" val="i"/>
  <p:tag name="KSO_WM_UNIT_INDEX" val="2"/>
</p:tagLst>
</file>

<file path=ppt/tags/tag6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3"/>
  <p:tag name="KSO_WM_UNIT_LAYERLEVEL" val="1"/>
  <p:tag name="KSO_WM_TAG_VERSION" val="1.0"/>
  <p:tag name="KSO_WM_UNIT_TYPE" val="i"/>
  <p:tag name="KSO_WM_UNIT_INDEX" val="3"/>
</p:tagLst>
</file>

<file path=ppt/tags/tag6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4"/>
  <p:tag name="KSO_WM_UNIT_LAYERLEVEL" val="1"/>
  <p:tag name="KSO_WM_TAG_VERSION" val="1.0"/>
  <p:tag name="KSO_WM_UNIT_TYPE" val="i"/>
  <p:tag name="KSO_WM_UNIT_INDEX" val="4"/>
</p:tagLst>
</file>

<file path=ppt/tags/tag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  <p:tag name="KSO_WM_TEMPLATE_CATEGORY" val="custom"/>
  <p:tag name="KSO_WM_TEMPLATE_INDEX" val="20230982"/>
</p:tagLst>
</file>

<file path=ppt/tags/tag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  <p:tag name="KSO_WM_TEMPLATE_CATEGORY" val="custom"/>
  <p:tag name="KSO_WM_TEMPLATE_INDEX" val="20230982"/>
</p:tagLst>
</file>

<file path=ppt/tags/tag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76.xml><?xml version="1.0" encoding="utf-8"?>
<p:tagLst xmlns:p="http://schemas.openxmlformats.org/presentationml/2006/main">
  <p:tag name="KSO_WM_TEMPLATE_SUBCATEGORY" val="29"/>
  <p:tag name="KSO_WM_TEMPLATE_MASTER_TYPE" val="0"/>
  <p:tag name="KSO_WM_TEMPLATE_COLOR_TYPE" val="0"/>
  <p:tag name="KSO_WM_TAG_VERSION" val="1.0"/>
  <p:tag name="KSO_WM_BEAUTIFY_FLAG" val="#wm#"/>
  <p:tag name="KSO_WM_TEMPLATE_CATEGORY" val="custom"/>
  <p:tag name="KSO_WM_TEMPLATE_INDEX" val="20230982"/>
  <p:tag name="KSO_WM_TEMPLATE_THUMBS_INDEX" val="1、9"/>
</p:tagLst>
</file>

<file path=ppt/tags/tag77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3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982_1*a*1"/>
  <p:tag name="KSO_WM_TEMPLATE_CATEGORY" val="custom"/>
  <p:tag name="KSO_WM_TEMPLATE_INDEX" val="20230982"/>
  <p:tag name="KSO_WM_UNIT_LAYERLEVEL" val="1"/>
  <p:tag name="KSO_WM_TAG_VERSION" val="1.0"/>
  <p:tag name="KSO_WM_BEAUTIFY_FLAG" val="#wm#"/>
  <p:tag name="KSO_WM_UNIT_PRESET_TEXT" val="单击添加标题"/>
</p:tagLst>
</file>

<file path=ppt/tags/tag78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80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custom20230982_1*b*1"/>
  <p:tag name="KSO_WM_TEMPLATE_CATEGORY" val="custom"/>
  <p:tag name="KSO_WM_TEMPLATE_INDEX" val="20230982"/>
  <p:tag name="KSO_WM_UNIT_LAYERLEVEL" val="1"/>
  <p:tag name="KSO_WM_TAG_VERSION" val="1.0"/>
  <p:tag name="KSO_WM_BEAUTIFY_FLAG" val="#wm#"/>
  <p:tag name="KSO_WM_UNIT_PRESET_TEXT" val="WPS,a click to unlimited possibilities"/>
</p:tagLst>
</file>

<file path=ppt/tags/tag79.xml><?xml version="1.0" encoding="utf-8"?>
<p:tagLst xmlns:p="http://schemas.openxmlformats.org/presentationml/2006/main">
  <p:tag name="KSO_WM_UNIT_NOCLEAR" val="0"/>
  <p:tag name="KSO_WM_UNIT_VALUE" val="24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2"/>
  <p:tag name="KSO_WM_UNIT_ID" val="custom20230982_1*f*2"/>
  <p:tag name="KSO_WM_TEMPLATE_CATEGORY" val="custom"/>
  <p:tag name="KSO_WM_TEMPLATE_INDEX" val="20230982"/>
  <p:tag name="KSO_WM_UNIT_LAYERLEVEL" val="1"/>
  <p:tag name="KSO_WM_TAG_VERSION" val="1.0"/>
  <p:tag name="KSO_WM_BEAUTIFY_FLAG" val="#wm#"/>
  <p:tag name="KSO_WM_UNIT_SUBTYPE" val="g"/>
  <p:tag name="KSO_WM_UNIT_PRESET_TEXT" val="YOUR LOGO"/>
</p:tagLst>
</file>

<file path=ppt/tags/tag80.xml><?xml version="1.0" encoding="utf-8"?>
<p:tagLst xmlns:p="http://schemas.openxmlformats.org/presentationml/2006/main">
  <p:tag name="KSO_WM_UNIT_SUBTYPE" val="c"/>
  <p:tag name="KSO_WM_UNIT_NOCLEAR" val="0"/>
  <p:tag name="KSO_WM_UNIT_VALUE" val="8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custom20230982_1*f*1"/>
  <p:tag name="KSO_WM_TEMPLATE_CATEGORY" val="custom"/>
  <p:tag name="KSO_WM_TEMPLATE_INDEX" val="20230982"/>
  <p:tag name="KSO_WM_UNIT_LAYERLEVEL" val="1"/>
  <p:tag name="KSO_WM_TAG_VERSION" val="1.0"/>
  <p:tag name="KSO_WM_BEAUTIFY_FLAG" val="#wm#"/>
  <p:tag name="KSO_WM_UNIT_PRESET_TEXT" val="汇报时间：20X-XX-XX"/>
</p:tagLst>
</file>

<file path=ppt/tags/tag81.xml><?xml version="1.0" encoding="utf-8"?>
<p:tagLst xmlns:p="http://schemas.openxmlformats.org/presentationml/2006/main">
  <p:tag name="KSO_WM_UNIT_SUBTYPE" val="b"/>
  <p:tag name="KSO_WM_UNIT_NOCLEAR" val="0"/>
  <p:tag name="KSO_WM_UNIT_VALUE" val="44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3"/>
  <p:tag name="KSO_WM_UNIT_ID" val="custom20230982_1*f*3"/>
  <p:tag name="KSO_WM_TEMPLATE_CATEGORY" val="custom"/>
  <p:tag name="KSO_WM_TEMPLATE_INDEX" val="20230982"/>
  <p:tag name="KSO_WM_UNIT_LAYERLEVEL" val="1"/>
  <p:tag name="KSO_WM_TAG_VERSION" val="1.0"/>
  <p:tag name="KSO_WM_BEAUTIFY_FLAG" val="#wm#"/>
  <p:tag name="KSO_WM_UNIT_PRESET_TEXT" val="汇报人：WPS"/>
</p:tagLst>
</file>

<file path=ppt/tags/tag82.xml><?xml version="1.0" encoding="utf-8"?>
<p:tagLst xmlns:p="http://schemas.openxmlformats.org/presentationml/2006/main">
  <p:tag name="KSO_WM_SLIDE_ID" val="custom20230982_1"/>
  <p:tag name="KSO_WM_TEMPLATE_SUBCATEGORY" val="29"/>
  <p:tag name="KSO_WM_TEMPLATE_MASTER_TYPE" val="0"/>
  <p:tag name="KSO_WM_TEMPLATE_COLOR_TYPE" val="0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230982"/>
  <p:tag name="KSO_WM_SLIDE_LAYOUT" val="a_b_f"/>
  <p:tag name="KSO_WM_SLIDE_LAYOUT_CNT" val="1_1_3"/>
  <p:tag name="KSO_WM_SLIDE_TYPE" val="title"/>
  <p:tag name="KSO_WM_SLIDE_SUBTYPE" val="pureTxt"/>
  <p:tag name="KSO_WM_TEMPLATE_THUMBS_INDEX" val="1、9"/>
</p:tagLst>
</file>

<file path=ppt/tags/tag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2_5*a*1"/>
  <p:tag name="KSO_WM_TEMPLATE_CATEGORY" val="custom"/>
  <p:tag name="KSO_WM_TEMPLATE_INDEX" val="20230982"/>
  <p:tag name="KSO_WM_UNIT_LAYERLEVEL" val="1"/>
  <p:tag name="KSO_WM_TAG_VERSION" val="1.0"/>
  <p:tag name="KSO_WM_BEAUTIFY_FLAG" val="#wm#"/>
  <p:tag name="KSO_WM_UNIT_ISCONTENTSTITLE" val="1"/>
  <p:tag name="KSO_WM_UNIT_ISNUMDGMTITLE" val="0"/>
  <p:tag name="KSO_WM_UNIT_NOCLEAR" val="0"/>
  <p:tag name="KSO_WM_UNIT_VALUE" val="3"/>
  <p:tag name="KSO_WM_UNIT_TYPE" val="a"/>
  <p:tag name="KSO_WM_UNIT_INDEX" val="1"/>
  <p:tag name="KSO_WM_DIAGRAM_GROUP_CODE" val="l1-1"/>
  <p:tag name="KSO_WM_UNIT_PRESET_TEXT" val="CONTENTS"/>
</p:tagLst>
</file>

<file path=ppt/tags/tag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1_1"/>
  <p:tag name="KSO_WM_UNIT_ID" val="custom20230982_5*l_h_i*1_1_1"/>
  <p:tag name="KSO_WM_TEMPLATE_CATEGORY" val="custom"/>
  <p:tag name="KSO_WM_TEMPLATE_INDEX" val="20230982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01"/>
  <p:tag name="KSO_WM_DIAGRAM_MAX_ITEMCNT" val="6"/>
  <p:tag name="KSO_WM_DIAGRAM_MIN_ITEMCNT" val="2"/>
  <p:tag name="KSO_WM_DIAGRAM_VIRTUALLY_FRAME" val="{&quot;height&quot;:256.3,&quot;width&quot;:775.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type&quot;:0},&quot;glow&quot;:{&quot;colorType&quot;:0},&quot;line&quot;:{&quot;gradient&quot;:[{&quot;brightness&quot;:0,&quot;colorType&quot;:1,&quot;foreColorIndex&quot;:5,&quot;pos&quot;:0,&quot;transparency&quot;:0.30000001192092896},{&quot;brightness&quot;:0.4000000059604645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}"/>
</p:tagLst>
</file>

<file path=ppt/tags/tag85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1_1"/>
  <p:tag name="KSO_WM_UNIT_ID" val="custom20230982_5*l_h_a*1_1_1"/>
  <p:tag name="KSO_WM_TEMPLATE_CATEGORY" val="custom"/>
  <p:tag name="KSO_WM_TEMPLATE_INDEX" val="20230982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添加目录标题"/>
  <p:tag name="KSO_WM_DIAGRAM_MAX_ITEMCNT" val="6"/>
  <p:tag name="KSO_WM_DIAGRAM_MIN_ITEMCNT" val="2"/>
  <p:tag name="KSO_WM_DIAGRAM_VIRTUALLY_FRAME" val="{&quot;height&quot;:256.3,&quot;width&quot;:775.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2_1"/>
  <p:tag name="KSO_WM_UNIT_ID" val="custom20230982_5*l_h_i*1_2_1"/>
  <p:tag name="KSO_WM_TEMPLATE_CATEGORY" val="custom"/>
  <p:tag name="KSO_WM_TEMPLATE_INDEX" val="20230982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02"/>
  <p:tag name="KSO_WM_DIAGRAM_MAX_ITEMCNT" val="6"/>
  <p:tag name="KSO_WM_DIAGRAM_MIN_ITEMCNT" val="2"/>
  <p:tag name="KSO_WM_DIAGRAM_VIRTUALLY_FRAME" val="{&quot;height&quot;:256.3,&quot;width&quot;:775.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type&quot;:0},&quot;glow&quot;:{&quot;colorType&quot;:0},&quot;line&quot;:{&quot;gradient&quot;:[{&quot;brightness&quot;:0,&quot;colorType&quot;:1,&quot;foreColorIndex&quot;:5,&quot;pos&quot;:0,&quot;transparency&quot;:0.30000001192092896},{&quot;brightness&quot;:0.4000000059604645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}"/>
</p:tagLst>
</file>

<file path=ppt/tags/tag87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2_1"/>
  <p:tag name="KSO_WM_UNIT_ID" val="custom20230982_5*l_h_a*1_2_1"/>
  <p:tag name="KSO_WM_TEMPLATE_CATEGORY" val="custom"/>
  <p:tag name="KSO_WM_TEMPLATE_INDEX" val="20230982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添加目录标题"/>
  <p:tag name="KSO_WM_DIAGRAM_MAX_ITEMCNT" val="6"/>
  <p:tag name="KSO_WM_DIAGRAM_MIN_ITEMCNT" val="2"/>
  <p:tag name="KSO_WM_DIAGRAM_VIRTUALLY_FRAME" val="{&quot;height&quot;:256.3,&quot;width&quot;:775.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3_1"/>
  <p:tag name="KSO_WM_UNIT_ID" val="custom20230982_5*l_h_i*1_3_1"/>
  <p:tag name="KSO_WM_TEMPLATE_CATEGORY" val="custom"/>
  <p:tag name="KSO_WM_TEMPLATE_INDEX" val="20230982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03"/>
  <p:tag name="KSO_WM_DIAGRAM_MAX_ITEMCNT" val="6"/>
  <p:tag name="KSO_WM_DIAGRAM_MIN_ITEMCNT" val="2"/>
  <p:tag name="KSO_WM_DIAGRAM_VIRTUALLY_FRAME" val="{&quot;height&quot;:256.3,&quot;width&quot;:775.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type&quot;:0},&quot;glow&quot;:{&quot;colorType&quot;:0},&quot;line&quot;:{&quot;gradient&quot;:[{&quot;brightness&quot;:0,&quot;colorType&quot;:1,&quot;foreColorIndex&quot;:5,&quot;pos&quot;:0,&quot;transparency&quot;:0.30000001192092896},{&quot;brightness&quot;:0.4000000059604645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}"/>
</p:tagLst>
</file>

<file path=ppt/tags/tag89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3_1"/>
  <p:tag name="KSO_WM_UNIT_ID" val="custom20230982_5*l_h_a*1_3_1"/>
  <p:tag name="KSO_WM_TEMPLATE_CATEGORY" val="custom"/>
  <p:tag name="KSO_WM_TEMPLATE_INDEX" val="20230982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添加目录标题"/>
  <p:tag name="KSO_WM_DIAGRAM_MAX_ITEMCNT" val="6"/>
  <p:tag name="KSO_WM_DIAGRAM_MIN_ITEMCNT" val="2"/>
  <p:tag name="KSO_WM_DIAGRAM_VIRTUALLY_FRAME" val="{&quot;height&quot;:256.3,&quot;width&quot;:775.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4_1"/>
  <p:tag name="KSO_WM_UNIT_ID" val="custom20230982_5*l_h_i*1_4_1"/>
  <p:tag name="KSO_WM_TEMPLATE_CATEGORY" val="custom"/>
  <p:tag name="KSO_WM_TEMPLATE_INDEX" val="20230982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04"/>
  <p:tag name="KSO_WM_DIAGRAM_MAX_ITEMCNT" val="6"/>
  <p:tag name="KSO_WM_DIAGRAM_MIN_ITEMCNT" val="2"/>
  <p:tag name="KSO_WM_DIAGRAM_VIRTUALLY_FRAME" val="{&quot;height&quot;:256.3,&quot;width&quot;:775.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type&quot;:0},&quot;glow&quot;:{&quot;colorType&quot;:0},&quot;line&quot;:{&quot;gradient&quot;:[{&quot;brightness&quot;:0,&quot;colorType&quot;:1,&quot;foreColorIndex&quot;:5,&quot;pos&quot;:0,&quot;transparency&quot;:0.30000001192092896},{&quot;brightness&quot;:0.4000000059604645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}"/>
</p:tagLst>
</file>

<file path=ppt/tags/tag91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4_1"/>
  <p:tag name="KSO_WM_UNIT_ID" val="custom20230982_5*l_h_a*1_4_1"/>
  <p:tag name="KSO_WM_TEMPLATE_CATEGORY" val="custom"/>
  <p:tag name="KSO_WM_TEMPLATE_INDEX" val="20230982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添加目录标题"/>
  <p:tag name="KSO_WM_DIAGRAM_MAX_ITEMCNT" val="6"/>
  <p:tag name="KSO_WM_DIAGRAM_MIN_ITEMCNT" val="2"/>
  <p:tag name="KSO_WM_DIAGRAM_VIRTUALLY_FRAME" val="{&quot;height&quot;:256.3,&quot;width&quot;:775.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5_1"/>
  <p:tag name="KSO_WM_UNIT_ID" val="custom20230982_5*l_h_i*1_5_1"/>
  <p:tag name="KSO_WM_TEMPLATE_CATEGORY" val="custom"/>
  <p:tag name="KSO_WM_TEMPLATE_INDEX" val="20230982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05"/>
  <p:tag name="KSO_WM_DIAGRAM_MAX_ITEMCNT" val="6"/>
  <p:tag name="KSO_WM_DIAGRAM_MIN_ITEMCNT" val="2"/>
  <p:tag name="KSO_WM_DIAGRAM_VIRTUALLY_FRAME" val="{&quot;height&quot;:256.3,&quot;width&quot;:775.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type&quot;:0},&quot;glow&quot;:{&quot;colorType&quot;:0},&quot;line&quot;:{&quot;gradient&quot;:[{&quot;brightness&quot;:0,&quot;colorType&quot;:1,&quot;foreColorIndex&quot;:5,&quot;pos&quot;:0,&quot;transparency&quot;:0.30000001192092896},{&quot;brightness&quot;:0.4000000059604645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}"/>
</p:tagLst>
</file>

<file path=ppt/tags/tag93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5_1"/>
  <p:tag name="KSO_WM_UNIT_ID" val="custom20230982_5*l_h_a*1_5_1"/>
  <p:tag name="KSO_WM_TEMPLATE_CATEGORY" val="custom"/>
  <p:tag name="KSO_WM_TEMPLATE_INDEX" val="20230982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添加目录标题"/>
  <p:tag name="KSO_WM_DIAGRAM_MAX_ITEMCNT" val="6"/>
  <p:tag name="KSO_WM_DIAGRAM_MIN_ITEMCNT" val="2"/>
  <p:tag name="KSO_WM_DIAGRAM_VIRTUALLY_FRAME" val="{&quot;height&quot;:256.3,&quot;width&quot;:775.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4.xml><?xml version="1.0" encoding="utf-8"?>
<p:tagLst xmlns:p="http://schemas.openxmlformats.org/presentationml/2006/main">
  <p:tag name="KSO_WM_SLIDE_ID" val="custom20230982_5"/>
  <p:tag name="KSO_WM_TEMPLATE_SUBCATEGORY" val="29"/>
  <p:tag name="KSO_WM_TEMPLATE_MASTER_TYPE" val="0"/>
  <p:tag name="KSO_WM_TEMPLATE_COLOR_TYPE" val="0"/>
  <p:tag name="KSO_WM_SLIDE_ITEM_CNT" val="5"/>
  <p:tag name="KSO_WM_SLIDE_INDEX" val="5"/>
  <p:tag name="KSO_WM_TAG_VERSION" val="1.0"/>
  <p:tag name="KSO_WM_BEAUTIFY_FLAG" val="#wm#"/>
  <p:tag name="KSO_WM_TEMPLATE_CATEGORY" val="custom"/>
  <p:tag name="KSO_WM_TEMPLATE_INDEX" val="20230982"/>
  <p:tag name="KSO_WM_SLIDE_LAYOUT" val="a_l"/>
  <p:tag name="KSO_WM_SLIDE_LAYOUT_CNT" val="1_1"/>
  <p:tag name="KSO_WM_SLIDE_TYPE" val="contents"/>
  <p:tag name="KSO_WM_SLIDE_SUBTYPE" val="diag"/>
  <p:tag name="KSO_WM_DIAGRAM_GROUP_CODE" val="l1-1"/>
  <p:tag name="KSO_WM_SLIDE_DIAGTYPE" val="l"/>
</p:tagLst>
</file>

<file path=ppt/tags/tag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2_7*a*1"/>
  <p:tag name="KSO_WM_TEMPLATE_CATEGORY" val="custom"/>
  <p:tag name="KSO_WM_TEMPLATE_INDEX" val="20230982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单击添加章节标题"/>
</p:tagLst>
</file>

<file path=ppt/tags/tag96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82_7*e*1"/>
  <p:tag name="KSO_WM_TEMPLATE_CATEGORY" val="custom"/>
  <p:tag name="KSO_WM_TEMPLATE_INDEX" val="20230982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01"/>
</p:tagLst>
</file>

<file path=ppt/tags/tag97.xml><?xml version="1.0" encoding="utf-8"?>
<p:tagLst xmlns:p="http://schemas.openxmlformats.org/presentationml/2006/main">
  <p:tag name="KSO_WM_SLIDE_ID" val="custom20230982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82"/>
  <p:tag name="KSO_WM_SLIDE_TYPE" val="sectionTitle"/>
  <p:tag name="KSO_WM_SLIDE_SUBTYPE" val="pureTxt"/>
  <p:tag name="KSO_WM_SLIDE_LAYOUT" val="a_e"/>
  <p:tag name="KSO_WM_SLIDE_LAYOUT_CNT" val="1_1"/>
</p:tagLst>
</file>

<file path=ppt/tags/tag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2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62_3*l_h_f*1_1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499877929687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3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62_3*l_h_f*1_2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499877929687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4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62_3*l_h_f*1_3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499877929687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5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62_3*l_h_f*1_4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499877929687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2_7*a*1"/>
  <p:tag name="KSO_WM_TEMPLATE_CATEGORY" val="custom"/>
  <p:tag name="KSO_WM_TEMPLATE_INDEX" val="20230982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单击添加章节标题"/>
</p:tagLst>
</file>

<file path=ppt/tags/tag127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82_7*e*1"/>
  <p:tag name="KSO_WM_TEMPLATE_CATEGORY" val="custom"/>
  <p:tag name="KSO_WM_TEMPLATE_INDEX" val="20230982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02"/>
</p:tagLst>
</file>

<file path=ppt/tags/tag128.xml><?xml version="1.0" encoding="utf-8"?>
<p:tagLst xmlns:p="http://schemas.openxmlformats.org/presentationml/2006/main">
  <p:tag name="KSO_WM_SLIDE_ID" val="custom20230982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82"/>
  <p:tag name="KSO_WM_SLIDE_TYPE" val="sectionTitle"/>
  <p:tag name="KSO_WM_SLIDE_SUBTYPE" val="pureTxt"/>
  <p:tag name="KSO_WM_SLIDE_LAYOUT" val="a_e"/>
  <p:tag name="KSO_WM_SLIDE_LAYOUT_CNT" val="1_1"/>
</p:tagLst>
</file>

<file path=ppt/tags/tag129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62_3*l_h_f*1_1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499877929687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0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62_3*l_h_f*1_2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499877929687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1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62_3*l_h_f*1_3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499877929687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2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62_3*l_h_f*1_4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499877929687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20_3*l_h_i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20_3*l_h_i*1_1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5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20_3*l_h_f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20_3*l_h_i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20_3*l_h_i*1_2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8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20_3*l_h_f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20_3*l_h_i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20_3*l_h_i*1_3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7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1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20_3*l_h_f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20_3*l_h_i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8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20_3*l_h_i*1_4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8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4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20_3*l_h_f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2_7*a*1"/>
  <p:tag name="KSO_WM_TEMPLATE_CATEGORY" val="custom"/>
  <p:tag name="KSO_WM_TEMPLATE_INDEX" val="20230982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单击添加章节标题"/>
</p:tagLst>
</file>

<file path=ppt/tags/tag170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82_7*e*1"/>
  <p:tag name="KSO_WM_TEMPLATE_CATEGORY" val="custom"/>
  <p:tag name="KSO_WM_TEMPLATE_INDEX" val="20230982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03"/>
</p:tagLst>
</file>

<file path=ppt/tags/tag171.xml><?xml version="1.0" encoding="utf-8"?>
<p:tagLst xmlns:p="http://schemas.openxmlformats.org/presentationml/2006/main">
  <p:tag name="KSO_WM_SLIDE_ID" val="custom20230982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82"/>
  <p:tag name="KSO_WM_SLIDE_TYPE" val="sectionTitle"/>
  <p:tag name="KSO_WM_SLIDE_SUBTYPE" val="pureTxt"/>
  <p:tag name="KSO_WM_SLIDE_LAYOUT" val="a_e"/>
  <p:tag name="KSO_WM_SLIDE_LAYOUT_CNT" val="1_1"/>
</p:tagLst>
</file>

<file path=ppt/tags/tag1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85_4*l_h_i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5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-0.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85_4*l_h_i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6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-0.5,&quot;colorType&quot;:1,&quot;foreColorIndex&quot;:6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85_4*l_h_i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8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.400000005960464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85_4*l_h_i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10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brightness&quot;:-0.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6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485_4*l_h_f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7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485_4*l_h_f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8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485_4*l_h_f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9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485_4*l_h_f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0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55_3*l_h_f*1_1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1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55_3*l_h_f*1_2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2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55_3*l_h_f*1_3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3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55_3*l_h_f*1_4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4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55_3*l_h_f*1_1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5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55_3*l_h_f*1_2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6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55_3*l_h_f*1_3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7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55_3*l_h_f*1_4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2_7*a*1"/>
  <p:tag name="KSO_WM_TEMPLATE_CATEGORY" val="custom"/>
  <p:tag name="KSO_WM_TEMPLATE_INDEX" val="20230982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单击添加章节标题"/>
</p:tagLst>
</file>

<file path=ppt/tags/tag201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82_7*e*1"/>
  <p:tag name="KSO_WM_TEMPLATE_CATEGORY" val="custom"/>
  <p:tag name="KSO_WM_TEMPLATE_INDEX" val="20230982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04"/>
</p:tagLst>
</file>

<file path=ppt/tags/tag202.xml><?xml version="1.0" encoding="utf-8"?>
<p:tagLst xmlns:p="http://schemas.openxmlformats.org/presentationml/2006/main">
  <p:tag name="KSO_WM_SLIDE_ID" val="custom20230982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82"/>
  <p:tag name="KSO_WM_SLIDE_TYPE" val="sectionTitle"/>
  <p:tag name="KSO_WM_SLIDE_SUBTYPE" val="pureTxt"/>
  <p:tag name="KSO_WM_SLIDE_LAYOUT" val="a_e"/>
  <p:tag name="KSO_WM_SLIDE_LAYOUT_CNT" val="1_1"/>
</p:tagLst>
</file>

<file path=ppt/tags/tag2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1_3*l_h_i*1_3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01_3*l_h_i*1_3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1_3*l_h_i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6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1_3*l_h_f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3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3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3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0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3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3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3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3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4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3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1_3*l_h_i*1_4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01_3*l_h_i*1_4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1_3*l_h_i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8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1_3*l_h_f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20_3*l_h_i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20_3*l_h_i*1_1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1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20_3*l_h_f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20_3*l_h_i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20_3*l_h_i*1_2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4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20_3*l_h_f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20_3*l_h_i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20_3*l_h_i*1_3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7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7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20_3*l_h_f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20_3*l_h_i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8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20_3*l_h_i*1_4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8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0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20_3*l_h_f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85_4*l_h_i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5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-0.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85_4*l_h_i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6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-0.5,&quot;colorType&quot;:1,&quot;foreColorIndex&quot;:6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85_4*l_h_i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8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.400000005960464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85_4*l_h_i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10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brightness&quot;:-0.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5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485_4*l_h_f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6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485_4*l_h_f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7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485_4*l_h_f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8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485_4*l_h_f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1_3*l_h_i*1_3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01_3*l_h_i*1_3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1_3*l_h_i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2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1_3*l_h_f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3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3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3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6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3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3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3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3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0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3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1_3*l_h_i*1_4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01_3*l_h_i*1_4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1_3*l_h_i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4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1_3*l_h_f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2_7*a*1"/>
  <p:tag name="KSO_WM_TEMPLATE_CATEGORY" val="custom"/>
  <p:tag name="KSO_WM_TEMPLATE_INDEX" val="20230982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单击添加章节标题"/>
</p:tagLst>
</file>

<file path=ppt/tags/tag256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82_7*e*1"/>
  <p:tag name="KSO_WM_TEMPLATE_CATEGORY" val="custom"/>
  <p:tag name="KSO_WM_TEMPLATE_INDEX" val="20230982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05"/>
</p:tagLst>
</file>

<file path=ppt/tags/tag257.xml><?xml version="1.0" encoding="utf-8"?>
<p:tagLst xmlns:p="http://schemas.openxmlformats.org/presentationml/2006/main">
  <p:tag name="KSO_WM_SLIDE_ID" val="custom20230982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82"/>
  <p:tag name="KSO_WM_SLIDE_TYPE" val="sectionTitle"/>
  <p:tag name="KSO_WM_SLIDE_SUBTYPE" val="pureTxt"/>
  <p:tag name="KSO_WM_SLIDE_LAYOUT" val="a_e"/>
  <p:tag name="KSO_WM_SLIDE_LAYOUT_CNT" val="1_1"/>
</p:tagLst>
</file>

<file path=ppt/tags/tag258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i"/>
  <p:tag name="KSO_WM_UNIT_INDEX" val="1_1"/>
  <p:tag name="KSO_WM_UNIT_ID" val="diagram20231447_3*l_i*1_1"/>
  <p:tag name="KSO_WM_TEMPLATE_CATEGORY" val="diagram"/>
  <p:tag name="KSO_WM_TEMPLATE_INDEX" val="20231447"/>
  <p:tag name="KSO_WM_UNIT_LAYERLEVEL" val="1_1"/>
  <p:tag name="KSO_WM_TAG_VERSION" val="3.0"/>
  <p:tag name="KSO_WM_BEAUTIFY_FLAG" val="#wm#"/>
  <p:tag name="KSO_WM_UNIT_LINE_FORE_SCHEMECOLOR_INDEX" val="5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9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i"/>
  <p:tag name="KSO_WM_UNIT_INDEX" val="1_2"/>
  <p:tag name="KSO_WM_UNIT_ID" val="diagram20231447_3*l_i*1_2"/>
  <p:tag name="KSO_WM_TEMPLATE_CATEGORY" val="diagram"/>
  <p:tag name="KSO_WM_TEMPLATE_INDEX" val="20231447"/>
  <p:tag name="KSO_WM_UNIT_LAYERLEVEL" val="1_1"/>
  <p:tag name="KSO_WM_TAG_VERSION" val="3.0"/>
  <p:tag name="KSO_WM_BEAUTIFY_FLAG" val="#wm#"/>
  <p:tag name="KSO_WM_UNIT_LINE_FORE_SCHEMECOLOR_INDEX" val="5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0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47_3*l_h_i*1_4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gradient&quot;:[{&quot;brightness&quot;:0.6000000238418579,&quot;colorType&quot;:1,&quot;foreColorIndex&quot;:5,&quot;pos&quot;:0.19580000638961792,&quot;transparency&quot;:0},{&quot;brightness&quot;:-0.25,&quot;colorType&quot;:1,&quot;foreColorIndex&quot;:5,&quot;pos&quot;:0.9399999976158142,&quot;transparency&quot;:0},{&quot;brightness&quot;:0,&quot;colorType&quot;:1,&quot;foreColorIndex&quot;:5,&quot;pos&quot;:0.7300000190734863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brightness&quot;:0,&quot;colorType&quot;:1,&quot;foreColorIndex&quot;:5,&quot;transparency&quot;:0.7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1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447_3*l_h_i*1_4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gradient&quot;:[{&quot;brightness&quot;:0,&quot;colorType&quot;:1,&quot;foreColorIndex&quot;:14,&quot;pos&quot;:0,&quot;transparency&quot;:0},{&quot;brightness&quot;:0.4000000059604645,&quot;colorType&quot;:1,&quot;foreColorIndex&quot;:5,&quot;pos&quot;:1,&quot;transparency&quot;:0}],&quot;type&quot;:3},&quot;glow&quot;:{&quot;colorType&quot;:0},&quot;line&quot;:{&quot;solidLine&quot;:{&quot;brightness&quot;:0.4000000059604645,&quot;colorType&quot;:1,&quot;foreColorIndex&quot;:5,&quot;transparency&quot;:0},&quot;type&quot;:1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2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447_3*l_h_f*1_4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3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47_3*l_h_i*1_3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gradient&quot;:[{&quot;brightness&quot;:0.800000011920929,&quot;colorType&quot;:1,&quot;foreColorIndex&quot;:5,&quot;pos&quot;:0.75,&quot;transparency&quot;:0},{&quot;brightness&quot;:0,&quot;colorType&quot;:1,&quot;foreColorIndex&quot;:14,&quot;pos&quot;:0.47999998927116394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4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447_3*l_h_i*1_3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gradient&quot;:[{&quot;brightness&quot;:-0.25,&quot;colorType&quot;:1,&quot;foreColorIndex&quot;:5,&quot;pos&quot;:0.8199999928474426,&quot;transparency&quot;:0},{&quot;brightness&quot;:0.4000000059604645,&quot;colorType&quot;:1,&quot;foreColorIndex&quot;:5,&quot;pos&quot;:0,&quot;transparency&quot;:0},{&quot;brightness&quot;:0,&quot;colorType&quot;:1,&quot;foreColorIndex&quot;:5,&quot;pos&quot;:0.33000001311302185,&quot;transparency&quot;:0}],&quot;type&quot;:3},&quot;glow&quot;:{&quot;colorType&quot;:0},&quot;line&quot;:{&quot;type&quot;:0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5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447_3*l_h_f*1_3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6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47_3*l_h_i*1_2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gradient&quot;:[{&quot;brightness&quot;:0.6000000238418579,&quot;colorType&quot;:1,&quot;foreColorIndex&quot;:5,&quot;pos&quot;:0.19580000638961792,&quot;transparency&quot;:0},{&quot;brightness&quot;:-0.25,&quot;colorType&quot;:1,&quot;foreColorIndex&quot;:5,&quot;pos&quot;:0.9399999976158142,&quot;transparency&quot;:0},{&quot;brightness&quot;:0,&quot;colorType&quot;:1,&quot;foreColorIndex&quot;:5,&quot;pos&quot;:0.7300000190734863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brightness&quot;:0,&quot;colorType&quot;:1,&quot;foreColorIndex&quot;:5,&quot;transparency&quot;:0.7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7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447_3*l_h_i*1_2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gradient&quot;:[{&quot;brightness&quot;:0,&quot;colorType&quot;:1,&quot;foreColorIndex&quot;:14,&quot;pos&quot;:0,&quot;transparency&quot;:0},{&quot;brightness&quot;:0.4000000059604645,&quot;colorType&quot;:1,&quot;foreColorIndex&quot;:5,&quot;pos&quot;:1,&quot;transparency&quot;:0}],&quot;type&quot;:3},&quot;glow&quot;:{&quot;colorType&quot;:0},&quot;line&quot;:{&quot;solidLine&quot;:{&quot;brightness&quot;:0.4000000059604645,&quot;colorType&quot;:1,&quot;foreColorIndex&quot;:5,&quot;transparency&quot;:0},&quot;type&quot;:1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8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447_3*l_h_f*1_2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9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47_3*l_h_i*1_1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gradient&quot;:[{&quot;brightness&quot;:0.800000011920929,&quot;colorType&quot;:1,&quot;foreColorIndex&quot;:5,&quot;pos&quot;:0.75,&quot;transparency&quot;:0},{&quot;brightness&quot;:0,&quot;colorType&quot;:1,&quot;foreColorIndex&quot;:14,&quot;pos&quot;:0.47999998927116394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0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447_3*l_h_i*1_1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gradient&quot;:[{&quot;brightness&quot;:-0.25,&quot;colorType&quot;:1,&quot;foreColorIndex&quot;:5,&quot;pos&quot;:0.8199999928474426,&quot;transparency&quot;:0},{&quot;brightness&quot;:0.4000000059604645,&quot;colorType&quot;:1,&quot;foreColorIndex&quot;:5,&quot;pos&quot;:0,&quot;transparency&quot;:0},{&quot;brightness&quot;:0,&quot;colorType&quot;:1,&quot;foreColorIndex&quot;:5,&quot;pos&quot;:0.33000001311302185,&quot;transparency&quot;:0}],&quot;type&quot;:3},&quot;glow&quot;:{&quot;colorType&quot;:0},&quot;line&quot;:{&quot;type&quot;:0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1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447_3*l_h_f*1_1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2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55_3*l_h_f*1_1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3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55_3*l_h_f*1_2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4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55_3*l_h_f*1_3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5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55_3*l_h_f*1_4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6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55_3*l_h_f*1_1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7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55_3*l_h_f*1_2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8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55_3*l_h_f*1_3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9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55_3*l_h_f*1_4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2_9*a*1"/>
  <p:tag name="KSO_WM_TEMPLATE_CATEGORY" val="custom"/>
  <p:tag name="KSO_WM_TEMPLATE_INDEX" val="20230982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1"/>
  <p:tag name="KSO_WM_UNIT_TYPE" val="a"/>
  <p:tag name="KSO_WM_UNIT_INDEX" val="1"/>
  <p:tag name="KSO_WM_UNIT_PRESET_TEXT" val="THANK YOU"/>
</p:tagLst>
</file>

<file path=ppt/tags/tag2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2_9*f*2"/>
  <p:tag name="KSO_WM_TEMPLATE_CATEGORY" val="custom"/>
  <p:tag name="KSO_WM_TEMPLATE_INDEX" val="20230982"/>
  <p:tag name="KSO_WM_UNIT_LAYERLEVEL" val="1"/>
  <p:tag name="KSO_WM_TAG_VERSION" val="1.0"/>
  <p:tag name="KSO_WM_BEAUTIFY_FLAG" val="#wm#"/>
  <p:tag name="KSO_WM_UNIT_NOCLEAR" val="0"/>
  <p:tag name="KSO_WM_UNIT_VALUE" val="69"/>
  <p:tag name="KSO_WM_UNIT_TYPE" val="f"/>
  <p:tag name="KSO_WM_UNIT_INDEX" val="2"/>
  <p:tag name="KSO_WM_UNIT_SUBTYPE" val="g"/>
  <p:tag name="KSO_WM_UNIT_PRESET_TEXT" val="YOUR LOGO"/>
</p:tagLst>
</file>

<file path=ppt/tags/tag2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2_9*f*1"/>
  <p:tag name="KSO_WM_TEMPLATE_CATEGORY" val="custom"/>
  <p:tag name="KSO_WM_TEMPLATE_INDEX" val="20230982"/>
  <p:tag name="KSO_WM_UNIT_LAYERLEVEL" val="1"/>
  <p:tag name="KSO_WM_TAG_VERSION" val="1.0"/>
  <p:tag name="KSO_WM_BEAUTIFY_FLAG" val="#wm#"/>
  <p:tag name="KSO_WM_UNIT_SUBTYPE" val="c"/>
  <p:tag name="KSO_WM_UNIT_NOCLEAR" val="0"/>
  <p:tag name="KSO_WM_UNIT_VALUE" val="8"/>
  <p:tag name="KSO_WM_UNIT_TYPE" val="f"/>
  <p:tag name="KSO_WM_UNIT_INDEX" val="1"/>
  <p:tag name="KSO_WM_UNIT_PRESET_TEXT" val="汇报时间：20X-XX-XX"/>
</p:tagLst>
</file>

<file path=ppt/tags/tag2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2_9*f*3"/>
  <p:tag name="KSO_WM_TEMPLATE_CATEGORY" val="custom"/>
  <p:tag name="KSO_WM_TEMPLATE_INDEX" val="20230982"/>
  <p:tag name="KSO_WM_UNIT_LAYERLEVEL" val="1"/>
  <p:tag name="KSO_WM_TAG_VERSION" val="1.0"/>
  <p:tag name="KSO_WM_BEAUTIFY_FLAG" val="#wm#"/>
  <p:tag name="KSO_WM_UNIT_SUBTYPE" val="b"/>
  <p:tag name="KSO_WM_UNIT_NOCLEAR" val="0"/>
  <p:tag name="KSO_WM_UNIT_VALUE" val="44"/>
  <p:tag name="KSO_WM_UNIT_TYPE" val="f"/>
  <p:tag name="KSO_WM_UNIT_INDEX" val="3"/>
  <p:tag name="KSO_WM_UNIT_PRESET_TEXT" val="汇报人：WPS"/>
</p:tagLst>
</file>

<file path=ppt/tags/tag284.xml><?xml version="1.0" encoding="utf-8"?>
<p:tagLst xmlns:p="http://schemas.openxmlformats.org/presentationml/2006/main">
  <p:tag name="KSO_WM_SLIDE_ID" val="custom20230982_9"/>
  <p:tag name="KSO_WM_TEMPLATE_SUBCATEGORY" val="29"/>
  <p:tag name="KSO_WM_TEMPLATE_MASTER_TYPE" val="0"/>
  <p:tag name="KSO_WM_TEMPLATE_COLOR_TYPE" val="0"/>
  <p:tag name="KSO_WM_SLIDE_ITEM_CNT" val="0"/>
  <p:tag name="KSO_WM_SLIDE_INDEX" val="9"/>
  <p:tag name="KSO_WM_TAG_VERSION" val="1.0"/>
  <p:tag name="KSO_WM_BEAUTIFY_FLAG" val="#wm#"/>
  <p:tag name="KSO_WM_TEMPLATE_CATEGORY" val="custom"/>
  <p:tag name="KSO_WM_TEMPLATE_INDEX" val="20230982"/>
  <p:tag name="KSO_WM_SLIDE_TYPE" val="endPage"/>
  <p:tag name="KSO_WM_SLIDE_SUBTYPE" val="pureTxt"/>
  <p:tag name="KSO_WM_SLIDE_LAYOUT" val="a_f"/>
  <p:tag name="KSO_WM_SLIDE_LAYOUT_CNT" val="1_3"/>
</p:tagLst>
</file>

<file path=ppt/theme/theme1.xml><?xml version="1.0" encoding="utf-8"?>
<a:theme xmlns:a="http://schemas.openxmlformats.org/drawingml/2006/main" name="Office 主题">
  <a:themeElements>
    <a:clrScheme name="Office 主题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主题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主题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theme/theme2.xml><?xml version="1.0" encoding="utf-8"?>
<a:theme xmlns:a="http://schemas.openxmlformats.org/drawingml/2006/main" name="Office 主题​​">
  <a:themeElements>
    <a:clrScheme name="自定义 8">
      <a:dk1>
        <a:srgbClr val="000000"/>
      </a:dk1>
      <a:lt1>
        <a:srgbClr val="FFFFFF"/>
      </a:lt1>
      <a:dk2>
        <a:srgbClr val="2D180D"/>
      </a:dk2>
      <a:lt2>
        <a:srgbClr val="FCE9DA"/>
      </a:lt2>
      <a:accent1>
        <a:srgbClr val="ED7D31"/>
      </a:accent1>
      <a:accent2>
        <a:srgbClr val="E9692B"/>
      </a:accent2>
      <a:accent3>
        <a:srgbClr val="E45425"/>
      </a:accent3>
      <a:accent4>
        <a:srgbClr val="E04020"/>
      </a:accent4>
      <a:accent5>
        <a:srgbClr val="DB2B1A"/>
      </a:accent5>
      <a:accent6>
        <a:srgbClr val="D71714"/>
      </a:accent6>
      <a:hlink>
        <a:srgbClr val="304FFE"/>
      </a:hlink>
      <a:folHlink>
        <a:srgbClr val="492067"/>
      </a:folHlink>
    </a:clrScheme>
    <a:fontScheme name="主题字体">
      <a:majorFont>
        <a:latin typeface="Arial"/>
        <a:ea typeface="微软雅黑"/>
        <a:cs typeface=""/>
      </a:majorFont>
      <a:minorFont>
        <a:latin typeface="Arial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ln>
          <a:noFill/>
        </a:ln>
      </a:spPr>
      <a:bodyPr anchor="ctr" rtlCol="0"/>
      <a:lstStyle>
        <a:defPPr algn="ctr"/>
      </a:lstStyle>
      <a:style>
        <a:lnRef idx="2">
          <a:schemeClr val="accent1">
            <a:shade val="15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</a:spPr>
      <a:bodyPr rtlCol="0" wrap="none">
        <a:spAutoFit/>
      </a:bodyPr>
      <a:lstStyle>
        <a:defPPr algn="l">
          <a:defRPr dirty="0" err="1" smtClean="0"/>
        </a:defPPr>
      </a:lstStyle>
    </a:txDef>
  </a:objectDefaults>
</a:theme>
</file>

<file path=ppt/theme/theme3.xml><?xml version="1.0" encoding="utf-8"?>
<a:theme xmlns:a="http://schemas.openxmlformats.org/drawingml/2006/main" name="Office 主题">
  <a:themeElements>
    <a:clrScheme name="Office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TH Sarabun PSK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TH Sarabun PSK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Properties xmlns="http://schemas.openxmlformats.org/officeDocument/2006/extended-properties">
  <Application>WPS 演示</Application>
  <ScaleCrop>0</ScaleCrop>
  <LinksUpToDate>0</LinksUpToDate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:creator>NX627J</dc:creator>
  <dcterms:created xsi:type="dcterms:W3CDTF">2023-12-31T15:28:27Z</dcterms:created>
  <dcterms:modified xsi:type="dcterms:W3CDTF">2023-12-31T15:28:27Z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2052-11.1.0.8500</vt:lpwstr>
  </property>
  <property fmtid="{D5CDD505-2E9C-101B-9397-08002B2CF9AE}" pid="3" name="ICV">
    <vt:lpwstr>dee9078a4e3949cb9ee6ef95b4f1199f_21</vt:lpwstr>
  </property>
</Properties>
</file>