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20" r:id="rId1"/>
    <p:sldMasterId id="2147484157" r:id="rId2"/>
  </p:sldMasterIdLst>
  <p:notesMasterIdLst>
    <p:notesMasterId r:id="rId3"/>
  </p:notesMasterIdLst>
  <p:sldIdLst>
    <p:sldId id="468" r:id="rId4"/>
    <p:sldId id="471" r:id="rId5"/>
    <p:sldId id="474" r:id="rId6"/>
    <p:sldId id="477" r:id="rId7"/>
    <p:sldId id="483" r:id="rId9"/>
    <p:sldId id="486" r:id="rId10"/>
    <p:sldId id="489" r:id="rId11"/>
    <p:sldId id="495" r:id="rId13"/>
    <p:sldId id="498" r:id="rId14"/>
    <p:sldId id="501" r:id="rId15"/>
    <p:sldId id="507" r:id="rId17"/>
    <p:sldId id="510" r:id="rId18"/>
    <p:sldId id="513" r:id="rId19"/>
    <p:sldId id="516" r:id="rId20"/>
    <p:sldId id="519" r:id="rId21"/>
    <p:sldId id="525" r:id="rId23"/>
    <p:sldId id="528" r:id="rId24"/>
    <p:sldId id="531" r:id="rId25"/>
    <p:sldId id="534" r:id="rId26"/>
    <p:sldId id="537" r:id="rId27"/>
    <p:sldId id="543" r:id="rId29"/>
    <p:sldId id="546" r:id="rId30"/>
    <p:sldId id="549" r:id="rId31"/>
    <p:sldId id="555" r:id="rId33"/>
    <p:sldId id="558" r:id="rId34"/>
    <p:sldId id="56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tags" Target="../tags/tag140.xml"/><Relationship Id="rId18" Type="http://schemas.openxmlformats.org/officeDocument/2006/relationships/tags" Target="../tags/tag141.xml"/><Relationship Id="rId19" Type="http://schemas.openxmlformats.org/officeDocument/2006/relationships/tags" Target="../tags/tag142.xml"/><Relationship Id="rId20" Type="http://schemas.openxmlformats.org/officeDocument/2006/relationships/tags" Target="../tags/tag143.xml"/><Relationship Id="rId21" Type="http://schemas.openxmlformats.org/officeDocument/2006/relationships/tags" Target="../tags/tag144.xml"/><Relationship Id="rId22" Type="http://schemas.openxmlformats.org/officeDocument/2006/relationships/tags" Target="../tags/tag145.xml"/><Relationship Id="rId23" Type="http://schemas.openxmlformats.org/officeDocument/2006/relationships/tags" Target="../tags/tag146.xml"/><Relationship Id="rId24" Type="http://schemas.openxmlformats.org/officeDocument/2006/relationships/tags" Target="../tags/tag147.xml"/><Relationship Id="rId25" Type="http://schemas.openxmlformats.org/officeDocument/2006/relationships/tags" Target="../tags/tag148.xml"/><Relationship Id="rId26" Type="http://schemas.openxmlformats.org/officeDocument/2006/relationships/tags" Target="../tags/tag149.xml"/><Relationship Id="rId27" Type="http://schemas.openxmlformats.org/officeDocument/2006/relationships/tags" Target="../tags/tag150.xml"/><Relationship Id="rId28" Type="http://schemas.openxmlformats.org/officeDocument/2006/relationships/tags" Target="../tags/tag151.xml"/><Relationship Id="rId29" Type="http://schemas.openxmlformats.org/officeDocument/2006/relationships/tags" Target="../tags/tag152.xml"/><Relationship Id="rId30" Type="http://schemas.openxmlformats.org/officeDocument/2006/relationships/tags" Target="../tags/tag153.xml"/><Relationship Id="rId31" Type="http://schemas.openxmlformats.org/officeDocument/2006/relationships/tags" Target="../tags/tag154.xml"/><Relationship Id="rId32" Type="http://schemas.openxmlformats.org/officeDocument/2006/relationships/tags" Target="../tags/tag155.xml"/><Relationship Id="rId33" Type="http://schemas.openxmlformats.org/officeDocument/2006/relationships/tags" Target="../tags/tag156.xml"/><Relationship Id="rId34" Type="http://schemas.openxmlformats.org/officeDocument/2006/relationships/tags" Target="../tags/tag157.xml"/><Relationship Id="rId35" Type="http://schemas.openxmlformats.org/officeDocument/2006/relationships/tags" Target="../tags/tag158.xml"/><Relationship Id="rId36" Type="http://schemas.openxmlformats.org/officeDocument/2006/relationships/tags" Target="../tags/tag159.xml"/><Relationship Id="rId37" Type="http://schemas.openxmlformats.org/officeDocument/2006/relationships/tags" Target="../tags/tag160.xml"/><Relationship Id="rId38" Type="http://schemas.openxmlformats.org/officeDocument/2006/relationships/tags" Target="../tags/tag161.xml"/><Relationship Id="rId39" Type="http://schemas.openxmlformats.org/officeDocument/2006/relationships/tags" Target="../tags/tag162.xml"/><Relationship Id="rId40" Type="http://schemas.openxmlformats.org/officeDocument/2006/relationships/tags" Target="../tags/tag163.xml"/><Relationship Id="rId4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tags" Target="../tags/tag242.xml"/><Relationship Id="rId22" Type="http://schemas.openxmlformats.org/officeDocument/2006/relationships/tags" Target="../tags/tag243.xml"/><Relationship Id="rId23" Type="http://schemas.openxmlformats.org/officeDocument/2006/relationships/tags" Target="../tags/tag244.xml"/><Relationship Id="rId24" Type="http://schemas.openxmlformats.org/officeDocument/2006/relationships/tags" Target="../tags/tag245.xml"/><Relationship Id="rId25" Type="http://schemas.openxmlformats.org/officeDocument/2006/relationships/tags" Target="../tags/tag246.xml"/><Relationship Id="rId26" Type="http://schemas.openxmlformats.org/officeDocument/2006/relationships/tags" Target="../tags/tag247.xml"/><Relationship Id="rId27" Type="http://schemas.openxmlformats.org/officeDocument/2006/relationships/tags" Target="../tags/tag248.xml"/><Relationship Id="rId28" Type="http://schemas.openxmlformats.org/officeDocument/2006/relationships/tags" Target="../tags/tag249.xml"/><Relationship Id="rId29" Type="http://schemas.openxmlformats.org/officeDocument/2006/relationships/tags" Target="../tags/tag25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人工智能在智能判断中的应用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人工智能的发展历程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智能判断的概念和应用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人工智能在智能判断中的应用场景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人工智能在智能判断中的技术实现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人工智能在智能判断中的优势和挑战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人工智能的发展历程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人工智能的定义和发展阶段</a:t>
            </a:r>
            <a:endParaRPr altLang="en-US" lang="zh-CN"/>
          </a:p>
        </p:txBody>
      </p:sp>
      <p:sp>
        <p:nvSpPr>
          <p:cNvPr id="1048896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00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人工智能的定义：人工智能是一种模拟人类智能的技术，包括机器学习、自然语言处理、计算机视觉等领域。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02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06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的发展阶段：人工智能的发展可以分为弱人工智能、强人工智能和超人工智能三个阶段。弱人工智能能够执行特定的任务，强人工智能能够像人类一样进行复杂的思考和决策，而超人工智能则具有超越人类的智能水平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08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12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人工智能的应用领域：人工智能在智能判断中有着广泛的应用，包括医疗诊断、金融风控、自动驾驶等领域。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14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18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人工智能的未来发展：随着技术的不断进步，人工智能将会在更多领域得到应用，并逐渐成为人类生活中不可或缺的一部分。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人工智能的技术原理和应用领域</a:t>
            </a:r>
            <a:endParaRPr altLang="en-US" lang="zh-CN"/>
          </a:p>
        </p:txBody>
      </p:sp>
      <p:sp>
        <p:nvSpPr>
          <p:cNvPr id="104895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94167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技术原理：介绍人工智能的基本原理和技术，包括机器学习、深度学习、自然语言处理等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2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应用领域：介绍人工智能在各个领域的应用，包括医疗、金融、交通、教育等</a:t>
            </a:r>
            <a:endParaRPr altLang="en-US" baseline="0" b="0" cap="none" dirty="0" sz="22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智能判断的概念和应用</a:t>
            </a:r>
            <a:endParaRPr altLang="en-US" lang="zh-CN"/>
          </a:p>
        </p:txBody>
      </p:sp>
      <p:sp>
        <p:nvSpPr>
          <p:cNvPr id="1049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智能判断的定义和特点</a:t>
            </a:r>
            <a:endParaRPr altLang="en-US" lang="zh-CN"/>
          </a:p>
        </p:txBody>
      </p:sp>
      <p:sp>
        <p:nvSpPr>
          <p:cNvPr id="1049060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定义：智能判断是指利用人工智能技术对各种信息进行识别、分析和处理，从而做出正确的决策和判断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6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特点：准确性、高效性、自主性、可扩展性等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智能判断的应用领域和优势</a:t>
            </a:r>
            <a:endParaRPr altLang="en-US" lang="zh-CN"/>
          </a:p>
        </p:txBody>
      </p:sp>
      <p:sp>
        <p:nvSpPr>
          <p:cNvPr id="104910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医疗领域：辅助医生进行疾病诊断和治疗方案制定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12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2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12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3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3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14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4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4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15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5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金融领域：风险评估、投资决策、欺诈检测等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6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6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交通领域：智能驾驶、交通流量优化等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6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6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工业领域：生产过程控制、产品质量检测等  智能判断的优势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6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智能判断的优势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7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提高决策效率：快速、准确地分析大量数据，提供有价值的见解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7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7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增强决策准确性：减少人为因素干扰，降低错误率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7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7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优化资源分配：根据不同领域的需求，合理分配计算和人力资源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8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促进创新：推动各行业的技术进步和业务变革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人工智能在智能判断中的应用场景</a:t>
            </a:r>
            <a:endParaRPr altLang="en-US" lang="zh-CN"/>
          </a:p>
        </p:txBody>
      </p:sp>
      <p:sp>
        <p:nvSpPr>
          <p:cNvPr id="10492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自然语言处理领域的智能判断</a:t>
            </a:r>
            <a:endParaRPr altLang="en-US" lang="zh-CN"/>
          </a:p>
        </p:txBody>
      </p:sp>
      <p:sp>
        <p:nvSpPr>
          <p:cNvPr id="10492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文本分类与情感分析：利用深度学习技术对文本进行分类，并分析文本中的情感倾向，实现智能判断。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语义理解与问答系统：通过自然语言处理技术，理解人类语言的语义，构建问答系统，实现智能问答与判断。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机器翻译与自动摘要：利用自然语言处理技术实现机器翻译和自动摘要，提高智能判断的准确性和效率。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文本生成与摘要：通过自然语言处理技术生成文本和摘要，为智能判断提供更加全面和准确的信息。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图像识别领域的智能判断</a:t>
            </a:r>
            <a:endParaRPr altLang="en-US" lang="zh-CN"/>
          </a:p>
        </p:txBody>
      </p:sp>
      <p:sp>
        <p:nvSpPr>
          <p:cNvPr id="10493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智能判断：通过深度学习算法对图像进行特征提取和分类，实现智能判断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应用案例：人脸识别门禁系统、自动驾驶汽车中的物体识别等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图像识别技术：利用计算机视觉技术对图像进行分析、处理和识别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应用场景：人脸识别、物体识别、场景识别等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语音识别领域的智能判断</a:t>
            </a:r>
            <a:endParaRPr altLang="en-US" lang="zh-CN"/>
          </a:p>
        </p:txBody>
      </p:sp>
      <p:sp>
        <p:nvSpPr>
          <p:cNvPr id="10493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语音识别技术：利用计算机对人类语音进行自动识别和理解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智能判断应用场景：智能语音助手、智能客服、智能家居等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智能判断优势：提高语音识别的准确性和效率，降低误判率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未来发展趋势：结合深度学习技术，实现更精准的语音识别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推荐系统领域的智能判断</a:t>
            </a:r>
            <a:endParaRPr altLang="en-US" lang="zh-CN"/>
          </a:p>
        </p:txBody>
      </p:sp>
      <p:sp>
        <p:nvSpPr>
          <p:cNvPr id="10494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推荐系统概述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智能判断在推荐系统中的应用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推荐算法中的智能判断技术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推荐系统的实际应用案例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人工智能在智能判断中的技术实现</a:t>
            </a:r>
            <a:endParaRPr altLang="en-US" lang="zh-CN"/>
          </a:p>
        </p:txBody>
      </p:sp>
      <p:sp>
        <p:nvSpPr>
          <p:cNvPr id="10494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深度学习在智能判断中的应用</a:t>
            </a:r>
            <a:endParaRPr altLang="en-US" lang="zh-CN"/>
          </a:p>
        </p:txBody>
      </p:sp>
      <p:sp>
        <p:nvSpPr>
          <p:cNvPr id="10495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深度学习在智能判断中的应用场景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深度学习在智能判断中的算法原理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深度学习在智能判断中的实践案例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机器学习在智能判断中的应用</a:t>
            </a:r>
            <a:endParaRPr altLang="en-US" lang="zh-CN"/>
          </a:p>
        </p:txBody>
      </p:sp>
      <p:sp>
        <p:nvSpPr>
          <p:cNvPr id="10495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机器学习在智能判断中的应用场景：图像识别、语音识别、自然语言处理等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机器学习技术介绍：定义、分类和应用领域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机器学习算法在智能判断中的实现原理：分类算法、聚类算法、回归算法等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机器学习在智能判断中的优势和局限性：提高判断准确性、降低人为因素干扰等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自然语言处理技术实现智能判断的原理</a:t>
            </a:r>
            <a:endParaRPr altLang="en-US" lang="zh-CN"/>
          </a:p>
        </p:txBody>
      </p:sp>
      <p:sp>
        <p:nvSpPr>
          <p:cNvPr id="10496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自然语言处理技术的基本原理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自然语言处理技术的优缺点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自然语言处理技术的实现过程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自然语言处理技术在智能判断中的应用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图像识别技术实现智能判断的原理</a:t>
            </a:r>
            <a:endParaRPr altLang="en-US" lang="zh-CN"/>
          </a:p>
        </p:txBody>
      </p:sp>
      <p:sp>
        <p:nvSpPr>
          <p:cNvPr id="10497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图像识别技术的优势与局限性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图像识别技术的未来发展前景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图像识别技术的基本原理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图像识别技术在智能判断中的应用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人工智能在智能判断中的优势和挑战</a:t>
            </a:r>
            <a:endParaRPr altLang="en-US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人工智能在智能判断中的优势</a:t>
            </a:r>
            <a:endParaRPr altLang="en-US" lang="zh-CN"/>
          </a:p>
        </p:txBody>
      </p:sp>
      <p:sp>
        <p:nvSpPr>
          <p:cNvPr id="10498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准确度高：通过机器学习和深度学习等技术，人工智能能够提高判断的准确度，减少人为因素干扰。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快速高效：人工智能能够快速处理大量数据，进行高效的分析和判断。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可扩展性强：人工智能能够不断学习和进化，适应各种复杂场景和任务。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24小时不间断工作：人工智能可以全天候工作，不受时间和地点限制，提高工作效率。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人工智能在智能判断中面临的挑战和解决方案</a:t>
            </a:r>
            <a:endParaRPr altLang="en-US" lang="zh-CN"/>
          </a:p>
        </p:txBody>
      </p:sp>
      <p:sp>
        <p:nvSpPr>
          <p:cNvPr id="1049870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6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解决方案：加强数据管理，提高数据质量；优化算法设计，提高智能判断的准确性和效率；加强伦理和法律监管，保障人工智能的健康发展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92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伦理挑战：如何平衡人工智能的决策与伦理、公平等因素，避免歧视和不公平现象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94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法律挑战：如何制定相关法律法规，规范人工智能的发展和应用，保障个人隐私和数据安全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96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数据挑战：如何处理大量、复杂的数据，提高数据质量和准确性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98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算法挑战：如何设计更高效、准确的算法，提高智能判断的准确性和效率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  <p:sp>
        <p:nvSpPr>
          <p:cNvPr id="1049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人工智能在智能判断领域的发展趋势</a:t>
            </a:r>
            <a:endParaRPr altLang="en-US" lang="zh-CN"/>
          </a:p>
        </p:txBody>
      </p:sp>
      <p:sp>
        <p:nvSpPr>
          <p:cNvPr id="10499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多模态融合技术的广泛应用：多模态融合技术能够将不同类型的数据进行融合，提高智能判断的准确性和效率。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深度学习技术的不断进步：随着深度学习技术的不断发展，人工智能在智能判断领域的应用将更加广泛和准确。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强化学习技术的引入：强化学习技术能够让机器通过试错学习，不断优化智能判断的策略和算法，提高智能判断的自主性和适应性。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人工智能与人类的协同发展：未来，人工智能和人类将更加紧密地协作，共同推动智能判断领域的发展。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未来展望和研究方向</a:t>
            </a:r>
            <a:endParaRPr altLang="en-US" lang="zh-CN"/>
          </a:p>
        </p:txBody>
      </p:sp>
      <p:sp>
        <p:nvSpPr>
          <p:cNvPr id="10500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人工智能技术在智能判断中的未来应用场景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未来智能判断技术的发展趋势和挑战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智能判断技术的未来研究方向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0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2023-12-17T00:37:24Z</dcterms:created>
  <dcterms:modified xsi:type="dcterms:W3CDTF">2023-12-17T00:37:24Z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8253cdb00d794336b467be4eb091a21b_21</vt:lpwstr>
  </property>
</Properties>
</file>