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1760" r:id="rId1"/>
    <p:sldMasterId id="2147491797" r:id="rId2"/>
  </p:sldMasterIdLst>
  <p:notesMasterIdLst>
    <p:notesMasterId r:id="rId3"/>
  </p:notesMasterIdLst>
  <p:sldIdLst>
    <p:sldId id="3762" r:id="rId4"/>
    <p:sldId id="3765" r:id="rId5"/>
    <p:sldId id="3768" r:id="rId6"/>
    <p:sldId id="3771" r:id="rId7"/>
    <p:sldId id="3774" r:id="rId8"/>
    <p:sldId id="3777" r:id="rId9"/>
    <p:sldId id="3780" r:id="rId10"/>
    <p:sldId id="3783" r:id="rId11"/>
    <p:sldId id="3786" r:id="rId12"/>
    <p:sldId id="3789" r:id="rId13"/>
    <p:sldId id="3792" r:id="rId14"/>
    <p:sldId id="3795" r:id="rId15"/>
    <p:sldId id="3798" r:id="rId16"/>
    <p:sldId id="3801" r:id="rId17"/>
    <p:sldId id="3804" r:id="rId18"/>
    <p:sldId id="3807" r:id="rId19"/>
    <p:sldId id="3810" r:id="rId20"/>
    <p:sldId id="3813" r:id="rId21"/>
    <p:sldId id="3816" r:id="rId22"/>
    <p:sldId id="3819" r:id="rId23"/>
    <p:sldId id="3822" r:id="rId24"/>
    <p:sldId id="3825" r:id="rId25"/>
    <p:sldId id="3828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tags" Target="../tags/tag31.xml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tags" Target="../tags/tag3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tags" Target="../tags/tag43.xml"/><Relationship Id="rId10" Type="http://schemas.openxmlformats.org/officeDocument/2006/relationships/tags" Target="../tags/tag44.xml"/><Relationship Id="rId11" Type="http://schemas.openxmlformats.org/officeDocument/2006/relationships/tags" Target="../tags/tag45.xml"/><Relationship Id="rId12" Type="http://schemas.openxmlformats.org/officeDocument/2006/relationships/tags" Target="../tags/tag46.xml"/><Relationship Id="rId13" Type="http://schemas.openxmlformats.org/officeDocument/2006/relationships/tags" Target="../tags/tag47.xml"/><Relationship Id="rId14" Type="http://schemas.openxmlformats.org/officeDocument/2006/relationships/tags" Target="../tags/tag48.xml"/><Relationship Id="rId15" Type="http://schemas.openxmlformats.org/officeDocument/2006/relationships/tags" Target="../tags/tag49.xml"/><Relationship Id="rId16" Type="http://schemas.openxmlformats.org/officeDocument/2006/relationships/tags" Target="../tags/tag50.xml"/><Relationship Id="rId17" Type="http://schemas.openxmlformats.org/officeDocument/2006/relationships/tags" Target="../tags/tag51.xml"/><Relationship Id="rId18" Type="http://schemas.openxmlformats.org/officeDocument/2006/relationships/tags" Target="../tags/tag52.xml"/><Relationship Id="rId19" Type="http://schemas.openxmlformats.org/officeDocument/2006/relationships/tags" Target="../tags/tag53.xml"/><Relationship Id="rId20" Type="http://schemas.openxmlformats.org/officeDocument/2006/relationships/tags" Target="../tags/tag54.xml"/><Relationship Id="rId21" Type="http://schemas.openxmlformats.org/officeDocument/2006/relationships/tags" Target="../tags/tag55.xml"/><Relationship Id="rId22" Type="http://schemas.openxmlformats.org/officeDocument/2006/relationships/tags" Target="../tags/tag56.xml"/><Relationship Id="rId23" Type="http://schemas.openxmlformats.org/officeDocument/2006/relationships/tags" Target="../tags/tag57.xml"/><Relationship Id="rId24" Type="http://schemas.openxmlformats.org/officeDocument/2006/relationships/tags" Target="../tags/tag58.xml"/><Relationship Id="rId25" Type="http://schemas.openxmlformats.org/officeDocument/2006/relationships/tags" Target="../tags/tag59.xml"/><Relationship Id="rId26" Type="http://schemas.openxmlformats.org/officeDocument/2006/relationships/tags" Target="../tags/tag60.xml"/><Relationship Id="rId2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tags" Target="../tags/tag75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tags" Target="../tags/tag77.xml"/><Relationship Id="rId3" Type="http://schemas.openxmlformats.org/officeDocument/2006/relationships/tags" Target="../tags/tag78.xml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tags" Target="../tags/tag85.xml"/><Relationship Id="rId5" Type="http://schemas.openxmlformats.org/officeDocument/2006/relationships/tags" Target="../tags/tag86.xml"/><Relationship Id="rId6" Type="http://schemas.openxmlformats.org/officeDocument/2006/relationships/tags" Target="../tags/tag87.xml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tags" Target="../tags/tag109.xml"/><Relationship Id="rId5" Type="http://schemas.openxmlformats.org/officeDocument/2006/relationships/tags" Target="../tags/tag110.xml"/><Relationship Id="rId6" Type="http://schemas.openxmlformats.org/officeDocument/2006/relationships/tags" Target="../tags/tag111.xml"/><Relationship Id="rId7" Type="http://schemas.openxmlformats.org/officeDocument/2006/relationships/tags" Target="../tags/tag112.xml"/><Relationship Id="rId8" Type="http://schemas.openxmlformats.org/officeDocument/2006/relationships/tags" Target="../tags/tag113.xml"/><Relationship Id="rId9" Type="http://schemas.openxmlformats.org/officeDocument/2006/relationships/tags" Target="../tags/tag114.xml"/><Relationship Id="rId10" Type="http://schemas.openxmlformats.org/officeDocument/2006/relationships/tags" Target="../tags/tag115.xml"/><Relationship Id="rId11" Type="http://schemas.openxmlformats.org/officeDocument/2006/relationships/tags" Target="../tags/tag116.xml"/><Relationship Id="rId12" Type="http://schemas.openxmlformats.org/officeDocument/2006/relationships/tags" Target="../tags/tag117.xml"/><Relationship Id="rId13" Type="http://schemas.openxmlformats.org/officeDocument/2006/relationships/tags" Target="../tags/tag118.xml"/><Relationship Id="rId14" Type="http://schemas.openxmlformats.org/officeDocument/2006/relationships/tags" Target="../tags/tag119.xml"/><Relationship Id="rId15" Type="http://schemas.openxmlformats.org/officeDocument/2006/relationships/tags" Target="../tags/tag120.xml"/><Relationship Id="rId16" Type="http://schemas.openxmlformats.org/officeDocument/2006/relationships/tags" Target="../tags/tag121.xml"/><Relationship Id="rId17" Type="http://schemas.openxmlformats.org/officeDocument/2006/relationships/tags" Target="../tags/tag122.xml"/><Relationship Id="rId18" Type="http://schemas.openxmlformats.org/officeDocument/2006/relationships/tags" Target="../tags/tag123.xml"/><Relationship Id="rId19" Type="http://schemas.openxmlformats.org/officeDocument/2006/relationships/tags" Target="../tags/tag124.xml"/><Relationship Id="rId20" Type="http://schemas.openxmlformats.org/officeDocument/2006/relationships/tags" Target="../tags/tag125.xml"/><Relationship Id="rId21" Type="http://schemas.openxmlformats.org/officeDocument/2006/relationships/tags" Target="../tags/tag126.xml"/><Relationship Id="rId2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任意多边形: 形状 6" descr="波浪2资源 2"/>
          <p:cNvSpPr/>
          <p:nvPr userDrawn="1">
            <p:custDataLst>
              <p:tags r:id="rId1"/>
            </p:custDataLst>
          </p:nvPr>
        </p:nvSpPr>
        <p:spPr>
          <a:xfrm>
            <a:off x="6887209" y="669925"/>
            <a:ext cx="5304791" cy="6192323"/>
          </a:xfrm>
          <a:custGeom>
            <a:avLst/>
            <a:gdLst>
              <a:gd name="connsiteX0" fmla="*/ 4946557 w 5304791"/>
              <a:gd name="connsiteY0" fmla="*/ 0 h 6192323"/>
              <a:gd name="connsiteX1" fmla="*/ 5304791 w 5304791"/>
              <a:gd name="connsiteY1" fmla="*/ 0 h 6192323"/>
              <a:gd name="connsiteX2" fmla="*/ 5304791 w 5304791"/>
              <a:gd name="connsiteY2" fmla="*/ 6192323 h 6192323"/>
              <a:gd name="connsiteX3" fmla="*/ 0 w 5304791"/>
              <a:gd name="connsiteY3" fmla="*/ 6192323 h 6192323"/>
              <a:gd name="connsiteX4" fmla="*/ 0 w 5304791"/>
              <a:gd name="connsiteY4" fmla="*/ 4946212 h 6192323"/>
              <a:gd name="connsiteX5" fmla="*/ 818112 w 5304791"/>
              <a:gd name="connsiteY5" fmla="*/ 4128101 h 6192323"/>
              <a:gd name="connsiteX6" fmla="*/ 1295478 w 5304791"/>
              <a:gd name="connsiteY6" fmla="*/ 4128101 h 6192323"/>
              <a:gd name="connsiteX7" fmla="*/ 2064682 w 5304791"/>
              <a:gd name="connsiteY7" fmla="*/ 3358897 h 6192323"/>
              <a:gd name="connsiteX8" fmla="*/ 2064682 w 5304791"/>
              <a:gd name="connsiteY8" fmla="*/ 2881645 h 6192323"/>
              <a:gd name="connsiteX9" fmla="*/ 2882794 w 5304791"/>
              <a:gd name="connsiteY9" fmla="*/ 2063648 h 6192323"/>
              <a:gd name="connsiteX10" fmla="*/ 3360159 w 5304791"/>
              <a:gd name="connsiteY10" fmla="*/ 2063648 h 6192323"/>
              <a:gd name="connsiteX11" fmla="*/ 4129363 w 5304791"/>
              <a:gd name="connsiteY11" fmla="*/ 1294444 h 6192323"/>
              <a:gd name="connsiteX12" fmla="*/ 4129363 w 5304791"/>
              <a:gd name="connsiteY12" fmla="*/ 818112 h 6192323"/>
              <a:gd name="connsiteX13" fmla="*/ 4946557 w 5304791"/>
              <a:gd name="connsiteY13" fmla="*/ 0 h 6192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304791" h="6192323">
                <a:moveTo>
                  <a:pt x="4946557" y="0"/>
                </a:moveTo>
                <a:lnTo>
                  <a:pt x="5304791" y="0"/>
                </a:lnTo>
                <a:lnTo>
                  <a:pt x="5304791" y="6192323"/>
                </a:lnTo>
                <a:lnTo>
                  <a:pt x="0" y="6192323"/>
                </a:lnTo>
                <a:lnTo>
                  <a:pt x="0" y="4946212"/>
                </a:lnTo>
                <a:cubicBezTo>
                  <a:pt x="-63" y="4494356"/>
                  <a:pt x="366255" y="4128032"/>
                  <a:pt x="818112" y="4128101"/>
                </a:cubicBezTo>
                <a:lnTo>
                  <a:pt x="1295478" y="4128101"/>
                </a:lnTo>
                <a:cubicBezTo>
                  <a:pt x="1720296" y="4128101"/>
                  <a:pt x="2064682" y="3783715"/>
                  <a:pt x="2064682" y="3358897"/>
                </a:cubicBezTo>
                <a:lnTo>
                  <a:pt x="2064682" y="2881645"/>
                </a:lnTo>
                <a:cubicBezTo>
                  <a:pt x="2064682" y="2429836"/>
                  <a:pt x="2430984" y="2063580"/>
                  <a:pt x="2882794" y="2063648"/>
                </a:cubicBezTo>
                <a:lnTo>
                  <a:pt x="3360159" y="2063648"/>
                </a:lnTo>
                <a:cubicBezTo>
                  <a:pt x="3784978" y="2063648"/>
                  <a:pt x="4129363" y="1719263"/>
                  <a:pt x="4129363" y="1294444"/>
                </a:cubicBezTo>
                <a:lnTo>
                  <a:pt x="4129363" y="818112"/>
                </a:lnTo>
                <a:cubicBezTo>
                  <a:pt x="4129295" y="366613"/>
                  <a:pt x="4495057" y="444"/>
                  <a:pt x="4946557" y="0"/>
                </a:cubicBezTo>
                <a:close/>
              </a:path>
            </a:pathLst>
          </a:custGeom>
          <a:solidFill>
            <a:schemeClr val="accent1"/>
          </a:solidFill>
          <a:ln w="11469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670" name="椭圆 8"/>
          <p:cNvSpPr/>
          <p:nvPr userDrawn="1">
            <p:custDataLst>
              <p:tags r:id="rId2"/>
            </p:custDataLst>
          </p:nvPr>
        </p:nvSpPr>
        <p:spPr>
          <a:xfrm>
            <a:off x="6767195" y="4498975"/>
            <a:ext cx="1087755" cy="1087755"/>
          </a:xfrm>
          <a:prstGeom prst="ellipse"/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2" name="椭圆 10"/>
          <p:cNvSpPr/>
          <p:nvPr userDrawn="1">
            <p:custDataLst>
              <p:tags r:id="rId3"/>
            </p:custDataLst>
          </p:nvPr>
        </p:nvSpPr>
        <p:spPr>
          <a:xfrm>
            <a:off x="6614795" y="4346575"/>
            <a:ext cx="1393190" cy="1393190"/>
          </a:xfrm>
          <a:prstGeom prst="ellipse"/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椭圆 11"/>
          <p:cNvSpPr/>
          <p:nvPr userDrawn="1">
            <p:custDataLst>
              <p:tags r:id="rId4"/>
            </p:custDataLst>
          </p:nvPr>
        </p:nvSpPr>
        <p:spPr>
          <a:xfrm>
            <a:off x="6464300" y="4196080"/>
            <a:ext cx="1694180" cy="1694180"/>
          </a:xfrm>
          <a:prstGeom prst="ellipse"/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6" name="椭圆 12"/>
          <p:cNvSpPr/>
          <p:nvPr userDrawn="1">
            <p:custDataLst>
              <p:tags r:id="rId5"/>
            </p:custDataLst>
          </p:nvPr>
        </p:nvSpPr>
        <p:spPr>
          <a:xfrm>
            <a:off x="6318250" y="4050030"/>
            <a:ext cx="1986280" cy="1986280"/>
          </a:xfrm>
          <a:prstGeom prst="ellipse"/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8" name="椭圆 14"/>
          <p:cNvSpPr/>
          <p:nvPr userDrawn="1">
            <p:custDataLst>
              <p:tags r:id="rId6"/>
            </p:custDataLst>
          </p:nvPr>
        </p:nvSpPr>
        <p:spPr>
          <a:xfrm>
            <a:off x="6158865" y="3890645"/>
            <a:ext cx="2304415" cy="2304415"/>
          </a:xfrm>
          <a:prstGeom prst="ellipse"/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grpSp>
        <p:nvGrpSpPr>
          <p:cNvPr id="35" name="组合 15"/>
          <p:cNvGrpSpPr/>
          <p:nvPr userDrawn="1">
            <p:custDataLst>
              <p:tags r:id="rId7"/>
            </p:custDataLst>
          </p:nvPr>
        </p:nvGrpSpPr>
        <p:grpSpPr>
          <a:xfrm rot="5400000">
            <a:off x="1183958" y="384810"/>
            <a:ext cx="328295" cy="850900"/>
            <a:chOff x="8651" y="7205"/>
            <a:chExt cx="807" cy="2089"/>
          </a:xfrm>
          <a:solidFill>
            <a:schemeClr val="accent5"/>
          </a:solidFill>
        </p:grpSpPr>
        <p:grpSp>
          <p:nvGrpSpPr>
            <p:cNvPr id="37" name="组合 16"/>
            <p:cNvGrpSpPr/>
            <p:nvPr/>
          </p:nvGrpSpPr>
          <p:grpSpPr>
            <a:xfrm>
              <a:off x="8651" y="9115"/>
              <a:ext cx="806" cy="179"/>
              <a:chOff x="8651" y="9544"/>
              <a:chExt cx="806" cy="179"/>
            </a:xfrm>
            <a:grpFill/>
          </p:grpSpPr>
          <p:sp>
            <p:nvSpPr>
              <p:cNvPr id="1048680" name="椭圆 29"/>
              <p:cNvSpPr>
                <a:spLocks noChangeAspect="1"/>
              </p:cNvSpPr>
              <p:nvPr>
                <p:custDataLst>
                  <p:tags r:id="rId8"/>
                </p:custDataLst>
              </p:nvPr>
            </p:nvSpPr>
            <p:spPr>
              <a:xfrm rot="5400000" flipH="1">
                <a:off x="9278" y="9544"/>
                <a:ext cx="179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682" name="椭圆 30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  <p:grpSp>
          <p:nvGrpSpPr>
            <p:cNvPr id="39" name="组合 18"/>
            <p:cNvGrpSpPr/>
            <p:nvPr/>
          </p:nvGrpSpPr>
          <p:grpSpPr>
            <a:xfrm>
              <a:off x="8651" y="8479"/>
              <a:ext cx="807" cy="178"/>
              <a:chOff x="8651" y="8765"/>
              <a:chExt cx="807" cy="178"/>
            </a:xfrm>
            <a:grpFill/>
          </p:grpSpPr>
          <p:sp>
            <p:nvSpPr>
              <p:cNvPr id="1048684" name="椭圆 27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 rot="5400000" flipH="1">
                <a:off x="9279" y="876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686" name="椭圆 28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  <p:grpSp>
          <p:nvGrpSpPr>
            <p:cNvPr id="41" name="组合 20"/>
            <p:cNvGrpSpPr/>
            <p:nvPr/>
          </p:nvGrpSpPr>
          <p:grpSpPr>
            <a:xfrm>
              <a:off x="8651" y="7842"/>
              <a:ext cx="807" cy="178"/>
              <a:chOff x="8651" y="7985"/>
              <a:chExt cx="807" cy="178"/>
            </a:xfrm>
            <a:grpFill/>
          </p:grpSpPr>
          <p:sp>
            <p:nvSpPr>
              <p:cNvPr id="1048688" name="椭圆 25"/>
              <p:cNvSpPr>
                <a:spLocks noChangeAspect="1"/>
              </p:cNvSpPr>
              <p:nvPr>
                <p:custDataLst>
                  <p:tags r:id="rId12"/>
                </p:custDataLst>
              </p:nvPr>
            </p:nvSpPr>
            <p:spPr>
              <a:xfrm rot="5400000" flipH="1">
                <a:off x="9279" y="798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690" name="椭圆 26"/>
              <p:cNvSpPr>
                <a:spLocks noChangeAspect="1"/>
              </p:cNvSpPr>
              <p:nvPr>
                <p:custDataLst>
                  <p:tags r:id="rId13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  <p:grpSp>
          <p:nvGrpSpPr>
            <p:cNvPr id="43" name="组合 21"/>
            <p:cNvGrpSpPr/>
            <p:nvPr/>
          </p:nvGrpSpPr>
          <p:grpSpPr>
            <a:xfrm>
              <a:off x="8651" y="7205"/>
              <a:ext cx="807" cy="178"/>
              <a:chOff x="8651" y="7205"/>
              <a:chExt cx="807" cy="178"/>
            </a:xfrm>
            <a:grpFill/>
          </p:grpSpPr>
          <p:sp>
            <p:nvSpPr>
              <p:cNvPr id="1048692" name="椭圆 22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>
              <a:xfrm rot="5400000" flipH="1">
                <a:off x="9279" y="720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694" name="椭圆 24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</p:grpSp>
      <p:sp>
        <p:nvSpPr>
          <p:cNvPr id="1048696" name="任意多边形: 形状 31" descr="波浪1资源 1"/>
          <p:cNvSpPr/>
          <p:nvPr userDrawn="1">
            <p:custDataLst>
              <p:tags r:id="rId16"/>
            </p:custDataLst>
          </p:nvPr>
        </p:nvSpPr>
        <p:spPr>
          <a:xfrm>
            <a:off x="9172576" y="2862604"/>
            <a:ext cx="3019425" cy="3993396"/>
          </a:xfrm>
          <a:custGeom>
            <a:avLst/>
            <a:gdLst>
              <a:gd name="connsiteX0" fmla="*/ 3019425 w 3019425"/>
              <a:gd name="connsiteY0" fmla="*/ 0 h 3993396"/>
              <a:gd name="connsiteX1" fmla="*/ 3019425 w 3019425"/>
              <a:gd name="connsiteY1" fmla="*/ 3993396 h 3993396"/>
              <a:gd name="connsiteX2" fmla="*/ 0 w 3019425"/>
              <a:gd name="connsiteY2" fmla="*/ 3993396 h 3993396"/>
              <a:gd name="connsiteX3" fmla="*/ 0 w 3019425"/>
              <a:gd name="connsiteY3" fmla="*/ 3117146 h 3993396"/>
              <a:gd name="connsiteX4" fmla="*/ 460299 w 3019425"/>
              <a:gd name="connsiteY4" fmla="*/ 2656847 h 3993396"/>
              <a:gd name="connsiteX5" fmla="*/ 876250 w 3019425"/>
              <a:gd name="connsiteY5" fmla="*/ 2656847 h 3993396"/>
              <a:gd name="connsiteX6" fmla="*/ 1336549 w 3019425"/>
              <a:gd name="connsiteY6" fmla="*/ 2196783 h 3993396"/>
              <a:gd name="connsiteX7" fmla="*/ 1336549 w 3019425"/>
              <a:gd name="connsiteY7" fmla="*/ 2196666 h 3993396"/>
              <a:gd name="connsiteX8" fmla="*/ 1336549 w 3019425"/>
              <a:gd name="connsiteY8" fmla="*/ 1780714 h 3993396"/>
              <a:gd name="connsiteX9" fmla="*/ 1796731 w 3019425"/>
              <a:gd name="connsiteY9" fmla="*/ 1320415 h 3993396"/>
              <a:gd name="connsiteX10" fmla="*/ 2212800 w 3019425"/>
              <a:gd name="connsiteY10" fmla="*/ 1320415 h 3993396"/>
              <a:gd name="connsiteX11" fmla="*/ 2672981 w 3019425"/>
              <a:gd name="connsiteY11" fmla="*/ 860234 h 3993396"/>
              <a:gd name="connsiteX12" fmla="*/ 2672981 w 3019425"/>
              <a:gd name="connsiteY12" fmla="*/ 860116 h 3993396"/>
              <a:gd name="connsiteX13" fmla="*/ 2672981 w 3019425"/>
              <a:gd name="connsiteY13" fmla="*/ 444400 h 3993396"/>
              <a:gd name="connsiteX14" fmla="*/ 2954111 w 3019425"/>
              <a:gd name="connsiteY14" fmla="*/ 20274 h 3993396"/>
              <a:gd name="connsiteX15" fmla="*/ 3019425 w 3019425"/>
              <a:gd name="connsiteY15" fmla="*/ 0 h 3993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019425" h="3993396">
                <a:moveTo>
                  <a:pt x="3019425" y="0"/>
                </a:moveTo>
                <a:lnTo>
                  <a:pt x="3019425" y="3993396"/>
                </a:lnTo>
                <a:lnTo>
                  <a:pt x="0" y="3993396"/>
                </a:lnTo>
                <a:lnTo>
                  <a:pt x="0" y="3117146"/>
                </a:lnTo>
                <a:cubicBezTo>
                  <a:pt x="0" y="2862930"/>
                  <a:pt x="206083" y="2656847"/>
                  <a:pt x="460299" y="2656847"/>
                </a:cubicBezTo>
                <a:lnTo>
                  <a:pt x="876250" y="2656847"/>
                </a:lnTo>
                <a:cubicBezTo>
                  <a:pt x="1130402" y="2656912"/>
                  <a:pt x="1336484" y="2450934"/>
                  <a:pt x="1336549" y="2196783"/>
                </a:cubicBezTo>
                <a:cubicBezTo>
                  <a:pt x="1336549" y="2196744"/>
                  <a:pt x="1336549" y="2196705"/>
                  <a:pt x="1336549" y="2196666"/>
                </a:cubicBezTo>
                <a:lnTo>
                  <a:pt x="1336549" y="1780714"/>
                </a:lnTo>
                <a:cubicBezTo>
                  <a:pt x="1336549" y="1526544"/>
                  <a:pt x="1542561" y="1320480"/>
                  <a:pt x="1796731" y="1320415"/>
                </a:cubicBezTo>
                <a:lnTo>
                  <a:pt x="2212800" y="1320415"/>
                </a:lnTo>
                <a:cubicBezTo>
                  <a:pt x="2466951" y="1320415"/>
                  <a:pt x="2672981" y="1114385"/>
                  <a:pt x="2672981" y="860234"/>
                </a:cubicBezTo>
                <a:cubicBezTo>
                  <a:pt x="2672981" y="860195"/>
                  <a:pt x="2672981" y="860155"/>
                  <a:pt x="2672981" y="860116"/>
                </a:cubicBezTo>
                <a:lnTo>
                  <a:pt x="2672981" y="444400"/>
                </a:lnTo>
                <a:cubicBezTo>
                  <a:pt x="2672981" y="253738"/>
                  <a:pt x="2788903" y="90151"/>
                  <a:pt x="2954111" y="20274"/>
                </a:cubicBezTo>
                <a:lnTo>
                  <a:pt x="3019425" y="0"/>
                </a:lnTo>
                <a:close/>
              </a:path>
            </a:pathLst>
          </a:custGeom>
          <a:solidFill>
            <a:schemeClr val="accent4"/>
          </a:solidFill>
          <a:ln w="11760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grpSp>
        <p:nvGrpSpPr>
          <p:cNvPr id="45" name="组合 32"/>
          <p:cNvGrpSpPr/>
          <p:nvPr userDrawn="1">
            <p:custDataLst>
              <p:tags r:id="rId17"/>
            </p:custDataLst>
          </p:nvPr>
        </p:nvGrpSpPr>
        <p:grpSpPr>
          <a:xfrm>
            <a:off x="3089660" y="0"/>
            <a:ext cx="2728840" cy="1364420"/>
            <a:chOff x="3089660" y="0"/>
            <a:chExt cx="2728840" cy="1364420"/>
          </a:xfrm>
        </p:grpSpPr>
        <p:sp>
          <p:nvSpPr>
            <p:cNvPr id="1048698" name="任意多边形: 形状 33"/>
            <p:cNvSpPr/>
            <p:nvPr>
              <p:custDataLst>
                <p:tags r:id="rId18"/>
              </p:custDataLst>
            </p:nvPr>
          </p:nvSpPr>
          <p:spPr>
            <a:xfrm>
              <a:off x="3825125" y="0"/>
              <a:ext cx="1257910" cy="628955"/>
            </a:xfrm>
            <a:custGeom>
              <a:avLst/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anchor="ctr" rtlCol="0" wrap="square">
              <a:noAutofit/>
            </a:bodyPr>
            <a:p>
              <a:pPr algn="ctr"/>
              <a:endParaRPr altLang="en-US" lang="zh-CN"/>
            </a:p>
          </p:txBody>
        </p:sp>
        <p:sp>
          <p:nvSpPr>
            <p:cNvPr id="1048700" name="任意多边形: 形状 34"/>
            <p:cNvSpPr/>
            <p:nvPr>
              <p:custDataLst>
                <p:tags r:id="rId19"/>
              </p:custDataLst>
            </p:nvPr>
          </p:nvSpPr>
          <p:spPr>
            <a:xfrm>
              <a:off x="3651277" y="0"/>
              <a:ext cx="1605606" cy="802804"/>
            </a:xfrm>
            <a:custGeom>
              <a:avLst/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anchor="ctr" rtlCol="0" wrap="square">
              <a:noAutofit/>
            </a:bodyPr>
            <a:p>
              <a:pPr algn="ctr"/>
              <a:endParaRPr altLang="zh-CN" dirty="0" lang="en-US"/>
            </a:p>
            <a:p>
              <a:pPr algn="ctr"/>
              <a:endParaRPr altLang="en-US" dirty="0" lang="zh-CN"/>
            </a:p>
          </p:txBody>
        </p:sp>
        <p:sp>
          <p:nvSpPr>
            <p:cNvPr id="1048702" name="任意多边形: 形状 35"/>
            <p:cNvSpPr/>
            <p:nvPr>
              <p:custDataLst>
                <p:tags r:id="rId20"/>
              </p:custDataLst>
            </p:nvPr>
          </p:nvSpPr>
          <p:spPr>
            <a:xfrm>
              <a:off x="3483452" y="0"/>
              <a:ext cx="1941257" cy="970629"/>
            </a:xfrm>
            <a:custGeom>
              <a:avLst/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anchor="ctr" rtlCol="0" wrap="square">
              <a:noAutofit/>
            </a:bodyPr>
            <a:p>
              <a:pPr algn="ctr"/>
              <a:endParaRPr altLang="zh-CN" dirty="0" lang="en-US"/>
            </a:p>
            <a:p>
              <a:pPr algn="ctr"/>
              <a:endParaRPr altLang="en-US" dirty="0" lang="zh-CN"/>
            </a:p>
          </p:txBody>
        </p:sp>
        <p:sp>
          <p:nvSpPr>
            <p:cNvPr id="1048704" name="任意多边形: 形状 36"/>
            <p:cNvSpPr/>
            <p:nvPr>
              <p:custDataLst>
                <p:tags r:id="rId21"/>
              </p:custDataLst>
            </p:nvPr>
          </p:nvSpPr>
          <p:spPr>
            <a:xfrm>
              <a:off x="3301845" y="0"/>
              <a:ext cx="2304471" cy="1152236"/>
            </a:xfrm>
            <a:custGeom>
              <a:avLst/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anchor="ctr" rtlCol="0" wrap="square">
              <a:noAutofit/>
            </a:bodyPr>
            <a:p>
              <a:pPr algn="ctr"/>
              <a:endParaRPr altLang="zh-CN" dirty="0" lang="en-US"/>
            </a:p>
            <a:p>
              <a:pPr algn="ctr"/>
              <a:endParaRPr altLang="en-US" dirty="0" lang="zh-CN"/>
            </a:p>
          </p:txBody>
        </p:sp>
        <p:sp>
          <p:nvSpPr>
            <p:cNvPr id="1048706" name="任意多边形: 形状 37"/>
            <p:cNvSpPr/>
            <p:nvPr>
              <p:custDataLst>
                <p:tags r:id="rId22"/>
              </p:custDataLst>
            </p:nvPr>
          </p:nvSpPr>
          <p:spPr>
            <a:xfrm>
              <a:off x="3089660" y="0"/>
              <a:ext cx="2728840" cy="1364420"/>
            </a:xfrm>
            <a:custGeom>
              <a:avLst/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anchor="ctr" rtlCol="0" wrap="square">
              <a:noAutofit/>
            </a:bodyPr>
            <a:p>
              <a:pPr algn="ctr"/>
              <a:endParaRPr altLang="zh-CN" dirty="0" lang="en-US"/>
            </a:p>
            <a:p>
              <a:pPr algn="ctr"/>
              <a:endParaRPr altLang="en-US" dirty="0" lang="zh-CN"/>
            </a:p>
          </p:txBody>
        </p:sp>
      </p:grpSp>
      <p:sp>
        <p:nvSpPr>
          <p:cNvPr id="1048708" name="标题 1"/>
          <p:cNvSpPr>
            <a:spLocks noGrp="1"/>
          </p:cNvSpPr>
          <p:nvPr>
            <p:ph type="ctrTitle" hasCustomPrompt="1"/>
            <p:custDataLst>
              <p:tags r:id="rId23"/>
            </p:custDataLst>
          </p:nvPr>
        </p:nvSpPr>
        <p:spPr>
          <a:xfrm>
            <a:off x="838200" y="2131488"/>
            <a:ext cx="8708376" cy="1800000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accent4"/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br>
              <a:rPr altLang="zh-CN" dirty="0" lang="en-US"/>
            </a:br>
            <a:r>
              <a:rPr altLang="en-US" dirty="0" lang="zh-CN"/>
              <a:t>标题样式</a:t>
            </a:r>
            <a:endParaRPr altLang="en-US" dirty="0" lang="zh-CN"/>
          </a:p>
        </p:txBody>
      </p:sp>
      <p:sp>
        <p:nvSpPr>
          <p:cNvPr id="1048710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714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6" name="文本占位符 9"/>
          <p:cNvSpPr>
            <a:spLocks noGrp="1"/>
          </p:cNvSpPr>
          <p:nvPr>
            <p:ph type="body" sz="quarter" idx="13" hasCustomPrompt="1"/>
            <p:custDataLst>
              <p:tags r:id="rId27"/>
            </p:custDataLst>
          </p:nvPr>
        </p:nvSpPr>
        <p:spPr>
          <a:xfrm>
            <a:off x="842642" y="5230368"/>
            <a:ext cx="2743199" cy="976128"/>
          </a:xfrm>
        </p:spPr>
        <p:txBody>
          <a:bodyPr anchor="b">
            <a:normAutofit/>
          </a:bodyPr>
          <a:lstStyle>
            <a:lvl1pPr indent="0" marL="0">
              <a:lnSpc>
                <a:spcPct val="100000"/>
              </a:lnSpc>
              <a:buNone/>
              <a:defRPr b="1" sz="1600">
                <a:solidFill>
                  <a:schemeClr val="accent4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18" name="文本占位符 13"/>
          <p:cNvSpPr>
            <a:spLocks noGrp="1"/>
          </p:cNvSpPr>
          <p:nvPr>
            <p:ph type="body" sz="quarter" idx="14" hasCustomPrompt="1"/>
            <p:custDataLst>
              <p:tags r:id="rId28"/>
            </p:custDataLst>
          </p:nvPr>
        </p:nvSpPr>
        <p:spPr>
          <a:xfrm>
            <a:off x="3360716" y="4168127"/>
            <a:ext cx="2950805" cy="976128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20" name="文本占位符 23"/>
          <p:cNvSpPr>
            <a:spLocks noGrp="1"/>
          </p:cNvSpPr>
          <p:nvPr>
            <p:ph type="body" sz="quarter" idx="17" hasCustomPrompt="1"/>
            <p:custDataLst>
              <p:tags r:id="rId29"/>
            </p:custDataLst>
          </p:nvPr>
        </p:nvSpPr>
        <p:spPr>
          <a:xfrm>
            <a:off x="838200" y="4168895"/>
            <a:ext cx="2463645" cy="976128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图片 8" descr="波浪3资源 2"/>
          <p:cNvSpPr/>
          <p:nvPr/>
        </p:nvSpPr>
        <p:spPr>
          <a:xfrm flipH="1">
            <a:off x="0" y="1166495"/>
            <a:ext cx="5688960" cy="5688960"/>
          </a:xfrm>
          <a:custGeom>
            <a:avLst/>
            <a:gdLst>
              <a:gd name="connsiteX0" fmla="*/ 5688961 w 5688960"/>
              <a:gd name="connsiteY0" fmla="*/ 0 h 5688960"/>
              <a:gd name="connsiteX1" fmla="*/ 5688961 w 5688960"/>
              <a:gd name="connsiteY1" fmla="*/ 5688961 h 5688960"/>
              <a:gd name="connsiteX2" fmla="*/ 0 w 5688960"/>
              <a:gd name="connsiteY2" fmla="*/ 5688961 h 5688960"/>
              <a:gd name="connsiteX3" fmla="*/ 1374264 w 5688960"/>
              <a:gd name="connsiteY3" fmla="*/ 5166681 h 5688960"/>
              <a:gd name="connsiteX4" fmla="*/ 1896543 w 5688960"/>
              <a:gd name="connsiteY4" fmla="*/ 3792417 h 5688960"/>
              <a:gd name="connsiteX5" fmla="*/ 3270808 w 5688960"/>
              <a:gd name="connsiteY5" fmla="*/ 3270138 h 5688960"/>
              <a:gd name="connsiteX6" fmla="*/ 3793087 w 5688960"/>
              <a:gd name="connsiteY6" fmla="*/ 1895740 h 5688960"/>
              <a:gd name="connsiteX7" fmla="*/ 5167485 w 5688960"/>
              <a:gd name="connsiteY7" fmla="*/ 1373461 h 5688960"/>
              <a:gd name="connsiteX8" fmla="*/ 5688961 w 5688960"/>
              <a:gd name="connsiteY8" fmla="*/ 0 h 5688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88960" h="5688960">
                <a:moveTo>
                  <a:pt x="5688961" y="0"/>
                </a:moveTo>
                <a:lnTo>
                  <a:pt x="5688961" y="5688961"/>
                </a:lnTo>
                <a:lnTo>
                  <a:pt x="0" y="5688961"/>
                </a:lnTo>
                <a:cubicBezTo>
                  <a:pt x="473935" y="5214758"/>
                  <a:pt x="900195" y="5641018"/>
                  <a:pt x="1374264" y="5166681"/>
                </a:cubicBezTo>
                <a:cubicBezTo>
                  <a:pt x="1848333" y="4692345"/>
                  <a:pt x="1422073" y="4266352"/>
                  <a:pt x="1896543" y="3792417"/>
                </a:cubicBezTo>
                <a:cubicBezTo>
                  <a:pt x="2371014" y="3318482"/>
                  <a:pt x="2796739" y="3744475"/>
                  <a:pt x="3270808" y="3270138"/>
                </a:cubicBezTo>
                <a:cubicBezTo>
                  <a:pt x="3744877" y="2795801"/>
                  <a:pt x="3318616" y="2369809"/>
                  <a:pt x="3793087" y="1895740"/>
                </a:cubicBezTo>
                <a:cubicBezTo>
                  <a:pt x="4267558" y="1421671"/>
                  <a:pt x="4693416" y="1847797"/>
                  <a:pt x="5167485" y="1373461"/>
                </a:cubicBezTo>
                <a:cubicBezTo>
                  <a:pt x="5641554" y="899124"/>
                  <a:pt x="5214624" y="474069"/>
                  <a:pt x="5688961" y="0"/>
                </a:cubicBezTo>
                <a:close/>
              </a:path>
            </a:pathLst>
          </a:custGeom>
          <a:solidFill>
            <a:schemeClr val="accent4"/>
          </a:solidFill>
          <a:ln w="13380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734" name="日期占位符 6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圆角矩形 9"/>
          <p:cNvSpPr/>
          <p:nvPr userDrawn="1">
            <p:custDataLst>
              <p:tags r:id="rId2"/>
            </p:custDataLst>
          </p:nvPr>
        </p:nvSpPr>
        <p:spPr>
          <a:xfrm flipH="1">
            <a:off x="2814955" y="2491740"/>
            <a:ext cx="2459990" cy="1563370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grpSp>
        <p:nvGrpSpPr>
          <p:cNvPr id="51" name="组合 5"/>
          <p:cNvGrpSpPr/>
          <p:nvPr userDrawn="1">
            <p:custDataLst>
              <p:tags r:id="rId3"/>
            </p:custDataLst>
          </p:nvPr>
        </p:nvGrpSpPr>
        <p:grpSpPr>
          <a:xfrm>
            <a:off x="5137785" y="4574540"/>
            <a:ext cx="600710" cy="1326515"/>
            <a:chOff x="8651" y="7204"/>
            <a:chExt cx="946" cy="2089"/>
          </a:xfrm>
          <a:solidFill>
            <a:schemeClr val="accent5">
              <a:alpha val="50000"/>
            </a:schemeClr>
          </a:solidFill>
        </p:grpSpPr>
        <p:grpSp>
          <p:nvGrpSpPr>
            <p:cNvPr id="53" name="组合 9"/>
            <p:cNvGrpSpPr/>
            <p:nvPr/>
          </p:nvGrpSpPr>
          <p:grpSpPr>
            <a:xfrm>
              <a:off x="8651" y="9115"/>
              <a:ext cx="945" cy="178"/>
              <a:chOff x="8651" y="9544"/>
              <a:chExt cx="945" cy="178"/>
            </a:xfrm>
            <a:grpFill/>
          </p:grpSpPr>
          <p:sp>
            <p:nvSpPr>
              <p:cNvPr id="1048738" name="椭圆 19"/>
              <p:cNvSpPr>
                <a:spLocks noChangeAspect="1"/>
              </p:cNvSpPr>
              <p:nvPr>
                <p:custDataLst>
                  <p:tags r:id="rId4"/>
                </p:custDataLst>
              </p:nvPr>
            </p:nvSpPr>
            <p:spPr>
              <a:xfrm rot="5400000" flipH="1">
                <a:off x="9418" y="9544"/>
                <a:ext cx="179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740" name="椭圆 20"/>
              <p:cNvSpPr>
                <a:spLocks noChangeAspect="1"/>
              </p:cNvSpPr>
              <p:nvPr>
                <p:custDataLst>
                  <p:tags r:id="rId5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  <p:grpSp>
          <p:nvGrpSpPr>
            <p:cNvPr id="55" name="组合 10"/>
            <p:cNvGrpSpPr/>
            <p:nvPr/>
          </p:nvGrpSpPr>
          <p:grpSpPr>
            <a:xfrm>
              <a:off x="8651" y="8478"/>
              <a:ext cx="946" cy="178"/>
              <a:chOff x="8651" y="8764"/>
              <a:chExt cx="946" cy="178"/>
            </a:xfrm>
            <a:grpFill/>
          </p:grpSpPr>
          <p:sp>
            <p:nvSpPr>
              <p:cNvPr id="1048742" name="椭圆 17"/>
              <p:cNvSpPr>
                <a:spLocks noChangeAspect="1"/>
              </p:cNvSpPr>
              <p:nvPr>
                <p:custDataLst>
                  <p:tags r:id="rId6"/>
                </p:custDataLst>
              </p:nvPr>
            </p:nvSpPr>
            <p:spPr>
              <a:xfrm rot="5400000" flipH="1">
                <a:off x="9419" y="876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744" name="椭圆 18"/>
              <p:cNvSpPr>
                <a:spLocks noChangeAspect="1"/>
              </p:cNvSpPr>
              <p:nvPr>
                <p:custDataLst>
                  <p:tags r:id="rId7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  <p:grpSp>
          <p:nvGrpSpPr>
            <p:cNvPr id="57" name="组合 11"/>
            <p:cNvGrpSpPr/>
            <p:nvPr/>
          </p:nvGrpSpPr>
          <p:grpSpPr>
            <a:xfrm>
              <a:off x="8651" y="7841"/>
              <a:ext cx="946" cy="178"/>
              <a:chOff x="8651" y="7984"/>
              <a:chExt cx="946" cy="178"/>
            </a:xfrm>
            <a:grpFill/>
          </p:grpSpPr>
          <p:sp>
            <p:nvSpPr>
              <p:cNvPr id="1048746" name="椭圆 15"/>
              <p:cNvSpPr>
                <a:spLocks noChangeAspect="1"/>
              </p:cNvSpPr>
              <p:nvPr>
                <p:custDataLst>
                  <p:tags r:id="rId8"/>
                </p:custDataLst>
              </p:nvPr>
            </p:nvSpPr>
            <p:spPr>
              <a:xfrm rot="5400000" flipH="1">
                <a:off x="9419" y="798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748" name="椭圆 16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  <p:grpSp>
          <p:nvGrpSpPr>
            <p:cNvPr id="59" name="组合 12"/>
            <p:cNvGrpSpPr/>
            <p:nvPr/>
          </p:nvGrpSpPr>
          <p:grpSpPr>
            <a:xfrm>
              <a:off x="8651" y="7204"/>
              <a:ext cx="946" cy="178"/>
              <a:chOff x="8651" y="7204"/>
              <a:chExt cx="946" cy="178"/>
            </a:xfrm>
            <a:grpFill/>
          </p:grpSpPr>
          <p:sp>
            <p:nvSpPr>
              <p:cNvPr id="1048750" name="椭圆 13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 rot="5400000" flipH="1">
                <a:off x="9419" y="720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752" name="椭圆 14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</p:grpSp>
      <p:sp>
        <p:nvSpPr>
          <p:cNvPr id="1048754" name="椭圆 21"/>
          <p:cNvSpPr>
            <a:spLocks noChangeAspect="1"/>
          </p:cNvSpPr>
          <p:nvPr userDrawn="1">
            <p:custDataLst>
              <p:tags r:id="rId12"/>
            </p:custDataLst>
          </p:nvPr>
        </p:nvSpPr>
        <p:spPr>
          <a:xfrm flipH="1">
            <a:off x="1148715" y="1753235"/>
            <a:ext cx="3039745" cy="3040380"/>
          </a:xfrm>
          <a:prstGeom prst="ellipse"/>
          <a:solidFill>
            <a:schemeClr val="accent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grpSp>
        <p:nvGrpSpPr>
          <p:cNvPr id="61" name="组合 24"/>
          <p:cNvGrpSpPr/>
          <p:nvPr userDrawn="1">
            <p:custDataLst>
              <p:tags r:id="rId13"/>
            </p:custDataLst>
          </p:nvPr>
        </p:nvGrpSpPr>
        <p:grpSpPr>
          <a:xfrm rot="5400000">
            <a:off x="1190308" y="172403"/>
            <a:ext cx="467995" cy="1326515"/>
            <a:chOff x="8651" y="7205"/>
            <a:chExt cx="737" cy="2089"/>
          </a:xfrm>
          <a:solidFill>
            <a:schemeClr val="accent2"/>
          </a:solidFill>
        </p:grpSpPr>
        <p:grpSp>
          <p:nvGrpSpPr>
            <p:cNvPr id="63" name="组合 25"/>
            <p:cNvGrpSpPr/>
            <p:nvPr/>
          </p:nvGrpSpPr>
          <p:grpSpPr>
            <a:xfrm>
              <a:off x="8651" y="9115"/>
              <a:ext cx="736" cy="179"/>
              <a:chOff x="8651" y="9544"/>
              <a:chExt cx="736" cy="179"/>
            </a:xfrm>
            <a:grpFill/>
          </p:grpSpPr>
          <p:sp>
            <p:nvSpPr>
              <p:cNvPr id="1048756" name="椭圆 35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>
              <a:xfrm rot="5400000" flipH="1">
                <a:off x="9208" y="9544"/>
                <a:ext cx="179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758" name="椭圆 36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  <p:grpSp>
          <p:nvGrpSpPr>
            <p:cNvPr id="65" name="组合 26"/>
            <p:cNvGrpSpPr/>
            <p:nvPr/>
          </p:nvGrpSpPr>
          <p:grpSpPr>
            <a:xfrm>
              <a:off x="8651" y="8479"/>
              <a:ext cx="737" cy="178"/>
              <a:chOff x="8651" y="8765"/>
              <a:chExt cx="737" cy="178"/>
            </a:xfrm>
            <a:grpFill/>
          </p:grpSpPr>
          <p:sp>
            <p:nvSpPr>
              <p:cNvPr id="1048760" name="椭圆 33"/>
              <p:cNvSpPr>
                <a:spLocks noChangeAspect="1"/>
              </p:cNvSpPr>
              <p:nvPr>
                <p:custDataLst>
                  <p:tags r:id="rId16"/>
                </p:custDataLst>
              </p:nvPr>
            </p:nvSpPr>
            <p:spPr>
              <a:xfrm rot="5400000" flipH="1">
                <a:off x="9209" y="876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762" name="椭圆 34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  <p:grpSp>
          <p:nvGrpSpPr>
            <p:cNvPr id="67" name="组合 27"/>
            <p:cNvGrpSpPr/>
            <p:nvPr/>
          </p:nvGrpSpPr>
          <p:grpSpPr>
            <a:xfrm>
              <a:off x="8651" y="7842"/>
              <a:ext cx="737" cy="178"/>
              <a:chOff x="8651" y="7985"/>
              <a:chExt cx="737" cy="178"/>
            </a:xfrm>
            <a:grpFill/>
          </p:grpSpPr>
          <p:sp>
            <p:nvSpPr>
              <p:cNvPr id="1048764" name="椭圆 31"/>
              <p:cNvSpPr>
                <a:spLocks noChangeAspect="1"/>
              </p:cNvSpPr>
              <p:nvPr>
                <p:custDataLst>
                  <p:tags r:id="rId18"/>
                </p:custDataLst>
              </p:nvPr>
            </p:nvSpPr>
            <p:spPr>
              <a:xfrm rot="5400000" flipH="1">
                <a:off x="9209" y="798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766" name="椭圆 32"/>
              <p:cNvSpPr>
                <a:spLocks noChangeAspect="1"/>
              </p:cNvSpPr>
              <p:nvPr>
                <p:custDataLst>
                  <p:tags r:id="rId19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  <p:grpSp>
          <p:nvGrpSpPr>
            <p:cNvPr id="69" name="组合 28"/>
            <p:cNvGrpSpPr/>
            <p:nvPr/>
          </p:nvGrpSpPr>
          <p:grpSpPr>
            <a:xfrm>
              <a:off x="8651" y="7205"/>
              <a:ext cx="737" cy="178"/>
              <a:chOff x="8651" y="7205"/>
              <a:chExt cx="737" cy="178"/>
            </a:xfrm>
            <a:grpFill/>
          </p:grpSpPr>
          <p:sp>
            <p:nvSpPr>
              <p:cNvPr id="1048768" name="椭圆 29"/>
              <p:cNvSpPr>
                <a:spLocks noChangeAspect="1"/>
              </p:cNvSpPr>
              <p:nvPr>
                <p:custDataLst>
                  <p:tags r:id="rId20"/>
                </p:custDataLst>
              </p:nvPr>
            </p:nvSpPr>
            <p:spPr>
              <a:xfrm rot="5400000" flipH="1">
                <a:off x="9209" y="720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770" name="椭圆 30"/>
              <p:cNvSpPr>
                <a:spLocks noChangeAspect="1"/>
              </p:cNvSpPr>
              <p:nvPr>
                <p:custDataLst>
                  <p:tags r:id="rId21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</p:grpSp>
      <p:sp>
        <p:nvSpPr>
          <p:cNvPr id="1048772" name="任意多边形: 形状 37"/>
          <p:cNvSpPr/>
          <p:nvPr userDrawn="1">
            <p:custDataLst>
              <p:tags r:id="rId22"/>
            </p:custDataLst>
          </p:nvPr>
        </p:nvSpPr>
        <p:spPr>
          <a:xfrm>
            <a:off x="0" y="5255895"/>
            <a:ext cx="1689100" cy="1172846"/>
          </a:xfrm>
          <a:custGeom>
            <a:avLst/>
            <a:gdLst>
              <a:gd name="connsiteX0" fmla="*/ 0 w 1689100"/>
              <a:gd name="connsiteY0" fmla="*/ 0 h 1172846"/>
              <a:gd name="connsiteX1" fmla="*/ 1102677 w 1689100"/>
              <a:gd name="connsiteY1" fmla="*/ 0 h 1172846"/>
              <a:gd name="connsiteX2" fmla="*/ 1677186 w 1689100"/>
              <a:gd name="connsiteY2" fmla="*/ 468238 h 1172846"/>
              <a:gd name="connsiteX3" fmla="*/ 1689100 w 1689100"/>
              <a:gd name="connsiteY3" fmla="*/ 586423 h 1172846"/>
              <a:gd name="connsiteX4" fmla="*/ 1677186 w 1689100"/>
              <a:gd name="connsiteY4" fmla="*/ 704607 h 1172846"/>
              <a:gd name="connsiteX5" fmla="*/ 1102677 w 1689100"/>
              <a:gd name="connsiteY5" fmla="*/ 1172845 h 1172846"/>
              <a:gd name="connsiteX6" fmla="*/ 0 w 1689100"/>
              <a:gd name="connsiteY6" fmla="*/ 1172846 h 1172846"/>
              <a:gd name="connsiteX7" fmla="*/ 0 w 1689100"/>
              <a:gd name="connsiteY7" fmla="*/ 0 h 1172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89100" h="1172846">
                <a:moveTo>
                  <a:pt x="0" y="0"/>
                </a:moveTo>
                <a:lnTo>
                  <a:pt x="1102677" y="0"/>
                </a:lnTo>
                <a:cubicBezTo>
                  <a:pt x="1386065" y="0"/>
                  <a:pt x="1622504" y="201016"/>
                  <a:pt x="1677186" y="468238"/>
                </a:cubicBezTo>
                <a:lnTo>
                  <a:pt x="1689100" y="586423"/>
                </a:lnTo>
                <a:lnTo>
                  <a:pt x="1677186" y="704607"/>
                </a:lnTo>
                <a:cubicBezTo>
                  <a:pt x="1622504" y="971830"/>
                  <a:pt x="1386065" y="1172845"/>
                  <a:pt x="1102677" y="1172845"/>
                </a:cubicBezTo>
                <a:lnTo>
                  <a:pt x="0" y="11728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74" name="标题 1"/>
          <p:cNvSpPr>
            <a:spLocks noGrp="1"/>
          </p:cNvSpPr>
          <p:nvPr>
            <p:ph type="title" hasCustomPrompt="1"/>
            <p:custDataLst>
              <p:tags r:id="rId23"/>
            </p:custDataLst>
          </p:nvPr>
        </p:nvSpPr>
        <p:spPr>
          <a:xfrm>
            <a:off x="1205556" y="1883753"/>
            <a:ext cx="2880000" cy="1644003"/>
          </a:xfrm>
        </p:spPr>
        <p:txBody>
          <a:bodyPr anchor="b">
            <a:normAutofit/>
          </a:bodyPr>
          <a:lstStyle>
            <a:lvl1pPr algn="ctr" rtl="0">
              <a:defRPr sz="6000">
                <a:solidFill>
                  <a:schemeClr val="bg1"/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76" name="文本占位符 2"/>
          <p:cNvSpPr>
            <a:spLocks noGrp="1"/>
          </p:cNvSpPr>
          <p:nvPr>
            <p:ph type="body" idx="1" hasCustomPrompt="1"/>
            <p:custDataLst>
              <p:tags r:id="rId24"/>
            </p:custDataLst>
          </p:nvPr>
        </p:nvSpPr>
        <p:spPr>
          <a:xfrm>
            <a:off x="1205557" y="3616668"/>
            <a:ext cx="2880000" cy="1071220"/>
          </a:xfrm>
        </p:spPr>
        <p:txBody>
          <a:bodyPr anchor="t"/>
          <a:lstStyle>
            <a:lvl1pPr algn="ctr" indent="0" marL="0">
              <a:buNone/>
              <a:defRPr b="0" sz="2400">
                <a:solidFill>
                  <a:schemeClr val="bg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sp>
        <p:nvSpPr>
          <p:cNvPr id="1048778" name="页脚占位符 7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8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图片 4" descr="波浪3资源 2"/>
          <p:cNvSpPr/>
          <p:nvPr/>
        </p:nvSpPr>
        <p:spPr>
          <a:xfrm flipH="1">
            <a:off x="0" y="1972310"/>
            <a:ext cx="4883505" cy="4883505"/>
          </a:xfrm>
          <a:custGeom>
            <a:avLst/>
            <a:gdLst>
              <a:gd name="connsiteX0" fmla="*/ 4883506 w 4883505"/>
              <a:gd name="connsiteY0" fmla="*/ 0 h 4883505"/>
              <a:gd name="connsiteX1" fmla="*/ 4883506 w 4883505"/>
              <a:gd name="connsiteY1" fmla="*/ 4883506 h 4883505"/>
              <a:gd name="connsiteX2" fmla="*/ 0 w 4883505"/>
              <a:gd name="connsiteY2" fmla="*/ 4883506 h 4883505"/>
              <a:gd name="connsiteX3" fmla="*/ 1179693 w 4883505"/>
              <a:gd name="connsiteY3" fmla="*/ 4435172 h 4883505"/>
              <a:gd name="connsiteX4" fmla="*/ 1628027 w 4883505"/>
              <a:gd name="connsiteY4" fmla="*/ 3255479 h 4883505"/>
              <a:gd name="connsiteX5" fmla="*/ 2807720 w 4883505"/>
              <a:gd name="connsiteY5" fmla="*/ 2807145 h 4883505"/>
              <a:gd name="connsiteX6" fmla="*/ 3256054 w 4883505"/>
              <a:gd name="connsiteY6" fmla="*/ 1627337 h 4883505"/>
              <a:gd name="connsiteX7" fmla="*/ 4435862 w 4883505"/>
              <a:gd name="connsiteY7" fmla="*/ 1179003 h 4883505"/>
              <a:gd name="connsiteX8" fmla="*/ 4883506 w 4883505"/>
              <a:gd name="connsiteY8" fmla="*/ 0 h 48835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83505" h="4883505">
                <a:moveTo>
                  <a:pt x="4883506" y="0"/>
                </a:moveTo>
                <a:lnTo>
                  <a:pt x="4883506" y="4883506"/>
                </a:lnTo>
                <a:lnTo>
                  <a:pt x="0" y="4883506"/>
                </a:lnTo>
                <a:cubicBezTo>
                  <a:pt x="406834" y="4476442"/>
                  <a:pt x="772744" y="4842351"/>
                  <a:pt x="1179693" y="4435172"/>
                </a:cubicBezTo>
                <a:cubicBezTo>
                  <a:pt x="1586642" y="4027993"/>
                  <a:pt x="1220733" y="3662313"/>
                  <a:pt x="1628027" y="3255479"/>
                </a:cubicBezTo>
                <a:cubicBezTo>
                  <a:pt x="2035321" y="2848645"/>
                  <a:pt x="2400771" y="3214324"/>
                  <a:pt x="2807720" y="2807145"/>
                </a:cubicBezTo>
                <a:cubicBezTo>
                  <a:pt x="3214669" y="2399966"/>
                  <a:pt x="2848760" y="2034286"/>
                  <a:pt x="3256054" y="1627337"/>
                </a:cubicBezTo>
                <a:cubicBezTo>
                  <a:pt x="3663348" y="1220388"/>
                  <a:pt x="4028913" y="1586182"/>
                  <a:pt x="4435862" y="1179003"/>
                </a:cubicBezTo>
                <a:cubicBezTo>
                  <a:pt x="4842811" y="771824"/>
                  <a:pt x="4476327" y="406949"/>
                  <a:pt x="4883506" y="0"/>
                </a:cubicBezTo>
                <a:close/>
              </a:path>
            </a:pathLst>
          </a:custGeom>
          <a:solidFill>
            <a:schemeClr val="accent1"/>
          </a:solidFill>
          <a:ln w="11475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784" name="图片 6" descr="波浪3资源 2"/>
          <p:cNvSpPr/>
          <p:nvPr/>
        </p:nvSpPr>
        <p:spPr>
          <a:xfrm flipV="1">
            <a:off x="8143875" y="0"/>
            <a:ext cx="4046315" cy="4046315"/>
          </a:xfrm>
          <a:custGeom>
            <a:avLst/>
            <a:gdLst>
              <a:gd name="connsiteX0" fmla="*/ 4046315 w 4046315"/>
              <a:gd name="connsiteY0" fmla="*/ 0 h 4046315"/>
              <a:gd name="connsiteX1" fmla="*/ 4046315 w 4046315"/>
              <a:gd name="connsiteY1" fmla="*/ 4046315 h 4046315"/>
              <a:gd name="connsiteX2" fmla="*/ 0 w 4046315"/>
              <a:gd name="connsiteY2" fmla="*/ 4046315 h 4046315"/>
              <a:gd name="connsiteX3" fmla="*/ 977456 w 4046315"/>
              <a:gd name="connsiteY3" fmla="*/ 3674840 h 4046315"/>
              <a:gd name="connsiteX4" fmla="*/ 1348931 w 4046315"/>
              <a:gd name="connsiteY4" fmla="*/ 2697385 h 4046315"/>
              <a:gd name="connsiteX5" fmla="*/ 2326386 w 4046315"/>
              <a:gd name="connsiteY5" fmla="*/ 2325910 h 4046315"/>
              <a:gd name="connsiteX6" fmla="*/ 2697861 w 4046315"/>
              <a:gd name="connsiteY6" fmla="*/ 1348359 h 4046315"/>
              <a:gd name="connsiteX7" fmla="*/ 3675412 w 4046315"/>
              <a:gd name="connsiteY7" fmla="*/ 976884 h 4046315"/>
              <a:gd name="connsiteX8" fmla="*/ 4046315 w 4046315"/>
              <a:gd name="connsiteY8" fmla="*/ 0 h 4046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46315" h="4046315">
                <a:moveTo>
                  <a:pt x="4046315" y="0"/>
                </a:moveTo>
                <a:lnTo>
                  <a:pt x="4046315" y="4046315"/>
                </a:lnTo>
                <a:lnTo>
                  <a:pt x="0" y="4046315"/>
                </a:lnTo>
                <a:cubicBezTo>
                  <a:pt x="337090" y="3709035"/>
                  <a:pt x="640271" y="4012216"/>
                  <a:pt x="977456" y="3674840"/>
                </a:cubicBezTo>
                <a:cubicBezTo>
                  <a:pt x="1314641" y="3337465"/>
                  <a:pt x="1011460" y="3034474"/>
                  <a:pt x="1348931" y="2697385"/>
                </a:cubicBezTo>
                <a:cubicBezTo>
                  <a:pt x="1686401" y="2360295"/>
                  <a:pt x="1989201" y="2663285"/>
                  <a:pt x="2326386" y="2325910"/>
                </a:cubicBezTo>
                <a:cubicBezTo>
                  <a:pt x="2663571" y="1988534"/>
                  <a:pt x="2360390" y="1685544"/>
                  <a:pt x="2697861" y="1348359"/>
                </a:cubicBezTo>
                <a:cubicBezTo>
                  <a:pt x="3035332" y="1011174"/>
                  <a:pt x="3338227" y="1314260"/>
                  <a:pt x="3675412" y="976884"/>
                </a:cubicBezTo>
                <a:cubicBezTo>
                  <a:pt x="4012597" y="639509"/>
                  <a:pt x="3708940" y="337185"/>
                  <a:pt x="4046315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786" name="椭圆 10"/>
          <p:cNvSpPr/>
          <p:nvPr userDrawn="1">
            <p:custDataLst>
              <p:tags r:id="rId1"/>
            </p:custDataLst>
          </p:nvPr>
        </p:nvSpPr>
        <p:spPr>
          <a:xfrm>
            <a:off x="1337945" y="4248785"/>
            <a:ext cx="1040130" cy="1040130"/>
          </a:xfrm>
          <a:prstGeom prst="ellipse"/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88" name="椭圆 11"/>
          <p:cNvSpPr/>
          <p:nvPr userDrawn="1">
            <p:custDataLst>
              <p:tags r:id="rId2"/>
            </p:custDataLst>
          </p:nvPr>
        </p:nvSpPr>
        <p:spPr>
          <a:xfrm>
            <a:off x="1191895" y="4102735"/>
            <a:ext cx="1332230" cy="1332230"/>
          </a:xfrm>
          <a:prstGeom prst="ellipse"/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90" name="椭圆 12"/>
          <p:cNvSpPr/>
          <p:nvPr userDrawn="1">
            <p:custDataLst>
              <p:tags r:id="rId3"/>
            </p:custDataLst>
          </p:nvPr>
        </p:nvSpPr>
        <p:spPr>
          <a:xfrm>
            <a:off x="1048385" y="3959225"/>
            <a:ext cx="1620520" cy="1620520"/>
          </a:xfrm>
          <a:prstGeom prst="ellipse"/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92" name="椭圆 13"/>
          <p:cNvSpPr/>
          <p:nvPr userDrawn="1">
            <p:custDataLst>
              <p:tags r:id="rId4"/>
            </p:custDataLst>
          </p:nvPr>
        </p:nvSpPr>
        <p:spPr>
          <a:xfrm>
            <a:off x="908685" y="3819525"/>
            <a:ext cx="1899920" cy="1899920"/>
          </a:xfrm>
          <a:prstGeom prst="ellipse"/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94" name="椭圆 14"/>
          <p:cNvSpPr/>
          <p:nvPr userDrawn="1">
            <p:custDataLst>
              <p:tags r:id="rId5"/>
            </p:custDataLst>
          </p:nvPr>
        </p:nvSpPr>
        <p:spPr>
          <a:xfrm>
            <a:off x="756285" y="3667125"/>
            <a:ext cx="2204085" cy="2204085"/>
          </a:xfrm>
          <a:prstGeom prst="ellipse"/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96" name="椭圆 16"/>
          <p:cNvSpPr/>
          <p:nvPr userDrawn="1">
            <p:custDataLst>
              <p:tags r:id="rId6"/>
            </p:custDataLst>
          </p:nvPr>
        </p:nvSpPr>
        <p:spPr>
          <a:xfrm>
            <a:off x="9814560" y="1293495"/>
            <a:ext cx="992505" cy="992505"/>
          </a:xfrm>
          <a:prstGeom prst="ellipse"/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98" name="椭圆 17"/>
          <p:cNvSpPr/>
          <p:nvPr userDrawn="1">
            <p:custDataLst>
              <p:tags r:id="rId7"/>
            </p:custDataLst>
          </p:nvPr>
        </p:nvSpPr>
        <p:spPr>
          <a:xfrm>
            <a:off x="9675495" y="1154430"/>
            <a:ext cx="1271270" cy="1271270"/>
          </a:xfrm>
          <a:prstGeom prst="ellipse"/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0" name="椭圆 18"/>
          <p:cNvSpPr/>
          <p:nvPr userDrawn="1">
            <p:custDataLst>
              <p:tags r:id="rId8"/>
            </p:custDataLst>
          </p:nvPr>
        </p:nvSpPr>
        <p:spPr>
          <a:xfrm>
            <a:off x="9538335" y="1017270"/>
            <a:ext cx="1546225" cy="1546225"/>
          </a:xfrm>
          <a:prstGeom prst="ellipse"/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2" name="椭圆 19"/>
          <p:cNvSpPr/>
          <p:nvPr userDrawn="1">
            <p:custDataLst>
              <p:tags r:id="rId9"/>
            </p:custDataLst>
          </p:nvPr>
        </p:nvSpPr>
        <p:spPr>
          <a:xfrm>
            <a:off x="9404985" y="883920"/>
            <a:ext cx="1812925" cy="1812925"/>
          </a:xfrm>
          <a:prstGeom prst="ellipse"/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4" name="椭圆 20"/>
          <p:cNvSpPr/>
          <p:nvPr userDrawn="1">
            <p:custDataLst>
              <p:tags r:id="rId10"/>
            </p:custDataLst>
          </p:nvPr>
        </p:nvSpPr>
        <p:spPr>
          <a:xfrm>
            <a:off x="9259570" y="738505"/>
            <a:ext cx="2103120" cy="2103120"/>
          </a:xfrm>
          <a:prstGeom prst="ellipse"/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6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1526400" y="3266144"/>
            <a:ext cx="9144000" cy="2006395"/>
          </a:xfrm>
        </p:spPr>
        <p:txBody>
          <a:bodyPr anchor="t">
            <a:normAutofit/>
          </a:bodyPr>
          <a:lstStyle>
            <a:lvl1pPr algn="ctr">
              <a:defRPr sz="4800"/>
            </a:lvl1pPr>
          </a:lstStyle>
          <a:p>
            <a:r>
              <a:rPr altLang="en-US" dirty="0" lang="zh-CN"/>
              <a:t>单击编辑母版标题样式</a:t>
            </a:r>
            <a:endParaRPr altLang="en-US" dirty="0" lang="zh-CN"/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4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1524000" y="856666"/>
            <a:ext cx="9144000" cy="2203901"/>
          </a:xfrm>
        </p:spPr>
        <p:txBody>
          <a:bodyPr anchor="b">
            <a:normAutofit/>
          </a:bodyPr>
          <a:lstStyle>
            <a:lvl1pPr algn="ctr" indent="0" marL="0">
              <a:buNone/>
              <a:defRPr b="1" sz="6000">
                <a:ln>
                  <a:solidFill>
                    <a:schemeClr val="accent4">
                      <a:alpha val="40000"/>
                    </a:schemeClr>
                  </a:soli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18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8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822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6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3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83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834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83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838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0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42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46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8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50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54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56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860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2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64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68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870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72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74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6" name="图片 8" descr="波浪3资源 2"/>
          <p:cNvSpPr/>
          <p:nvPr/>
        </p:nvSpPr>
        <p:spPr>
          <a:xfrm>
            <a:off x="5334000" y="0"/>
            <a:ext cx="6854934" cy="6854934"/>
          </a:xfrm>
          <a:custGeom>
            <a:avLst/>
            <a:gdLst>
              <a:gd name="connsiteX0" fmla="*/ 6854934 w 6854934"/>
              <a:gd name="connsiteY0" fmla="*/ 0 h 6854934"/>
              <a:gd name="connsiteX1" fmla="*/ 6854934 w 6854934"/>
              <a:gd name="connsiteY1" fmla="*/ 6854934 h 6854934"/>
              <a:gd name="connsiteX2" fmla="*/ 0 w 6854934"/>
              <a:gd name="connsiteY2" fmla="*/ 6854934 h 6854934"/>
              <a:gd name="connsiteX3" fmla="*/ 1655925 w 6854934"/>
              <a:gd name="connsiteY3" fmla="*/ 6225612 h 6854934"/>
              <a:gd name="connsiteX4" fmla="*/ 2285247 w 6854934"/>
              <a:gd name="connsiteY4" fmla="*/ 4569687 h 6854934"/>
              <a:gd name="connsiteX5" fmla="*/ 3941172 w 6854934"/>
              <a:gd name="connsiteY5" fmla="*/ 3940365 h 6854934"/>
              <a:gd name="connsiteX6" fmla="*/ 4570494 w 6854934"/>
              <a:gd name="connsiteY6" fmla="*/ 2284279 h 6854934"/>
              <a:gd name="connsiteX7" fmla="*/ 6226580 w 6854934"/>
              <a:gd name="connsiteY7" fmla="*/ 1654956 h 6854934"/>
              <a:gd name="connsiteX8" fmla="*/ 6854934 w 6854934"/>
              <a:gd name="connsiteY8" fmla="*/ 0 h 6854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4934" h="6854934">
                <a:moveTo>
                  <a:pt x="6854934" y="0"/>
                </a:moveTo>
                <a:lnTo>
                  <a:pt x="6854934" y="6854934"/>
                </a:lnTo>
                <a:lnTo>
                  <a:pt x="0" y="6854934"/>
                </a:lnTo>
                <a:cubicBezTo>
                  <a:pt x="571070" y="6283542"/>
                  <a:pt x="1084694" y="6797166"/>
                  <a:pt x="1655925" y="6225612"/>
                </a:cubicBezTo>
                <a:cubicBezTo>
                  <a:pt x="2227156" y="5654058"/>
                  <a:pt x="1713532" y="5140757"/>
                  <a:pt x="2285247" y="4569687"/>
                </a:cubicBezTo>
                <a:cubicBezTo>
                  <a:pt x="2856962" y="3998618"/>
                  <a:pt x="3369941" y="4511919"/>
                  <a:pt x="3941172" y="3940365"/>
                </a:cubicBezTo>
                <a:cubicBezTo>
                  <a:pt x="4512403" y="3368811"/>
                  <a:pt x="3998779" y="2855510"/>
                  <a:pt x="4570494" y="2284279"/>
                </a:cubicBezTo>
                <a:cubicBezTo>
                  <a:pt x="5142210" y="1713048"/>
                  <a:pt x="5655349" y="2226510"/>
                  <a:pt x="6226580" y="1654956"/>
                </a:cubicBezTo>
                <a:cubicBezTo>
                  <a:pt x="6797811" y="1083403"/>
                  <a:pt x="6283381" y="571231"/>
                  <a:pt x="6854934" y="0"/>
                </a:cubicBezTo>
                <a:close/>
              </a:path>
            </a:pathLst>
          </a:custGeom>
          <a:solidFill>
            <a:schemeClr val="accent4"/>
          </a:solidFill>
          <a:ln w="16136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solidFill>
                <a:schemeClr val="accent4"/>
              </a:solidFill>
            </a:endParaRPr>
          </a:p>
        </p:txBody>
      </p:sp>
      <p:sp>
        <p:nvSpPr>
          <p:cNvPr id="1048878" name="椭圆 22"/>
          <p:cNvSpPr>
            <a:spLocks noChangeAspect="1"/>
          </p:cNvSpPr>
          <p:nvPr userDrawn="1">
            <p:custDataLst>
              <p:tags r:id="rId1"/>
            </p:custDataLst>
          </p:nvPr>
        </p:nvSpPr>
        <p:spPr>
          <a:xfrm rot="10800000">
            <a:off x="8393430" y="658495"/>
            <a:ext cx="113665" cy="113665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80" name="椭圆 24"/>
          <p:cNvSpPr>
            <a:spLocks noChangeAspect="1"/>
          </p:cNvSpPr>
          <p:nvPr userDrawn="1">
            <p:custDataLst>
              <p:tags r:id="rId2"/>
            </p:custDataLst>
          </p:nvPr>
        </p:nvSpPr>
        <p:spPr>
          <a:xfrm rot="10800000">
            <a:off x="8393430" y="1012190"/>
            <a:ext cx="113665" cy="113665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82" name="椭圆 20"/>
          <p:cNvSpPr>
            <a:spLocks noChangeAspect="1"/>
          </p:cNvSpPr>
          <p:nvPr userDrawn="1">
            <p:custDataLst>
              <p:tags r:id="rId3"/>
            </p:custDataLst>
          </p:nvPr>
        </p:nvSpPr>
        <p:spPr>
          <a:xfrm rot="10800000">
            <a:off x="8797925" y="657860"/>
            <a:ext cx="113030" cy="113665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84" name="椭圆 21"/>
          <p:cNvSpPr>
            <a:spLocks noChangeAspect="1"/>
          </p:cNvSpPr>
          <p:nvPr userDrawn="1">
            <p:custDataLst>
              <p:tags r:id="rId4"/>
            </p:custDataLst>
          </p:nvPr>
        </p:nvSpPr>
        <p:spPr>
          <a:xfrm rot="10800000">
            <a:off x="8797925" y="1012190"/>
            <a:ext cx="113030" cy="113665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86" name="椭圆 16"/>
          <p:cNvSpPr>
            <a:spLocks noChangeAspect="1"/>
          </p:cNvSpPr>
          <p:nvPr userDrawn="1">
            <p:custDataLst>
              <p:tags r:id="rId5"/>
            </p:custDataLst>
          </p:nvPr>
        </p:nvSpPr>
        <p:spPr>
          <a:xfrm rot="10800000">
            <a:off x="9202420" y="657860"/>
            <a:ext cx="113030" cy="113665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88" name="椭圆 18"/>
          <p:cNvSpPr>
            <a:spLocks noChangeAspect="1"/>
          </p:cNvSpPr>
          <p:nvPr userDrawn="1">
            <p:custDataLst>
              <p:tags r:id="rId6"/>
            </p:custDataLst>
          </p:nvPr>
        </p:nvSpPr>
        <p:spPr>
          <a:xfrm rot="10800000">
            <a:off x="9202420" y="1012190"/>
            <a:ext cx="113030" cy="113665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90" name="椭圆 14"/>
          <p:cNvSpPr>
            <a:spLocks noChangeAspect="1"/>
          </p:cNvSpPr>
          <p:nvPr userDrawn="1">
            <p:custDataLst>
              <p:tags r:id="rId7"/>
            </p:custDataLst>
          </p:nvPr>
        </p:nvSpPr>
        <p:spPr>
          <a:xfrm rot="10800000">
            <a:off x="9606915" y="657860"/>
            <a:ext cx="113030" cy="113665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92" name="椭圆 15"/>
          <p:cNvSpPr>
            <a:spLocks noChangeAspect="1"/>
          </p:cNvSpPr>
          <p:nvPr userDrawn="1">
            <p:custDataLst>
              <p:tags r:id="rId8"/>
            </p:custDataLst>
          </p:nvPr>
        </p:nvSpPr>
        <p:spPr>
          <a:xfrm rot="10800000">
            <a:off x="9606915" y="1012190"/>
            <a:ext cx="113030" cy="113665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94" name="任意多边形: 形状 25"/>
          <p:cNvSpPr/>
          <p:nvPr userDrawn="1">
            <p:custDataLst>
              <p:tags r:id="rId9"/>
            </p:custDataLst>
          </p:nvPr>
        </p:nvSpPr>
        <p:spPr>
          <a:xfrm>
            <a:off x="9776460" y="4785995"/>
            <a:ext cx="2415540" cy="1172846"/>
          </a:xfrm>
          <a:custGeom>
            <a:avLst/>
            <a:gdLst>
              <a:gd name="connsiteX0" fmla="*/ 586423 w 2415540"/>
              <a:gd name="connsiteY0" fmla="*/ 0 h 1172846"/>
              <a:gd name="connsiteX1" fmla="*/ 2415540 w 2415540"/>
              <a:gd name="connsiteY1" fmla="*/ 0 h 1172846"/>
              <a:gd name="connsiteX2" fmla="*/ 2415540 w 2415540"/>
              <a:gd name="connsiteY2" fmla="*/ 1172846 h 1172846"/>
              <a:gd name="connsiteX3" fmla="*/ 586423 w 2415540"/>
              <a:gd name="connsiteY3" fmla="*/ 1172845 h 1172846"/>
              <a:gd name="connsiteX4" fmla="*/ 11914 w 2415540"/>
              <a:gd name="connsiteY4" fmla="*/ 704607 h 1172846"/>
              <a:gd name="connsiteX5" fmla="*/ 0 w 2415540"/>
              <a:gd name="connsiteY5" fmla="*/ 586423 h 1172846"/>
              <a:gd name="connsiteX6" fmla="*/ 11914 w 2415540"/>
              <a:gd name="connsiteY6" fmla="*/ 468238 h 1172846"/>
              <a:gd name="connsiteX7" fmla="*/ 586423 w 2415540"/>
              <a:gd name="connsiteY7" fmla="*/ 0 h 1172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15540" h="1172846">
                <a:moveTo>
                  <a:pt x="586423" y="0"/>
                </a:moveTo>
                <a:lnTo>
                  <a:pt x="2415540" y="0"/>
                </a:lnTo>
                <a:lnTo>
                  <a:pt x="2415540" y="1172846"/>
                </a:lnTo>
                <a:lnTo>
                  <a:pt x="586423" y="1172845"/>
                </a:lnTo>
                <a:cubicBezTo>
                  <a:pt x="303035" y="1172845"/>
                  <a:pt x="66596" y="971830"/>
                  <a:pt x="11914" y="704607"/>
                </a:cubicBezTo>
                <a:lnTo>
                  <a:pt x="0" y="586423"/>
                </a:lnTo>
                <a:lnTo>
                  <a:pt x="11914" y="468238"/>
                </a:lnTo>
                <a:cubicBezTo>
                  <a:pt x="66596" y="201016"/>
                  <a:pt x="303035" y="0"/>
                  <a:pt x="58642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896" name="任意多边形: 形状 27"/>
          <p:cNvSpPr/>
          <p:nvPr userDrawn="1">
            <p:custDataLst>
              <p:tags r:id="rId10"/>
            </p:custDataLst>
          </p:nvPr>
        </p:nvSpPr>
        <p:spPr>
          <a:xfrm>
            <a:off x="1626870" y="0"/>
            <a:ext cx="1257935" cy="628650"/>
          </a:xfrm>
          <a:custGeom>
            <a:avLst/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898" name="任意多边形: 形状 28"/>
          <p:cNvSpPr/>
          <p:nvPr userDrawn="1">
            <p:custDataLst>
              <p:tags r:id="rId11"/>
            </p:custDataLst>
          </p:nvPr>
        </p:nvSpPr>
        <p:spPr>
          <a:xfrm>
            <a:off x="1452880" y="0"/>
            <a:ext cx="1605915" cy="802640"/>
          </a:xfrm>
          <a:custGeom>
            <a:avLst/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zh-CN" dirty="0" lang="en-US"/>
          </a:p>
          <a:p>
            <a:pPr algn="ctr"/>
            <a:endParaRPr altLang="en-US" dirty="0" lang="zh-CN"/>
          </a:p>
        </p:txBody>
      </p:sp>
      <p:sp>
        <p:nvSpPr>
          <p:cNvPr id="1048900" name="任意多边形: 形状 29"/>
          <p:cNvSpPr/>
          <p:nvPr userDrawn="1">
            <p:custDataLst>
              <p:tags r:id="rId12"/>
            </p:custDataLst>
          </p:nvPr>
        </p:nvSpPr>
        <p:spPr>
          <a:xfrm>
            <a:off x="1285240" y="0"/>
            <a:ext cx="1941195" cy="970915"/>
          </a:xfrm>
          <a:custGeom>
            <a:avLst/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zh-CN" dirty="0" lang="en-US"/>
          </a:p>
          <a:p>
            <a:pPr algn="ctr"/>
            <a:endParaRPr altLang="en-US" dirty="0" lang="zh-CN"/>
          </a:p>
        </p:txBody>
      </p:sp>
      <p:sp>
        <p:nvSpPr>
          <p:cNvPr id="1048902" name="任意多边形: 形状 30"/>
          <p:cNvSpPr/>
          <p:nvPr userDrawn="1">
            <p:custDataLst>
              <p:tags r:id="rId13"/>
            </p:custDataLst>
          </p:nvPr>
        </p:nvSpPr>
        <p:spPr>
          <a:xfrm>
            <a:off x="1103630" y="0"/>
            <a:ext cx="2304415" cy="1152525"/>
          </a:xfrm>
          <a:custGeom>
            <a:avLst/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zh-CN" dirty="0" lang="en-US"/>
          </a:p>
          <a:p>
            <a:pPr algn="ctr"/>
            <a:endParaRPr altLang="en-US" dirty="0" lang="zh-CN"/>
          </a:p>
        </p:txBody>
      </p:sp>
      <p:sp>
        <p:nvSpPr>
          <p:cNvPr id="1048904" name="任意多边形: 形状 31"/>
          <p:cNvSpPr/>
          <p:nvPr userDrawn="1">
            <p:custDataLst>
              <p:tags r:id="rId14"/>
            </p:custDataLst>
          </p:nvPr>
        </p:nvSpPr>
        <p:spPr>
          <a:xfrm>
            <a:off x="890905" y="0"/>
            <a:ext cx="2728595" cy="1364615"/>
          </a:xfrm>
          <a:custGeom>
            <a:avLst/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2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zh-CN" dirty="0" lang="en-US"/>
          </a:p>
          <a:p>
            <a:pPr algn="ctr"/>
            <a:endParaRPr altLang="en-US" dirty="0" lang="zh-CN"/>
          </a:p>
        </p:txBody>
      </p:sp>
      <p:sp>
        <p:nvSpPr>
          <p:cNvPr id="1048906" name="标题 1"/>
          <p:cNvSpPr>
            <a:spLocks noGrp="1"/>
          </p:cNvSpPr>
          <p:nvPr>
            <p:ph type="ctrTitle" hasCustomPrompt="1"/>
            <p:custDataLst>
              <p:tags r:id="rId15"/>
            </p:custDataLst>
          </p:nvPr>
        </p:nvSpPr>
        <p:spPr>
          <a:xfrm>
            <a:off x="838200" y="1200313"/>
            <a:ext cx="8768398" cy="2255687"/>
          </a:xfrm>
        </p:spPr>
        <p:txBody>
          <a:bodyPr anchor="b"/>
          <a:lstStyle>
            <a:lvl1pPr algn="l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单击编辑母版标题样式</a:t>
            </a:r>
            <a:endParaRPr altLang="en-US" dirty="0" lang="zh-CN"/>
          </a:p>
        </p:txBody>
      </p:sp>
      <p:sp>
        <p:nvSpPr>
          <p:cNvPr id="1048908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10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12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914" name="文本占位符 9"/>
          <p:cNvSpPr>
            <a:spLocks noGrp="1"/>
          </p:cNvSpPr>
          <p:nvPr>
            <p:ph type="body" sz="quarter" idx="13" hasCustomPrompt="1"/>
            <p:custDataLst>
              <p:tags r:id="rId19"/>
            </p:custDataLst>
          </p:nvPr>
        </p:nvSpPr>
        <p:spPr>
          <a:xfrm>
            <a:off x="886326" y="5123536"/>
            <a:ext cx="5711905" cy="834976"/>
          </a:xfrm>
        </p:spPr>
        <p:txBody>
          <a:bodyPr anchor="b">
            <a:normAutofit/>
          </a:bodyPr>
          <a:lstStyle>
            <a:lvl1pPr indent="0" marL="0">
              <a:lnSpc>
                <a:spcPct val="100000"/>
              </a:lnSpc>
              <a:buNone/>
              <a:defRPr b="1" sz="1600">
                <a:solidFill>
                  <a:schemeClr val="accent4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916" name="文本占位符 13"/>
          <p:cNvSpPr>
            <a:spLocks noGrp="1"/>
          </p:cNvSpPr>
          <p:nvPr>
            <p:ph type="body" sz="quarter" idx="14" hasCustomPrompt="1"/>
            <p:custDataLst>
              <p:tags r:id="rId20"/>
            </p:custDataLst>
          </p:nvPr>
        </p:nvSpPr>
        <p:spPr>
          <a:xfrm>
            <a:off x="3718231" y="3919467"/>
            <a:ext cx="2880000" cy="1025602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918" name="文本占位符 23"/>
          <p:cNvSpPr>
            <a:spLocks noGrp="1"/>
          </p:cNvSpPr>
          <p:nvPr>
            <p:ph type="body" sz="quarter" idx="17" hasCustomPrompt="1"/>
            <p:custDataLst>
              <p:tags r:id="rId21"/>
            </p:custDataLst>
          </p:nvPr>
        </p:nvSpPr>
        <p:spPr>
          <a:xfrm>
            <a:off x="886326" y="3921543"/>
            <a:ext cx="2743200" cy="1025602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7.xml"/><Relationship Id="rId13" Type="http://schemas.openxmlformats.org/officeDocument/2006/relationships/tags" Target="../tags/tag128.xml"/><Relationship Id="rId14" Type="http://schemas.openxmlformats.org/officeDocument/2006/relationships/tags" Target="../tags/tag129.xml"/><Relationship Id="rId15" Type="http://schemas.openxmlformats.org/officeDocument/2006/relationships/tags" Target="../tags/tag130.xml"/><Relationship Id="rId16" Type="http://schemas.openxmlformats.org/officeDocument/2006/relationships/tags" Target="../tags/tag131.xml"/><Relationship Id="rId17" Type="http://schemas.openxmlformats.org/officeDocument/2006/relationships/tags" Target="../tags/tag132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761" r:id="rId1"/>
    <p:sldLayoutId id="2147491762" r:id="rId2"/>
    <p:sldLayoutId id="2147491763" r:id="rId3"/>
    <p:sldLayoutId id="2147491764" r:id="rId4"/>
    <p:sldLayoutId id="2147491765" r:id="rId5"/>
    <p:sldLayoutId id="2147491766" r:id="rId6"/>
    <p:sldLayoutId id="2147491767" r:id="rId7"/>
    <p:sldLayoutId id="2147491768" r:id="rId8"/>
    <p:sldLayoutId id="2147491769" r:id="rId9"/>
    <p:sldLayoutId id="2147491770" r:id="rId10"/>
    <p:sldLayoutId id="214749177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798" r:id="rId1"/>
    <p:sldLayoutId id="2147491799" r:id="rId2"/>
    <p:sldLayoutId id="2147491800" r:id="rId3"/>
    <p:sldLayoutId id="2147491801" r:id="rId4"/>
    <p:sldLayoutId id="2147491802" r:id="rId5"/>
    <p:sldLayoutId id="2147491803" r:id="rId6"/>
    <p:sldLayoutId id="2147491804" r:id="rId7"/>
    <p:sldLayoutId id="2147491805" r:id="rId8"/>
    <p:sldLayoutId id="2147491806" r:id="rId9"/>
    <p:sldLayoutId id="2147491807" r:id="rId10"/>
    <p:sldLayoutId id="2147491808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tags" Target="../tags/tag193.xml"/><Relationship Id="rId14" Type="http://schemas.openxmlformats.org/officeDocument/2006/relationships/tags" Target="../tags/tag194.xml"/><Relationship Id="rId15" Type="http://schemas.openxmlformats.org/officeDocument/2006/relationships/tags" Target="../tags/tag195.xml"/><Relationship Id="rId16" Type="http://schemas.openxmlformats.org/officeDocument/2006/relationships/tags" Target="../tags/tag196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tags" Target="../tags/tag237.xml"/><Relationship Id="rId7" Type="http://schemas.openxmlformats.org/officeDocument/2006/relationships/tags" Target="../tags/tag238.xml"/><Relationship Id="rId8" Type="http://schemas.openxmlformats.org/officeDocument/2006/relationships/tags" Target="../tags/tag239.xml"/><Relationship Id="rId9" Type="http://schemas.openxmlformats.org/officeDocument/2006/relationships/tags" Target="../tags/tag240.xml"/><Relationship Id="rId10" Type="http://schemas.openxmlformats.org/officeDocument/2006/relationships/tags" Target="../tags/tag241.xml"/><Relationship Id="rId11" Type="http://schemas.openxmlformats.org/officeDocument/2006/relationships/tags" Target="../tags/tag242.xml"/><Relationship Id="rId12" Type="http://schemas.openxmlformats.org/officeDocument/2006/relationships/tags" Target="../tags/tag243.xml"/><Relationship Id="rId13" Type="http://schemas.openxmlformats.org/officeDocument/2006/relationships/tags" Target="../tags/tag244.xml"/><Relationship Id="rId14" Type="http://schemas.openxmlformats.org/officeDocument/2006/relationships/tags" Target="../tags/tag245.xml"/><Relationship Id="rId15" Type="http://schemas.openxmlformats.org/officeDocument/2006/relationships/tags" Target="../tags/tag246.xml"/><Relationship Id="rId16" Type="http://schemas.openxmlformats.org/officeDocument/2006/relationships/tags" Target="../tags/tag247.xml"/><Relationship Id="rId17" Type="http://schemas.openxmlformats.org/officeDocument/2006/relationships/tags" Target="../tags/tag248.xml"/><Relationship Id="rId18" Type="http://schemas.openxmlformats.org/officeDocument/2006/relationships/tags" Target="../tags/tag249.xml"/><Relationship Id="rId19" Type="http://schemas.openxmlformats.org/officeDocument/2006/relationships/tags" Target="../tags/tag250.xml"/><Relationship Id="rId20" Type="http://schemas.openxmlformats.org/officeDocument/2006/relationships/tags" Target="../tags/tag251.xml"/><Relationship Id="rId21" Type="http://schemas.openxmlformats.org/officeDocument/2006/relationships/tags" Target="../tags/tag252.xml"/><Relationship Id="rId22" Type="http://schemas.openxmlformats.org/officeDocument/2006/relationships/tags" Target="../tags/tag253.xml"/><Relationship Id="rId23" Type="http://schemas.openxmlformats.org/officeDocument/2006/relationships/tags" Target="../tags/tag254.xml"/><Relationship Id="rId24" Type="http://schemas.openxmlformats.org/officeDocument/2006/relationships/tags" Target="../tags/tag255.xml"/><Relationship Id="rId25" Type="http://schemas.openxmlformats.org/officeDocument/2006/relationships/tags" Target="../tags/tag256.xml"/><Relationship Id="rId26" Type="http://schemas.openxmlformats.org/officeDocument/2006/relationships/tags" Target="../tags/tag257.xml"/><Relationship Id="rId27" Type="http://schemas.openxmlformats.org/officeDocument/2006/relationships/tags" Target="../tags/tag258.xml"/><Relationship Id="rId28" Type="http://schemas.openxmlformats.org/officeDocument/2006/relationships/tags" Target="../tags/tag259.xml"/><Relationship Id="rId29" Type="http://schemas.openxmlformats.org/officeDocument/2006/relationships/tags" Target="../tags/tag260.xml"/><Relationship Id="rId30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tags" Target="../tags/tag321.xml"/><Relationship Id="rId6" Type="http://schemas.openxmlformats.org/officeDocument/2006/relationships/tags" Target="../tags/tag322.xml"/><Relationship Id="rId7" Type="http://schemas.openxmlformats.org/officeDocument/2006/relationships/tags" Target="../tags/tag323.xml"/><Relationship Id="rId8" Type="http://schemas.openxmlformats.org/officeDocument/2006/relationships/tags" Target="../tags/tag324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tags" Target="../tags/tag341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131488"/>
            <a:ext cx="8708376" cy="1800000"/>
          </a:xfrm>
        </p:spPr>
        <p:txBody>
          <a:bodyPr/>
          <a:p>
            <a:r>
              <a:rPr altLang="en-US" dirty="0" lang="zh-CN"/>
              <a:t>CSP教育在2024小学教育中的实践与探索</a:t>
            </a:r>
            <a:endParaRPr altLang="en-US" dirty="0" lang="zh-CN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42642" y="5230368"/>
            <a:ext cx="2743199" cy="976128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360716" y="4168127"/>
            <a:ext cx="2950805" cy="976128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20XX/XX/XX</a:t>
            </a:r>
            <a:endParaRPr altLang="zh-CN" dirty="0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38200" y="4168895"/>
            <a:ext cx="2463645" cy="976128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序号"/>
          <p:cNvSpPr txBox="1"/>
          <p:nvPr>
            <p:custDataLst>
              <p:tags r:id="rId1"/>
            </p:custDataLst>
          </p:nvPr>
        </p:nvSpPr>
        <p:spPr>
          <a:xfrm>
            <a:off x="6299200" y="73342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76" name="项标题"/>
          <p:cNvSpPr txBox="1"/>
          <p:nvPr>
            <p:custDataLst>
              <p:tags r:id="rId2"/>
            </p:custDataLst>
          </p:nvPr>
        </p:nvSpPr>
        <p:spPr>
          <a:xfrm>
            <a:off x="7138670" y="805180"/>
            <a:ext cx="4684395" cy="82296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accent4"/>
                </a:solidFill>
                <a:latin typeface="+mj-ea"/>
                <a:ea typeface="+mj-ea"/>
              </a:rPr>
              <a:t>CSP教育概述</a:t>
            </a:r>
            <a:endParaRPr altLang="en-US" b="1" dirty="0" sz="280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78" name="序号"/>
          <p:cNvSpPr txBox="1"/>
          <p:nvPr>
            <p:custDataLst>
              <p:tags r:id="rId3"/>
            </p:custDataLst>
          </p:nvPr>
        </p:nvSpPr>
        <p:spPr>
          <a:xfrm>
            <a:off x="6299200" y="190309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0" name="项标题"/>
          <p:cNvSpPr txBox="1"/>
          <p:nvPr>
            <p:custDataLst>
              <p:tags r:id="rId4"/>
            </p:custDataLst>
          </p:nvPr>
        </p:nvSpPr>
        <p:spPr>
          <a:xfrm>
            <a:off x="7138670" y="1974850"/>
            <a:ext cx="4684395" cy="82423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accent4"/>
                </a:solidFill>
                <a:latin typeface="+mj-ea"/>
                <a:ea typeface="+mj-ea"/>
              </a:rPr>
              <a:t>CSP教育的实践应用</a:t>
            </a:r>
            <a:endParaRPr altLang="en-US" b="1" dirty="0" sz="280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82" name="序号"/>
          <p:cNvSpPr txBox="1"/>
          <p:nvPr>
            <p:custDataLst>
              <p:tags r:id="rId5"/>
            </p:custDataLst>
          </p:nvPr>
        </p:nvSpPr>
        <p:spPr>
          <a:xfrm>
            <a:off x="6299200" y="307403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4" name="项标题"/>
          <p:cNvSpPr txBox="1"/>
          <p:nvPr>
            <p:custDataLst>
              <p:tags r:id="rId6"/>
            </p:custDataLst>
          </p:nvPr>
        </p:nvSpPr>
        <p:spPr>
          <a:xfrm>
            <a:off x="7138670" y="3145790"/>
            <a:ext cx="4684395" cy="82423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accent4"/>
                </a:solidFill>
                <a:latin typeface="+mj-ea"/>
                <a:ea typeface="+mj-ea"/>
              </a:rPr>
              <a:t>CSP教育的探索与创新</a:t>
            </a:r>
            <a:endParaRPr altLang="en-US" b="1" dirty="0" sz="280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86" name="序号"/>
          <p:cNvSpPr txBox="1"/>
          <p:nvPr>
            <p:custDataLst>
              <p:tags r:id="rId7"/>
            </p:custDataLst>
          </p:nvPr>
        </p:nvSpPr>
        <p:spPr>
          <a:xfrm>
            <a:off x="6299200" y="424497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8" name="项标题"/>
          <p:cNvSpPr txBox="1"/>
          <p:nvPr>
            <p:custDataLst>
              <p:tags r:id="rId8"/>
            </p:custDataLst>
          </p:nvPr>
        </p:nvSpPr>
        <p:spPr>
          <a:xfrm>
            <a:off x="7138670" y="4317365"/>
            <a:ext cx="4684395" cy="82423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accent4"/>
                </a:solidFill>
                <a:latin typeface="+mj-ea"/>
                <a:ea typeface="+mj-ea"/>
              </a:rPr>
              <a:t>CSP教育的挑战与对策</a:t>
            </a:r>
            <a:endParaRPr altLang="en-US" b="1" dirty="0" sz="280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90" name="标题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>
          <a:xfrm>
            <a:off x="1226820" y="2446668"/>
            <a:ext cx="2880000" cy="1081088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92" name="副标题"/>
          <p:cNvSpPr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1226821" y="3616668"/>
            <a:ext cx="2880000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CONTENTS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94" name="序号"/>
          <p:cNvSpPr txBox="1"/>
          <p:nvPr>
            <p:custDataLst>
              <p:tags r:id="rId11"/>
            </p:custDataLst>
          </p:nvPr>
        </p:nvSpPr>
        <p:spPr>
          <a:xfrm>
            <a:off x="6299200" y="541591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96" name="项标题"/>
          <p:cNvSpPr txBox="1"/>
          <p:nvPr>
            <p:custDataLst>
              <p:tags r:id="rId12"/>
            </p:custDataLst>
          </p:nvPr>
        </p:nvSpPr>
        <p:spPr>
          <a:xfrm>
            <a:off x="7138670" y="5488305"/>
            <a:ext cx="4684395" cy="82423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accent4"/>
                </a:solidFill>
                <a:latin typeface="+mj-ea"/>
                <a:ea typeface="+mj-ea"/>
              </a:rPr>
              <a:t>CSP教育的评价与反思</a:t>
            </a:r>
            <a:endParaRPr altLang="en-US" b="1" dirty="0" sz="280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p>
            <a:r>
              <a:rPr altLang="en-US" dirty="0" lang="zh-CN"/>
              <a:t>CSP教育概述</a:t>
            </a:r>
            <a:endParaRPr altLang="en-US" dirty="0" lang="zh-CN"/>
          </a:p>
        </p:txBody>
      </p:sp>
      <p:sp>
        <p:nvSpPr>
          <p:cNvPr id="104911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p>
            <a:r>
              <a:rPr altLang="zh-CN" dirty="0" lang="en-US"/>
              <a:t>PART ONE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CSP教育的定义和目标</a:t>
            </a:r>
            <a:endParaRPr altLang="en-US" lang="zh-CN"/>
          </a:p>
        </p:txBody>
      </p:sp>
      <p:sp>
        <p:nvSpPr>
          <p:cNvPr id="1049196" name="矩形: 圆角 4"/>
          <p:cNvSpPr/>
          <p:nvPr>
            <p:custDataLst>
              <p:tags r:id="rId1"/>
            </p:custDataLst>
          </p:nvPr>
        </p:nvSpPr>
        <p:spPr>
          <a:xfrm>
            <a:off x="838200" y="3291911"/>
            <a:ext cx="4891939" cy="957569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198" name="正文"/>
          <p:cNvSpPr txBox="1"/>
          <p:nvPr>
            <p:custDataLst>
              <p:tags r:id="rId2"/>
            </p:custDataLst>
          </p:nvPr>
        </p:nvSpPr>
        <p:spPr>
          <a:xfrm>
            <a:off x="1342248" y="3420967"/>
            <a:ext cx="4034815" cy="643452"/>
          </a:xfrm>
          <a:prstGeom prst="rect"/>
          <a:noFill/>
        </p:spPr>
        <p:txBody>
          <a:bodyPr anchor="t" anchorCtr="0" bIns="0" lIns="0" rIns="0" rtlCol="0" tIns="0" wrap="square">
            <a:normAutofit fontScale="7625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CSP教育是一种基于计算机科学和编程的教育方式，旨在培养学生在数字化时代所需的知识和技能。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200" name="矩形: 圆角 4"/>
          <p:cNvSpPr/>
          <p:nvPr>
            <p:custDataLst>
              <p:tags r:id="rId3"/>
            </p:custDataLst>
          </p:nvPr>
        </p:nvSpPr>
        <p:spPr>
          <a:xfrm>
            <a:off x="6461861" y="3291911"/>
            <a:ext cx="4891939" cy="95817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202" name="正文"/>
          <p:cNvSpPr txBox="1"/>
          <p:nvPr>
            <p:custDataLst>
              <p:tags r:id="rId4"/>
            </p:custDataLst>
          </p:nvPr>
        </p:nvSpPr>
        <p:spPr>
          <a:xfrm>
            <a:off x="6890423" y="3420967"/>
            <a:ext cx="4034815" cy="643452"/>
          </a:xfrm>
          <a:prstGeom prst="rect"/>
          <a:noFill/>
        </p:spPr>
        <p:txBody>
          <a:bodyPr anchor="t" anchorCtr="0" bIns="0" lIns="0" rIns="0" rtlCol="0" tIns="0" wrap="square">
            <a:normAutofit fontScale="7625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CSP教育的目标是提高学生的计算思维能力，培养创新精神和合作意识，为未来的科技发展做好准备。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CSP教育在小学教育中的重要性</a:t>
            </a:r>
            <a:endParaRPr altLang="en-US" lang="zh-CN"/>
          </a:p>
        </p:txBody>
      </p:sp>
      <p:sp>
        <p:nvSpPr>
          <p:cNvPr id="104923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培养逻辑思维：CSP教育注重培养学生的逻辑思维，有助于提高学生的思维能力和解决问题的能力。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增强创新能力：CSP教育鼓励学生自主探索和创新，有助于培养学生的创新意识和创新能力。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促进学科融合：CSP教育涉及多个学科领域，有助于促进学科之间的融合，提高学生的综合素质。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提高实践能力：CSP教育注重实践操作，有助于提高学生的动手能力和实践能力。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CSP教育的发展历程和现状</a:t>
            </a:r>
            <a:endParaRPr altLang="en-US" lang="zh-CN"/>
          </a:p>
        </p:txBody>
      </p:sp>
      <p:sp>
        <p:nvSpPr>
          <p:cNvPr id="1049296" name="正文"/>
          <p:cNvSpPr txBox="1"/>
          <p:nvPr>
            <p:custDataLst>
              <p:tags r:id="rId1"/>
            </p:custDataLst>
          </p:nvPr>
        </p:nvSpPr>
        <p:spPr>
          <a:xfrm>
            <a:off x="3493911" y="1888800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CSP教育起源：20世纪中叶，计算机科学兴起，CSP教育随之诞生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标题"/>
          <p:cNvSpPr txBox="1"/>
          <p:nvPr>
            <p:custDataLst>
              <p:tags r:id="rId2"/>
            </p:custDataLst>
          </p:nvPr>
        </p:nvSpPr>
        <p:spPr>
          <a:xfrm>
            <a:off x="3493911" y="1364400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300" name="正文"/>
          <p:cNvSpPr txBox="1"/>
          <p:nvPr>
            <p:custDataLst>
              <p:tags r:id="rId3"/>
            </p:custDataLst>
          </p:nvPr>
        </p:nvSpPr>
        <p:spPr>
          <a:xfrm>
            <a:off x="3493911" y="3106870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发展历程：从计算机科学领域逐渐扩展到数学、物理等多个学科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标题"/>
          <p:cNvSpPr txBox="1"/>
          <p:nvPr>
            <p:custDataLst>
              <p:tags r:id="rId4"/>
            </p:custDataLst>
          </p:nvPr>
        </p:nvSpPr>
        <p:spPr>
          <a:xfrm>
            <a:off x="3493911" y="2582469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304" name="正文"/>
          <p:cNvSpPr txBox="1"/>
          <p:nvPr>
            <p:custDataLst>
              <p:tags r:id="rId5"/>
            </p:custDataLst>
          </p:nvPr>
        </p:nvSpPr>
        <p:spPr>
          <a:xfrm>
            <a:off x="3493911" y="4324939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现状：CSP教育已成为全球范围内小学教育的重要组成部分，旨在培养学生的逻辑思维和问题解决能力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标题"/>
          <p:cNvSpPr txBox="1"/>
          <p:nvPr>
            <p:custDataLst>
              <p:tags r:id="rId6"/>
            </p:custDataLst>
          </p:nvPr>
        </p:nvSpPr>
        <p:spPr>
          <a:xfrm>
            <a:off x="3493911" y="3800539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308" name="正文"/>
          <p:cNvSpPr txBox="1"/>
          <p:nvPr>
            <p:custDataLst>
              <p:tags r:id="rId7"/>
            </p:custDataLst>
          </p:nvPr>
        </p:nvSpPr>
        <p:spPr>
          <a:xfrm>
            <a:off x="3493911" y="5543009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实践与探索：CSP教育在2024小学教育中的实践与探索，将为学生带来更广阔的发展空间和更多元化的学习体验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标题"/>
          <p:cNvSpPr txBox="1"/>
          <p:nvPr>
            <p:custDataLst>
              <p:tags r:id="rId8"/>
            </p:custDataLst>
          </p:nvPr>
        </p:nvSpPr>
        <p:spPr>
          <a:xfrm>
            <a:off x="3493911" y="5018608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p>
            <a:r>
              <a:rPr altLang="en-US" dirty="0" lang="zh-CN"/>
              <a:t>CSP教育的实践应用</a:t>
            </a:r>
            <a:endParaRPr altLang="en-US" dirty="0" lang="zh-CN"/>
          </a:p>
        </p:txBody>
      </p:sp>
      <p:sp>
        <p:nvSpPr>
          <p:cNvPr id="10493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p>
            <a:r>
              <a:rPr altLang="zh-CN" dirty="0" lang="en-US"/>
              <a:t>PART TWO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CSP教育在小学课堂中的应用模式</a:t>
            </a:r>
            <a:endParaRPr altLang="en-US" lang="zh-CN"/>
          </a:p>
        </p:txBody>
      </p:sp>
      <p:sp>
        <p:nvSpPr>
          <p:cNvPr id="104943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CSP教育在小学课堂中的应用效果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CSP教育在小学课堂中的应用背景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CSP教育在小学课堂中的实践案例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CSP教育在小学课堂中的未来发展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CSP教育在小学课程中的融合方式</a:t>
            </a:r>
            <a:endParaRPr altLang="en-US" lang="zh-CN"/>
          </a:p>
        </p:txBody>
      </p:sp>
      <p:sp>
        <p:nvSpPr>
          <p:cNvPr id="104949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9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0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数学课程融合：通过编程解决数学问题，提高逻辑思维和问题解决能力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0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0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科学课程融合：结合科学知识进行编程实践，培养探究精神和创新能力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1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1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语文课程融合：利用编程辅助语文教学，提升学生的阅读理解和写作能力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1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1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艺术课程融合：通过编程创作艺术作品，培养学生的审美和创造力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CSP教育在小学教师培训中的应用</a:t>
            </a:r>
            <a:endParaRPr altLang="en-US" lang="zh-CN"/>
          </a:p>
        </p:txBody>
      </p:sp>
      <p:sp>
        <p:nvSpPr>
          <p:cNvPr id="104955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培训内容：CSP教育理念、教学方法和实践案例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培训目标：提高教师的编程思维和创新能力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培训方式：线上+线下，理论+实践，团队合作与个人挑战相结合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培训效果：提升教师的专业素养和教学能力，为小学阶段的CSP教育提供有力支持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p>
            <a:r>
              <a:rPr altLang="en-US" dirty="0" lang="zh-CN"/>
              <a:t>CSP教育的探索与创新</a:t>
            </a:r>
            <a:endParaRPr altLang="en-US" dirty="0" lang="zh-CN"/>
          </a:p>
        </p:txBody>
      </p:sp>
      <p:sp>
        <p:nvSpPr>
          <p:cNvPr id="104960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p>
            <a:r>
              <a:rPr altLang="zh-CN" dirty="0" lang="en-US"/>
              <a:t>PART THREE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CSP教育在小学教育中的创新点</a:t>
            </a:r>
            <a:endParaRPr altLang="en-US" lang="zh-CN"/>
          </a:p>
        </p:txBody>
      </p:sp>
      <p:sp>
        <p:nvSpPr>
          <p:cNvPr id="104968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创新点一：结合计算机科学和编程教育，培养学生的逻辑思维和创新能力。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9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创新点二：通过项目式学习，引导学生主动探究和解决问题，提高实践能力。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0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创新点三：注重跨学科整合，将CSP教育与数学、物理等学科有机结合，提升综合素养。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0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创新点四：利用在线学习平台和编程工具，突破传统课堂的限制，实现个性化学习。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CSP教育在小学教育中的未来发展方向</a:t>
            </a:r>
            <a:endParaRPr altLang="en-US" lang="zh-CN"/>
          </a:p>
        </p:txBody>
      </p:sp>
      <p:sp>
        <p:nvSpPr>
          <p:cNvPr id="104974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4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5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5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5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5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6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6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6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7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7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8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8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结合AI技术，实现个性化教学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建立多元评价体系，促进学生全面发展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拓展课程内容，注重跨学科融合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加强与职业教育的结合，培养创新人才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CSP教育在小学教育中的实践案例分享</a:t>
            </a:r>
            <a:endParaRPr altLang="en-US" lang="zh-CN"/>
          </a:p>
        </p:txBody>
      </p:sp>
      <p:sp>
        <p:nvSpPr>
          <p:cNvPr id="104982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2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2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3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3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案例二：CSP教育在英语课程中的应用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案例一：CSP教育在数学课程中的应用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案例三：CSP教育在科学课程中的应用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案例四：CSP教育在语文课程中的应用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p>
            <a:r>
              <a:rPr altLang="en-US" dirty="0" lang="zh-CN"/>
              <a:t>CSP教育的挑战与对策</a:t>
            </a:r>
            <a:endParaRPr altLang="en-US" dirty="0" lang="zh-CN"/>
          </a:p>
        </p:txBody>
      </p:sp>
      <p:sp>
        <p:nvSpPr>
          <p:cNvPr id="10498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p>
            <a:r>
              <a:rPr altLang="zh-CN" dirty="0" lang="en-US"/>
              <a:t>PART FOUR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CSP教育在小学教育中面临的挑战</a:t>
            </a:r>
            <a:endParaRPr altLang="en-US" lang="zh-CN"/>
          </a:p>
        </p:txBody>
      </p:sp>
      <p:sp>
        <p:nvSpPr>
          <p:cNvPr id="104995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6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缺乏专业教师：CSP教育需要具备专业知识和技能的教师，而目前小学教师中具备相关技能的较少。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6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6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教材和资源不足：目前小学阶段的CSP教育教材和资源相对较少，不能满足教学需求。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7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7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学科地位不高：由于CSP教育在小学阶段不是考试科目，因此其学科地位较低，容易被忽视。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7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7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学生基础差异大：由于小学阶段学生的认知能力和计算机水平存在较大差异，因此CSP教育在实施过程中需要充分考虑个体差异，因材施教。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应对CSP教育挑战的策略和建议</a:t>
            </a:r>
            <a:endParaRPr altLang="en-US" lang="zh-CN"/>
          </a:p>
        </p:txBody>
      </p:sp>
      <p:sp>
        <p:nvSpPr>
          <p:cNvPr id="105001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提升教师素质：加强对教师的培训和指导，提高教师的专业素养和教学能力。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完善课程设置：根据学生的需求和特点，合理设置CSP课程，注重课程内容的科学性和实用性。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加强教学资源建设：积极开发优质教学资源，为学生提供丰富的学习材料和实践机会。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建立多元评价体系：采用多种评价方式，全面客观地评价学生的学习成果和教师的工作表现。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提升CSP教育在小学教育中效果的措施</a:t>
            </a:r>
            <a:endParaRPr altLang="en-US" lang="zh-CN"/>
          </a:p>
        </p:txBody>
      </p:sp>
      <p:sp>
        <p:nvSpPr>
          <p:cNvPr id="105007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提升教师专业素养：加强对教师的培训和指导，提高教师的CSP教育水平。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创新教学方式：采用多样化的教学方式，如游戏化教学、合作学习等，激发学生的学习兴趣和积极性。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完善教学资源：开发适合小学生认知特点和兴趣爱好的教学资源，如教材、课件、实验器材等。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建立评价体系：制定科学合理的评价体系，对学生的学习成果进行客观、公正的评价，及时反馈教学成果。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p>
            <a:r>
              <a:rPr altLang="en-US" dirty="0" lang="zh-CN"/>
              <a:t>CSP教育的评价与反思</a:t>
            </a:r>
            <a:endParaRPr altLang="en-US" dirty="0" lang="zh-CN"/>
          </a:p>
        </p:txBody>
      </p:sp>
      <p:sp>
        <p:nvSpPr>
          <p:cNvPr id="105013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p>
            <a:r>
              <a:rPr altLang="zh-CN" dirty="0" lang="en-US"/>
              <a:t>PART FIVE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CSP教育的评价标准和方法</a:t>
            </a:r>
            <a:endParaRPr altLang="en-US" lang="zh-CN"/>
          </a:p>
        </p:txBody>
      </p:sp>
      <p:sp>
        <p:nvSpPr>
          <p:cNvPr id="1050216" name="圆角矩形 21"/>
          <p:cNvSpPr/>
          <p:nvPr>
            <p:custDataLst>
              <p:tags r:id="rId1"/>
            </p:custDataLst>
          </p:nvPr>
        </p:nvSpPr>
        <p:spPr>
          <a:xfrm rot="16200000">
            <a:off x="5632862" y="-2242430"/>
            <a:ext cx="926434" cy="105140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8" name="圆角矩形 22"/>
          <p:cNvSpPr/>
          <p:nvPr>
            <p:custDataLst>
              <p:tags r:id="rId2"/>
            </p:custDataLst>
          </p:nvPr>
        </p:nvSpPr>
        <p:spPr>
          <a:xfrm rot="16200000">
            <a:off x="445346" y="2944472"/>
            <a:ext cx="924909" cy="13877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20" name="圆角矩形 5"/>
          <p:cNvSpPr/>
          <p:nvPr>
            <p:custDataLst>
              <p:tags r:id="rId3"/>
            </p:custDataLst>
          </p:nvPr>
        </p:nvSpPr>
        <p:spPr>
          <a:xfrm rot="16200000">
            <a:off x="5633476" y="-729942"/>
            <a:ext cx="926434" cy="1051483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2" name="圆角矩形 6"/>
          <p:cNvSpPr/>
          <p:nvPr>
            <p:custDataLst>
              <p:tags r:id="rId4"/>
            </p:custDataLst>
          </p:nvPr>
        </p:nvSpPr>
        <p:spPr>
          <a:xfrm rot="16200000">
            <a:off x="445960" y="4458188"/>
            <a:ext cx="924909" cy="13877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24" name="文本框 3"/>
          <p:cNvSpPr txBox="1"/>
          <p:nvPr>
            <p:custDataLst>
              <p:tags r:id="rId5"/>
            </p:custDataLst>
          </p:nvPr>
        </p:nvSpPr>
        <p:spPr>
          <a:xfrm>
            <a:off x="1280161" y="2551004"/>
            <a:ext cx="10072584" cy="92643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评价标准：学生掌握编程技能的程度、解决问题的能力、创新思维等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26" name="文本框 4"/>
          <p:cNvSpPr txBox="1"/>
          <p:nvPr>
            <p:custDataLst>
              <p:tags r:id="rId6"/>
            </p:custDataLst>
          </p:nvPr>
        </p:nvSpPr>
        <p:spPr>
          <a:xfrm>
            <a:off x="1280161" y="4065334"/>
            <a:ext cx="10072584" cy="92567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评价方法：考试、作品评价、课堂表现、自我评价等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对CSP教育的反思和总结</a:t>
            </a:r>
            <a:endParaRPr altLang="en-US" lang="zh-CN"/>
          </a:p>
        </p:txBody>
      </p:sp>
      <p:sp>
        <p:nvSpPr>
          <p:cNvPr id="105026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6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6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6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7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教学效果：是否达到预期目标，学生是否受益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7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评价标准：是否符合学生需求和社会发展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7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课程设置：是否合理，是否符合小学教育阶段的特点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7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教师素质：是否具备实施CSP教育的能力和素质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CSP教育的改进和优化建议</a:t>
            </a:r>
            <a:endParaRPr altLang="en-US" lang="zh-CN"/>
          </a:p>
        </p:txBody>
      </p:sp>
      <p:sp>
        <p:nvSpPr>
          <p:cNvPr id="105031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完善课程设置：根据学生需求和教学目标，调整CSP教育的课程设置，增加实践环节和技能培训。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1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1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提高师资水平：加强教师培训和交流，提高教师的专业素养和教学能力，确保教学质量。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创新教学方式：运用现代化教学手段和技术，如在线教育、虚拟现实等，提高学生的学习兴趣和参与度。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建立评价体系：制定科学合理的评价标准和方法，对学生的学习成果进行全面、客观、准确的评价，为教学改进提供依据。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200313"/>
            <a:ext cx="8768398" cy="2255687"/>
          </a:xfrm>
        </p:spPr>
        <p:txBody>
          <a:bodyPr/>
          <a:p>
            <a:r>
              <a:rPr altLang="zh-CN" dirty="0" lang="en-US"/>
              <a:t>THANK</a:t>
            </a:r>
            <a:r>
              <a:rPr altLang="en-US" dirty="0" lang="zh-CN"/>
              <a:t> </a:t>
            </a:r>
            <a:r>
              <a:rPr altLang="zh-CN" dirty="0" lang="en-US"/>
              <a:t>YOU</a:t>
            </a:r>
            <a:endParaRPr altLang="en-US" dirty="0" lang="zh-CN"/>
          </a:p>
        </p:txBody>
      </p:sp>
      <p:sp>
        <p:nvSpPr>
          <p:cNvPr id="105037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86326" y="5123536"/>
            <a:ext cx="5711905" cy="834976"/>
          </a:xfrm>
        </p:spPr>
        <p:txBody>
          <a:bodyPr/>
          <a:p>
            <a:r>
              <a:rPr altLang="zh-CN" dirty="0" lang="en-US"/>
              <a:t>YOUR</a:t>
            </a:r>
            <a:r>
              <a:rPr altLang="en-US" dirty="0" lang="zh-CN"/>
              <a:t> </a:t>
            </a:r>
            <a:r>
              <a:rPr altLang="zh-CN" dirty="0" lang="en-US"/>
              <a:t>LOGO</a:t>
            </a:r>
            <a:endParaRPr altLang="en-US" dirty="0" lang="zh-CN"/>
          </a:p>
        </p:txBody>
      </p:sp>
      <p:sp>
        <p:nvSpPr>
          <p:cNvPr id="105037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718231" y="3919467"/>
            <a:ext cx="2880000" cy="1025602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20XX/XX/XX</a:t>
            </a:r>
            <a:endParaRPr altLang="zh-CN" dirty="0" lang="en-US"/>
          </a:p>
        </p:txBody>
      </p:sp>
      <p:sp>
        <p:nvSpPr>
          <p:cNvPr id="105037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86326" y="3921543"/>
            <a:ext cx="2743200" cy="1025602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1.0"/>
  <p:tag name="KSO_WM_UNIT_TYPE" val="i"/>
  <p:tag name="KSO_WM_UNIT_INDEX" val="12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5"/>
  <p:tag name="KSO_WM_UNIT_LAYERLEVEL" val="1"/>
  <p:tag name="KSO_WM_TAG_VERSION" val="1.0"/>
  <p:tag name="KSO_WM_UNIT_TYPE" val="i"/>
  <p:tag name="KSO_WM_UNIT_INDEX" val="15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6"/>
  <p:tag name="KSO_WM_UNIT_LAYERLEVEL" val="1"/>
  <p:tag name="KSO_WM_TAG_VERSION" val="1.0"/>
  <p:tag name="KSO_WM_BEAUTIFY_FLAG" val="#wm#"/>
  <p:tag name="KSO_WM_UNIT_TYPE" val="i"/>
  <p:tag name="KSO_WM_UNIT_INDEX" val="16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7"/>
  <p:tag name="KSO_WM_UNIT_LAYERLEVEL" val="1"/>
  <p:tag name="KSO_WM_TAG_VERSION" val="1.0"/>
  <p:tag name="KSO_WM_BEAUTIFY_FLAG" val="#wm#"/>
  <p:tag name="KSO_WM_UNIT_TYPE" val="i"/>
  <p:tag name="KSO_WM_UNIT_INDEX" val="17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8"/>
  <p:tag name="KSO_WM_UNIT_LAYERLEVEL" val="1"/>
  <p:tag name="KSO_WM_TAG_VERSION" val="1.0"/>
  <p:tag name="KSO_WM_BEAUTIFY_FLAG" val="#wm#"/>
  <p:tag name="KSO_WM_UNIT_TYPE" val="i"/>
  <p:tag name="KSO_WM_UNIT_INDEX" val="18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9"/>
  <p:tag name="KSO_WM_UNIT_LAYERLEVEL" val="1"/>
  <p:tag name="KSO_WM_TAG_VERSION" val="1.0"/>
  <p:tag name="KSO_WM_BEAUTIFY_FLAG" val="#wm#"/>
  <p:tag name="KSO_WM_UNIT_TYPE" val="i"/>
  <p:tag name="KSO_WM_UNIT_INDEX" val="19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0"/>
  <p:tag name="KSO_WM_UNIT_LAYERLEVEL" val="1"/>
  <p:tag name="KSO_WM_TAG_VERSION" val="1.0"/>
  <p:tag name="KSO_WM_BEAUTIFY_FLAG" val="#wm#"/>
  <p:tag name="KSO_WM_UNIT_TYPE" val="i"/>
  <p:tag name="KSO_WM_UNIT_INDEX" val="20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1"/>
  <p:tag name="KSO_WM_UNIT_LAYERLEVEL" val="1"/>
  <p:tag name="KSO_WM_TAG_VERSION" val="1.0"/>
  <p:tag name="KSO_WM_BEAUTIFY_FLAG" val="#wm#"/>
  <p:tag name="KSO_WM_UNIT_TYPE" val="i"/>
  <p:tag name="KSO_WM_UNIT_INDEX" val="2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2"/>
  <p:tag name="KSO_WM_UNIT_LAYERLEVEL" val="1"/>
  <p:tag name="KSO_WM_TAG_VERSION" val="1.0"/>
  <p:tag name="KSO_WM_BEAUTIFY_FLAG" val="#wm#"/>
  <p:tag name="KSO_WM_UNIT_TYPE" val="i"/>
  <p:tag name="KSO_WM_UNIT_INDEX" val="22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36"/>
  <p:tag name="KSO_WM_UNIT_TYPE" val="f"/>
  <p:tag name="KSO_WM_UNIT_INDEX" val="3"/>
  <p:tag name="KSO_WM_UNIT_SUBTYPE" val="g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BEAUTIFY_FLAG" val="#wm#"/>
  <p:tag name="KSO_WM_UNIT_TYPE" val="i"/>
  <p:tag name="KSO_WM_UNIT_INDEX" val="1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BEAUTIFY_FLAG" val="#wm#"/>
  <p:tag name="KSO_WM_UNIT_TYPE" val="i"/>
  <p:tag name="KSO_WM_UNIT_INDEX" val="13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BEAUTIFY_FLAG" val="#wm#"/>
  <p:tag name="KSO_WM_UNIT_TYPE" val="i"/>
  <p:tag name="KSO_WM_UNIT_INDEX" val="2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BEAUTIFY_FLAG" val="#wm#"/>
  <p:tag name="KSO_WM_UNIT_TYPE" val="i"/>
  <p:tag name="KSO_WM_UNIT_INDEX" val="10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BEAUTIFY_FLAG" val="#wm#"/>
  <p:tag name="KSO_WM_UNIT_TYPE" val="i"/>
  <p:tag name="KSO_WM_UNIT_INDEX" val="11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BEAUTIFY_FLAG" val="#wm#"/>
  <p:tag name="KSO_WM_UNIT_TYPE" val="i"/>
  <p:tag name="KSO_WM_UNIT_INDEX" val="12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BEAUTIFY_FLAG" val="#wm#"/>
  <p:tag name="KSO_WM_UNIT_TYPE" val="i"/>
  <p:tag name="KSO_WM_UNIT_INDEX" val="13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BEAUTIFY_FLAG" val="#wm#"/>
  <p:tag name="KSO_WM_UNIT_TYPE" val="i"/>
  <p:tag name="KSO_WM_UNIT_INDEX" val="14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BEAUTIFY_FLAG" val="#wm#"/>
  <p:tag name="KSO_WM_UNIT_TYPE" val="i"/>
  <p:tag name="KSO_WM_UNIT_INDEX" val="15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81"/>
  <p:tag name="KSO_WM_UNIT_TYPE" val="f"/>
  <p:tag name="KSO_WM_UNIT_INDEX" val="3"/>
  <p:tag name="KSO_WM_UNIT_SUBTYPE" val="g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0979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NOCLEAR" val="0"/>
  <p:tag name="KSO_WM_TEMPLATE_CATEGORY" val="custom"/>
  <p:tag name="KSO_WM_TEMPLATE_INDEX" val="20230979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9"/>
  <p:tag name="KSO_WM_TEMPLATE_THUMBS_INDEX" val="1、9"/>
</p:tagLst>
</file>

<file path=ppt/tags/tag1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9_1*a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PRESET_TEXT" val="单击此处添加文档 标题内容"/>
</p:tagLst>
</file>

<file path=ppt/tags/tag134.xml><?xml version="1.0" encoding="utf-8"?>
<p:tagLst xmlns:p="http://schemas.openxmlformats.org/presentationml/2006/main"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79_1*f*2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135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9_1*f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PRESET_TEXT" val="汇报时间：20XX/XX/XX"/>
</p:tagLst>
</file>

<file path=ppt/tags/tag136.xml><?xml version="1.0" encoding="utf-8"?>
<p:tagLst xmlns:p="http://schemas.openxmlformats.org/presentationml/2006/main"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79_1*f*3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SUBTYPE" val="b"/>
  <p:tag name="KSO_WM_UNIT_PRESET_TEXT" val="汇报人：WPS"/>
</p:tagLst>
</file>

<file path=ppt/tags/tag137.xml><?xml version="1.0" encoding="utf-8"?>
<p:tagLst xmlns:p="http://schemas.openxmlformats.org/presentationml/2006/main">
  <p:tag name="KSO_WM_SLIDE_ID" val="custom20230979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9"/>
  <p:tag name="KSO_WM_SLIDE_LAYOUT" val="a_f"/>
  <p:tag name="KSO_WM_SLIDE_LAYOUT_CNT" val="1_3"/>
  <p:tag name="KSO_WM_SLIDE_TYPE" val="title"/>
  <p:tag name="KSO_WM_SLIDE_SUBTYPE" val="pureTxt"/>
  <p:tag name="KSO_WM_TEMPLATE_THUMBS_INDEX" val="1、9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79_5*l_h_i*1_1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1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9_5*l_h_a*1_1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79_5*l_h_i*1_2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2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9_5*l_h_a*1_2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79_5*l_h_i*1_3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3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9_5*l_h_a*1_3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79_5*l_h_i*1_4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4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9_5*l_h_a*1_4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5*a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5*b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79_5*l_h_i*1_5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5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9_5*l_h_a*1_5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SLIDE_ID" val="custom20230979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79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7*a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此处添加章节标题"/>
</p:tagLst>
</file>

<file path=ppt/tags/tag15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9_7*e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ONE"/>
</p:tagLst>
</file>

<file path=ppt/tags/tag153.xml><?xml version="1.0" encoding="utf-8"?>
<p:tagLst xmlns:p="http://schemas.openxmlformats.org/presentationml/2006/main">
  <p:tag name="KSO_WM_SLIDE_ID" val="custom2023097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9"/>
  <p:tag name="KSO_WM_SLIDE_TYPE" val="sectionTitle"/>
  <p:tag name="KSO_WM_SLIDE_SUBTYPE" val="pureTxt"/>
  <p:tag name="KSO_WM_SLIDE_LAYOUT" val="a_e"/>
  <p:tag name="KSO_WM_SLIDE_LAYOUT_CNT" val="1_1"/>
</p:tagLst>
</file>

<file path=ppt/tags/tag154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1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1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1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1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30_3*l_h_f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30_3*l_h_a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0930_3*l_h_f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30_3*l_h_a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0930_3*l_h_f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0930_3*l_h_a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0930_3*l_h_f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0930_3*l_h_a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7*a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此处添加章节标题"/>
</p:tagLst>
</file>

<file path=ppt/tags/tag17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9_7*e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TWO"/>
</p:tagLst>
</file>

<file path=ppt/tags/tag180.xml><?xml version="1.0" encoding="utf-8"?>
<p:tagLst xmlns:p="http://schemas.openxmlformats.org/presentationml/2006/main">
  <p:tag name="KSO_WM_SLIDE_ID" val="custom2023097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9"/>
  <p:tag name="KSO_WM_SLIDE_TYPE" val="sectionTitle"/>
  <p:tag name="KSO_WM_SLIDE_SUBTYPE" val="pureTxt"/>
  <p:tag name="KSO_WM_SLIDE_LAYOUT" val="a_e"/>
  <p:tag name="KSO_WM_SLIDE_LAYOUT_CNT" val="1_1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7*a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此处添加章节标题"/>
</p:tagLst>
</file>

<file path=ppt/tags/tag21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9_7*e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THREE"/>
</p:tagLst>
</file>

<file path=ppt/tags/tag219.xml><?xml version="1.0" encoding="utf-8"?>
<p:tagLst xmlns:p="http://schemas.openxmlformats.org/presentationml/2006/main">
  <p:tag name="KSO_WM_SLIDE_ID" val="custom2023097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9"/>
  <p:tag name="KSO_WM_SLIDE_TYPE" val="sectionTitle"/>
  <p:tag name="KSO_WM_SLIDE_SUBTYPE" val="pureTxt"/>
  <p:tag name="KSO_WM_SLIDE_LAYOUT" val="a_e"/>
  <p:tag name="KSO_WM_SLIDE_LAYOUT_CNT" val="1_1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7*a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此处添加章节标题"/>
</p:tagLst>
</file>

<file path=ppt/tags/tag27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9_7*e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FOUR"/>
</p:tagLst>
</file>

<file path=ppt/tags/tag271.xml><?xml version="1.0" encoding="utf-8"?>
<p:tagLst xmlns:p="http://schemas.openxmlformats.org/presentationml/2006/main">
  <p:tag name="KSO_WM_SLIDE_ID" val="custom2023097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9"/>
  <p:tag name="KSO_WM_SLIDE_TYPE" val="sectionTitle"/>
  <p:tag name="KSO_WM_SLIDE_SUBTYPE" val="pureTxt"/>
  <p:tag name="KSO_WM_SLIDE_LAYOUT" val="a_e"/>
  <p:tag name="KSO_WM_SLIDE_LAYOUT_CNT" val="1_1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7*a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此处添加章节标题"/>
</p:tagLst>
</file>

<file path=ppt/tags/tag30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9_7*e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FIVE"/>
</p:tagLst>
</file>

<file path=ppt/tags/tag310.xml><?xml version="1.0" encoding="utf-8"?>
<p:tagLst xmlns:p="http://schemas.openxmlformats.org/presentationml/2006/main">
  <p:tag name="KSO_WM_SLIDE_ID" val="custom2023097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9"/>
  <p:tag name="KSO_WM_SLIDE_TYPE" val="sectionTitle"/>
  <p:tag name="KSO_WM_SLIDE_SUBTYPE" val="pureTxt"/>
  <p:tag name="KSO_WM_SLIDE_LAYOUT" val="a_e"/>
  <p:tag name="KSO_WM_SLIDE_LAYOUT_CNT" val="1_1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UNIT_VALUE" val="8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9*a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9*f*2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NOCLEAR" val="0"/>
  <p:tag name="KSO_WM_UNIT_VALUE" val="81"/>
  <p:tag name="KSO_WM_UNIT_TYPE" val="f"/>
  <p:tag name="KSO_WM_UNIT_INDEX" val="2"/>
  <p:tag name="KSO_WM_UNIT_SUBTYPE" val="g"/>
  <p:tag name="KSO_WM_UNIT_PRESET_TEXT" val="YOUR LOGO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9*f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XX/XX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9*f*3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8"/>
  <p:tag name="KSO_WM_UNIT_TYPE" val="f"/>
  <p:tag name="KSO_WM_UNIT_INDEX" val="3"/>
  <p:tag name="KSO_WM_UNIT_PRESET_TEXT" val="汇报人：WPS"/>
</p:tagLst>
</file>

<file path=ppt/tags/tag341.xml><?xml version="1.0" encoding="utf-8"?>
<p:tagLst xmlns:p="http://schemas.openxmlformats.org/presentationml/2006/main">
  <p:tag name="KSO_WM_SLIDE_ID" val="custom20230979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9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3">
      <a:dk1>
        <a:sysClr lastClr="000000" val="windowText"/>
      </a:dk1>
      <a:lt1>
        <a:sysClr lastClr="FFFFFF" val="window"/>
      </a:lt1>
      <a:dk2>
        <a:srgbClr val="1E3643"/>
      </a:dk2>
      <a:lt2>
        <a:srgbClr val="EAFCFB"/>
      </a:lt2>
      <a:accent1>
        <a:srgbClr val="20DAD6"/>
      </a:accent1>
      <a:accent2>
        <a:srgbClr val="43AFB6"/>
      </a:accent2>
      <a:accent3>
        <a:srgbClr val="3F8297"/>
      </a:accent3>
      <a:accent4>
        <a:srgbClr val="3D6C87"/>
      </a:accent4>
      <a:accent5>
        <a:srgbClr val="FFC961"/>
      </a:accent5>
      <a:accent6>
        <a:srgbClr val="FF9845"/>
      </a:accent6>
      <a:hlink>
        <a:srgbClr val="0026E5"/>
      </a:hlink>
      <a:folHlink>
        <a:srgbClr val="7E1FAD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4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smtClean="0">
            <a:solidFill>
              <a:schemeClr val="accent4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2024-01-05T00:04:44Z</dcterms:created>
  <dcterms:modified xsi:type="dcterms:W3CDTF">2024-01-05T00:04:44Z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57ed5c7e505546dc9c25210cda331ac9_21</vt:lpwstr>
  </property>
</Properties>
</file>