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389" r:id="rId4"/>
    <p:sldId id="392" r:id="rId5"/>
    <p:sldId id="395" r:id="rId6"/>
    <p:sldId id="398" r:id="rId7"/>
    <p:sldId id="401" r:id="rId8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tags" Target="tags/tag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24382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Relationship Id="rId3" Type="http://schemas.openxmlformats.org/officeDocument/2006/relationships/image" Target="../media/image3.png" /><Relationship Id="rId4" Type="http://schemas.openxmlformats.org/officeDocument/2006/relationships/image" Target="../media/image9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C5221A3-B55C-1FC8-AAF0-97F10728B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967" y="2524998"/>
            <a:ext cx="6882067" cy="180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DA9D4C1-08EB-4872-C19D-239C21091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2197847"/>
            <a:ext cx="11083636" cy="246230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ACD044D-7FC6-6F2C-4B73-46BACAF69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808" y="3909054"/>
            <a:ext cx="672075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510147A-9184-F820-D1D1-38231318A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739" y="3968216"/>
            <a:ext cx="672075" cy="5570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3F772C2-45E2-4C36-6793-A94E49DA8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3669" y="3909052"/>
            <a:ext cx="672075" cy="55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55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0ECC0A5-FB45-B0FF-F804-8789B3F15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863627"/>
            <a:ext cx="11083636" cy="313074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16D895B-531F-7E02-64E2-855B64106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67" y="4293096"/>
            <a:ext cx="960107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CDF6A0B-5988-E9E6-34AD-493FEADC5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3765" y="4393500"/>
            <a:ext cx="960107" cy="5570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38A29D9-3A57-2E00-51E9-77D6E6B27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325" y="4293096"/>
            <a:ext cx="960107" cy="5570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5F4B9B9-BD89-2429-7246-6E6777953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7349" y="4328580"/>
            <a:ext cx="960107" cy="55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09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4E7214C-C20A-C081-E403-0DA313BBB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427696"/>
            <a:ext cx="11083636" cy="400260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41B0C19-D037-EF11-FDF2-25EDA1844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8448" y="3150495"/>
            <a:ext cx="960107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5B65439-F4E5-903D-8E9B-C10E4F4A9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0073" y="4011893"/>
            <a:ext cx="960107" cy="5570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6EE6A32-CDB8-4837-7F84-724C8BFD57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8448" y="4853847"/>
            <a:ext cx="960107" cy="5570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C73038E-8142-9340-D74C-FC7A9AAD3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479" y="2275101"/>
            <a:ext cx="10723176" cy="6051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BD09125-6BBB-21C5-8584-31A5D50C28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931" y="3058109"/>
            <a:ext cx="609524" cy="64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71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7C96A40-5910-3259-E5DA-9A397D18B62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183" y="949764"/>
            <a:ext cx="11083636" cy="495846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781DC89-0595-7CBD-A0F7-75375FCF3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1638" y="1700808"/>
            <a:ext cx="7872874" cy="115212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83C57B4-C95C-1FCE-DFAB-9760F71E7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2118" y="4878687"/>
            <a:ext cx="960107" cy="5570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E68FA60-5DE2-CD66-6402-0AA11C435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476" y="4493617"/>
            <a:ext cx="1697001" cy="149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21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5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6">
      <vt:lpstr>1_Office 主题​​</vt:lpstr>
      <vt:lpstr>Slide 1</vt:lpstr>
      <vt:lpstr>Slide 2</vt:lpstr>
      <vt:lpstr>Slide 3</vt:lpstr>
      <vt:lpstr>Slide 4</vt:lpstr>
      <vt:lpstr>Slide 5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2023-07-23T07:05:19Z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