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932" r:id="rId1"/>
    <p:sldMasterId id="2147494969" r:id="rId2"/>
  </p:sldMasterIdLst>
  <p:notesMasterIdLst>
    <p:notesMasterId r:id="rId3"/>
  </p:notesMasterIdLst>
  <p:sldIdLst>
    <p:sldId id="5479" r:id="rId4"/>
    <p:sldId id="5483" r:id="rId5"/>
    <p:sldId id="5486" r:id="rId6"/>
    <p:sldId id="5489" r:id="rId7"/>
    <p:sldId id="5492" r:id="rId8"/>
    <p:sldId id="5495" r:id="rId9"/>
    <p:sldId id="5498" r:id="rId10"/>
    <p:sldId id="5501" r:id="rId11"/>
    <p:sldId id="5504" r:id="rId12"/>
    <p:sldId id="5507" r:id="rId13"/>
    <p:sldId id="5510" r:id="rId14"/>
    <p:sldId id="5513" r:id="rId15"/>
    <p:sldId id="5516" r:id="rId16"/>
    <p:sldId id="5519" r:id="rId17"/>
    <p:sldId id="5522" r:id="rId18"/>
    <p:sldId id="5525" r:id="rId19"/>
    <p:sldId id="5528" r:id="rId20"/>
    <p:sldId id="5531" r:id="rId21"/>
    <p:sldId id="5534" r:id="rId22"/>
    <p:sldId id="5537" r:id="rId23"/>
    <p:sldId id="5540" r:id="rId24"/>
    <p:sldId id="5543" r:id="rId25"/>
    <p:sldId id="5546" r:id="rId26"/>
    <p:sldId id="5549" r:id="rId27"/>
    <p:sldId id="5552" r:id="rId28"/>
    <p:sldId id="5555" r:id="rId29"/>
    <p:sldId id="5558" r:id="rId30"/>
    <p:sldId id="5561" r:id="rId31"/>
    <p:sldId id="5564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image" Target="../media/image2.png"/><Relationship Id="rId15" Type="http://schemas.openxmlformats.org/officeDocument/2006/relationships/tags" Target="../tags/tag13.xml"/><Relationship Id="rId16" Type="http://schemas.openxmlformats.org/officeDocument/2006/relationships/image" Target="../media/image3.png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tags" Target="../tags/tag20.xml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image" Target="../media/image4.png"/><Relationship Id="rId9" Type="http://schemas.openxmlformats.org/officeDocument/2006/relationships/tags" Target="../tags/tag26.xml"/><Relationship Id="rId10" Type="http://schemas.openxmlformats.org/officeDocument/2006/relationships/image" Target="../media/image5.png"/><Relationship Id="rId11" Type="http://schemas.openxmlformats.org/officeDocument/2006/relationships/tags" Target="../tags/tag27.xml"/><Relationship Id="rId12" Type="http://schemas.openxmlformats.org/officeDocument/2006/relationships/image" Target="../media/image6.png"/><Relationship Id="rId13" Type="http://schemas.openxmlformats.org/officeDocument/2006/relationships/tags" Target="../tags/tag28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image" Target="../media/image1.png"/><Relationship Id="rId12" Type="http://schemas.openxmlformats.org/officeDocument/2006/relationships/tags" Target="../tags/tag39.xml"/><Relationship Id="rId13" Type="http://schemas.openxmlformats.org/officeDocument/2006/relationships/image" Target="../media/image7.png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image" Target="../media/image8.png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image" Target="../media/image9.png"/><Relationship Id="rId14" Type="http://schemas.openxmlformats.org/officeDocument/2006/relationships/tags" Target="../tags/tag81.xml"/><Relationship Id="rId15" Type="http://schemas.openxmlformats.org/officeDocument/2006/relationships/image" Target="../media/image3.png"/><Relationship Id="rId16" Type="http://schemas.openxmlformats.org/officeDocument/2006/relationships/tags" Target="../tags/tag82.xml"/><Relationship Id="rId17" Type="http://schemas.openxmlformats.org/officeDocument/2006/relationships/image" Target="../media/image10.png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7000">
                <a:schemeClr val="bg1"/>
              </a:gs>
              <a:gs pos="43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838200" y="1626870"/>
            <a:ext cx="5160645" cy="219329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838200" y="3963670"/>
            <a:ext cx="5160645" cy="56642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单击此处添加文档副标题内容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 txBox="1"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45819" y="637985"/>
            <a:ext cx="2743199" cy="276860"/>
          </a:xfrm>
          <a:noFill/>
        </p:spPr>
        <p:txBody>
          <a:bodyPr anchor="t"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45820" y="4899660"/>
            <a:ext cx="2444115" cy="504190"/>
          </a:xfrm>
          <a:prstGeom prst="roundRect">
            <a:avLst>
              <a:gd name="adj" fmla="val 50000"/>
            </a:avLst>
          </a:prstGeom>
          <a:gradFill>
            <a:gsLst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600">
                <a:solidFill>
                  <a:schemeClr val="bg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8" name="任意多边形: 形状 20"/>
          <p:cNvSpPr/>
          <p:nvPr userDrawn="1">
            <p:custDataLst>
              <p:tags r:id="rId9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90" name="任意多边形: 形状 31"/>
          <p:cNvSpPr/>
          <p:nvPr userDrawn="1">
            <p:custDataLst>
              <p:tags r:id="rId10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57" name="图片 46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>
            <a:alphaModFix amt="41000"/>
          </a:blip>
          <a:srcRect t="47858" r="86828"/>
          <a:stretch>
            <a:fillRect/>
          </a:stretch>
        </p:blipFill>
        <p:spPr>
          <a:xfrm>
            <a:off x="9606280" y="4106545"/>
            <a:ext cx="1995805" cy="2500630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6920230" y="936625"/>
            <a:ext cx="4140835" cy="4845685"/>
          </a:xfrm>
          <a:prstGeom prst="rect"/>
        </p:spPr>
      </p:pic>
      <p:pic>
        <p:nvPicPr>
          <p:cNvPr id="2097161" name="图片 47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 cstate="print"/>
          <a:srcRect l="80547" r="12069" b="64856"/>
          <a:stretch>
            <a:fillRect/>
          </a:stretch>
        </p:blipFill>
        <p:spPr>
          <a:xfrm>
            <a:off x="10121900" y="2568575"/>
            <a:ext cx="1339215" cy="201803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2203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1"/>
              </a:gs>
              <a:gs pos="38000">
                <a:schemeClr val="bg2"/>
              </a:gs>
              <a:gs pos="9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4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40105" y="565150"/>
            <a:ext cx="1831975" cy="1081405"/>
          </a:xfrm>
        </p:spPr>
        <p:txBody>
          <a:bodyPr anchor="ctr" anchorCtr="0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2764155" y="587058"/>
            <a:ext cx="5965190" cy="1037590"/>
          </a:xfrm>
        </p:spPr>
        <p:txBody>
          <a:bodyPr anchor="ctr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buNone/>
              <a:defRPr b="1" sz="600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CONTENTS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63" name="图片 9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 cstate="print"/>
          <a:srcRect l="72406" t="21656" r="5455"/>
          <a:stretch>
            <a:fillRect/>
          </a:stretch>
        </p:blipFill>
        <p:spPr>
          <a:xfrm>
            <a:off x="8915399" y="0"/>
            <a:ext cx="3276601" cy="2812595"/>
          </a:xfrm>
          <a:prstGeom prst="rect"/>
        </p:spPr>
      </p:pic>
      <p:pic>
        <p:nvPicPr>
          <p:cNvPr id="2097165" name="图片 13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 cstate="print"/>
          <a:srcRect t="24245" r="35802"/>
          <a:stretch>
            <a:fillRect/>
          </a:stretch>
        </p:blipFill>
        <p:spPr>
          <a:xfrm>
            <a:off x="9232895" y="370890"/>
            <a:ext cx="1320804" cy="1306918"/>
          </a:xfrm>
          <a:prstGeom prst="rect"/>
        </p:spPr>
      </p:pic>
      <p:pic>
        <p:nvPicPr>
          <p:cNvPr id="2097167" name="图片 15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 cstate="print"/>
          <a:srcRect l="82716" b="79078"/>
          <a:stretch>
            <a:fillRect/>
          </a:stretch>
        </p:blipFill>
        <p:spPr>
          <a:xfrm>
            <a:off x="11060495" y="1159069"/>
            <a:ext cx="482604" cy="489843"/>
          </a:xfrm>
          <a:prstGeom prst="rect"/>
        </p:spPr>
      </p:pic>
      <p:sp>
        <p:nvSpPr>
          <p:cNvPr id="1048714" name="矩形: 单圆角 6"/>
          <p:cNvSpPr/>
          <p:nvPr userDrawn="1">
            <p:custDataLst>
              <p:tags r:id="rId13"/>
            </p:custDataLst>
          </p:nvPr>
        </p:nvSpPr>
        <p:spPr>
          <a:xfrm>
            <a:off x="2540" y="1845310"/>
            <a:ext cx="12189460" cy="5012690"/>
          </a:xfrm>
          <a:prstGeom prst="round1Rect">
            <a:avLst>
              <a:gd name="adj" fmla="val 17875"/>
            </a:avLst>
          </a:prstGeom>
          <a:solidFill>
            <a:schemeClr val="bg1">
              <a:alpha val="75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1000">
                <a:schemeClr val="bg1"/>
              </a:gs>
              <a:gs pos="31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71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476240" y="2981325"/>
            <a:ext cx="5892800" cy="1151890"/>
          </a:xfrm>
        </p:spPr>
        <p:txBody>
          <a:bodyPr anchor="b"/>
          <a:lstStyle>
            <a:lvl1pPr algn="r">
              <a:defRPr sz="66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20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476240" y="4241165"/>
            <a:ext cx="5892800" cy="935990"/>
          </a:xfrm>
        </p:spPr>
        <p:txBody>
          <a:bodyPr/>
          <a:lstStyle>
            <a:lvl1pPr algn="r"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6859765" y="1696085"/>
            <a:ext cx="4509135" cy="1224280"/>
          </a:xfrm>
        </p:spPr>
        <p:txBody>
          <a:bodyPr anchor="b" bIns="0" lIns="0" rIns="0" rtlCol="0" tIns="0" vert="horz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30" name="任意多边形: 形状 26"/>
          <p:cNvSpPr/>
          <p:nvPr userDrawn="1">
            <p:custDataLst>
              <p:tags r:id="rId8"/>
            </p:custDataLst>
          </p:nvPr>
        </p:nvSpPr>
        <p:spPr>
          <a:xfrm rot="-1800000" flipH="1">
            <a:off x="-507737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32" name="任意多边形: 形状 27"/>
          <p:cNvSpPr/>
          <p:nvPr userDrawn="1">
            <p:custDataLst>
              <p:tags r:id="rId9"/>
            </p:custDataLst>
          </p:nvPr>
        </p:nvSpPr>
        <p:spPr>
          <a:xfrm rot="-1800000" flipV="1">
            <a:off x="11101875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69" name="图片 28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>
            <a:alphaModFix amt="22000"/>
          </a:blip>
          <a:srcRect t="47858" r="86828"/>
          <a:stretch>
            <a:fillRect/>
          </a:stretch>
        </p:blipFill>
        <p:spPr>
          <a:xfrm>
            <a:off x="3063875" y="3943350"/>
            <a:ext cx="2066925" cy="2589530"/>
          </a:xfrm>
          <a:prstGeom prst="rect"/>
        </p:spPr>
      </p:pic>
      <p:pic>
        <p:nvPicPr>
          <p:cNvPr id="2097171" name="图片 2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 cstate="print"/>
          <a:srcRect r="69431"/>
          <a:stretch>
            <a:fillRect/>
          </a:stretch>
        </p:blipFill>
        <p:spPr>
          <a:xfrm>
            <a:off x="955040" y="876935"/>
            <a:ext cx="4175760" cy="474281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73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 cstate="print"/>
          <a:srcRect l="70851"/>
          <a:stretch>
            <a:fillRect/>
          </a:stretch>
        </p:blipFill>
        <p:spPr>
          <a:xfrm>
            <a:off x="84239" y="3645603"/>
            <a:ext cx="3743864" cy="3115513"/>
          </a:xfrm>
          <a:prstGeom prst="rect"/>
        </p:spPr>
      </p:pic>
      <p:sp>
        <p:nvSpPr>
          <p:cNvPr id="1048796" name="任意多边形: 形状 20"/>
          <p:cNvSpPr/>
          <p:nvPr userDrawn="1">
            <p:custDataLst>
              <p:tags r:id="rId4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98" name="任意多边形: 形状 31"/>
          <p:cNvSpPr/>
          <p:nvPr userDrawn="1">
            <p:custDataLst>
              <p:tags r:id="rId5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00" name="矩形: 圆角 1"/>
          <p:cNvSpPr/>
          <p:nvPr userDrawn="1">
            <p:custDataLst>
              <p:tags r:id="rId6"/>
            </p:custDataLst>
          </p:nvPr>
        </p:nvSpPr>
        <p:spPr>
          <a:xfrm>
            <a:off x="839470" y="1071245"/>
            <a:ext cx="10513060" cy="4691380"/>
          </a:xfrm>
          <a:prstGeom prst="roundRect">
            <a:avLst>
              <a:gd name="adj" fmla="val 10223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2540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2921635" y="1656080"/>
            <a:ext cx="6348730" cy="1800225"/>
          </a:xfrm>
        </p:spPr>
        <p:txBody>
          <a:bodyPr anchor="b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04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2921635" y="3599815"/>
            <a:ext cx="6348730" cy="972185"/>
          </a:xfrm>
        </p:spPr>
        <p:txBody>
          <a:bodyPr>
            <a:noAutofit/>
          </a:bodyPr>
          <a:lstStyle>
            <a:lvl1pPr algn="ctr" indent="0" marL="0">
              <a:lnSpc>
                <a:spcPct val="100000"/>
              </a:lnSpc>
              <a:buNone/>
              <a:defRPr b="1" cap="all" sz="6600" kern="1200" normalizeH="0" spc="0" strike="noStrike" u="none"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noFill/>
                <a:latin typeface="+中文标题" charset="0"/>
                <a:ea typeface="+mj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0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图片 10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>
            <a:off x="9664833" y="521712"/>
            <a:ext cx="2299845" cy="1781062"/>
          </a:xfrm>
          <a:prstGeom prst="rect"/>
        </p:spPr>
      </p:pic>
      <p:pic>
        <p:nvPicPr>
          <p:cNvPr id="2097177" name="图片 16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 cstate="print"/>
          <a:srcRect l="80547" r="12069" b="64856"/>
          <a:stretch>
            <a:fillRect/>
          </a:stretch>
        </p:blipFill>
        <p:spPr>
          <a:xfrm rot="16940163">
            <a:off x="990676" y="3913237"/>
            <a:ext cx="1540041" cy="2320296"/>
          </a:xfrm>
          <a:prstGeom prst="rect"/>
        </p:spPr>
      </p:pic>
      <p:pic>
        <p:nvPicPr>
          <p:cNvPr id="2097179" name="图片 1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 rotWithShape="1">
          <a:blip xmlns:r="http://schemas.openxmlformats.org/officeDocument/2006/relationships" r:embed="rId17" cstate="print"/>
          <a:srcRect t="24245" r="35802"/>
          <a:stretch>
            <a:fillRect/>
          </a:stretch>
        </p:blipFill>
        <p:spPr>
          <a:xfrm>
            <a:off x="932629" y="3141379"/>
            <a:ext cx="1175942" cy="1163579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image" Target="../media/image11.png"/><Relationship Id="rId15" Type="http://schemas.openxmlformats.org/officeDocument/2006/relationships/tags" Target="../tags/tag85.xml"/><Relationship Id="rId16" Type="http://schemas.openxmlformats.org/officeDocument/2006/relationships/image" Target="../media/image1.png"/><Relationship Id="rId17" Type="http://schemas.openxmlformats.org/officeDocument/2006/relationships/tags" Target="../tags/tag86.xml"/><Relationship Id="rId18" Type="http://schemas.openxmlformats.org/officeDocument/2006/relationships/tags" Target="../tags/tag87.xml"/><Relationship Id="rId19" Type="http://schemas.openxmlformats.org/officeDocument/2006/relationships/tags" Target="../tags/tag88.xml"/><Relationship Id="rId20" Type="http://schemas.openxmlformats.org/officeDocument/2006/relationships/tags" Target="../tags/tag89.xml"/><Relationship Id="rId21" Type="http://schemas.openxmlformats.org/officeDocument/2006/relationships/tags" Target="../tags/tag90.xml"/><Relationship Id="rId22" Type="http://schemas.openxmlformats.org/officeDocument/2006/relationships/tags" Target="../tags/tag91.xml"/><Relationship Id="rId23" Type="http://schemas.openxmlformats.org/officeDocument/2006/relationships/tags" Target="../tags/tag92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933" r:id="rId1"/>
    <p:sldLayoutId id="2147494934" r:id="rId2"/>
    <p:sldLayoutId id="2147494935" r:id="rId3"/>
    <p:sldLayoutId id="2147494936" r:id="rId4"/>
    <p:sldLayoutId id="2147494937" r:id="rId5"/>
    <p:sldLayoutId id="2147494938" r:id="rId6"/>
    <p:sldLayoutId id="2147494939" r:id="rId7"/>
    <p:sldLayoutId id="2147494940" r:id="rId8"/>
    <p:sldLayoutId id="2147494941" r:id="rId9"/>
    <p:sldLayoutId id="2147494942" r:id="rId10"/>
    <p:sldLayoutId id="214749494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38"/>
          <p:cNvSpPr/>
          <p:nvPr userDrawn="1">
            <p:custDataLst>
              <p:tags r:id="rId12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0">
                <a:schemeClr val="bg1"/>
              </a:gs>
              <a:gs pos="40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片 1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 rotWithShape="1">
          <a:blip xmlns:r="http://schemas.openxmlformats.org/officeDocument/2006/relationships" r:embed="rId14" cstate="print"/>
          <a:srcRect l="69062" t="44000" r="10505"/>
          <a:stretch>
            <a:fillRect/>
          </a:stretch>
        </p:blipFill>
        <p:spPr>
          <a:xfrm>
            <a:off x="10553700" y="119037"/>
            <a:ext cx="1638300" cy="1559071"/>
          </a:xfrm>
          <a:prstGeom prst="rect"/>
        </p:spPr>
      </p:pic>
      <p:pic>
        <p:nvPicPr>
          <p:cNvPr id="2097155" name="图片 19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>
            <a:alphaModFix amt="40000"/>
          </a:blip>
          <a:srcRect/>
          <a:stretch>
            <a:fillRect/>
          </a:stretch>
        </p:blipFill>
        <p:spPr>
          <a:xfrm>
            <a:off x="9182100" y="0"/>
            <a:ext cx="1473200" cy="584775"/>
          </a:xfrm>
          <a:prstGeom prst="rect"/>
        </p:spPr>
      </p:pic>
      <p:sp>
        <p:nvSpPr>
          <p:cNvPr id="1048658" name="矩形: 单圆角 4"/>
          <p:cNvSpPr/>
          <p:nvPr userDrawn="1">
            <p:custDataLst>
              <p:tags r:id="rId17"/>
            </p:custDataLst>
          </p:nvPr>
        </p:nvSpPr>
        <p:spPr>
          <a:xfrm flipH="1">
            <a:off x="0" y="1117600"/>
            <a:ext cx="12192000" cy="5740399"/>
          </a:xfrm>
          <a:prstGeom prst="round1Rect">
            <a:avLst>
              <a:gd name="adj" fmla="val 6869"/>
            </a:avLst>
          </a:prstGeom>
          <a:solidFill>
            <a:schemeClr val="bg1"/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2457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970" r:id="rId1"/>
    <p:sldLayoutId id="2147494971" r:id="rId2"/>
    <p:sldLayoutId id="2147494972" r:id="rId3"/>
    <p:sldLayoutId id="2147494973" r:id="rId4"/>
    <p:sldLayoutId id="2147494974" r:id="rId5"/>
    <p:sldLayoutId id="2147494975" r:id="rId6"/>
    <p:sldLayoutId id="2147494976" r:id="rId7"/>
    <p:sldLayoutId id="2147494977" r:id="rId8"/>
    <p:sldLayoutId id="2147494978" r:id="rId9"/>
    <p:sldLayoutId id="2147494979" r:id="rId10"/>
    <p:sldLayoutId id="214749498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Relationship Id="rId9" Type="http://schemas.openxmlformats.org/officeDocument/2006/relationships/tags" Target="../tags/tag106.xml"/><Relationship Id="rId10" Type="http://schemas.openxmlformats.org/officeDocument/2006/relationships/tags" Target="../tags/tag107.xml"/><Relationship Id="rId11" Type="http://schemas.openxmlformats.org/officeDocument/2006/relationships/tags" Target="../tags/tag108.xml"/><Relationship Id="rId12" Type="http://schemas.openxmlformats.org/officeDocument/2006/relationships/tags" Target="../tags/tag109.xml"/><Relationship Id="rId13" Type="http://schemas.openxmlformats.org/officeDocument/2006/relationships/tags" Target="../tags/tag110.xml"/><Relationship Id="rId14" Type="http://schemas.openxmlformats.org/officeDocument/2006/relationships/tags" Target="../tags/tag111.xml"/><Relationship Id="rId15" Type="http://schemas.openxmlformats.org/officeDocument/2006/relationships/tags" Target="../tags/tag112.xml"/><Relationship Id="rId16" Type="http://schemas.openxmlformats.org/officeDocument/2006/relationships/tags" Target="../tags/tag113.xml"/><Relationship Id="rId17" Type="http://schemas.openxmlformats.org/officeDocument/2006/relationships/tags" Target="../tags/tag114.xml"/><Relationship Id="rId18" Type="http://schemas.openxmlformats.org/officeDocument/2006/relationships/tags" Target="../tags/tag115.xml"/><Relationship Id="rId19" Type="http://schemas.openxmlformats.org/officeDocument/2006/relationships/tags" Target="../tags/tag116.xml"/><Relationship Id="rId20" Type="http://schemas.openxmlformats.org/officeDocument/2006/relationships/tags" Target="../tags/tag117.xml"/><Relationship Id="rId21" Type="http://schemas.openxmlformats.org/officeDocument/2006/relationships/tags" Target="../tags/tag118.xml"/><Relationship Id="rId22" Type="http://schemas.openxmlformats.org/officeDocument/2006/relationships/tags" Target="../tags/tag119.xml"/><Relationship Id="rId23" Type="http://schemas.openxmlformats.org/officeDocument/2006/relationships/tags" Target="../tags/tag120.xml"/><Relationship Id="rId24" Type="http://schemas.openxmlformats.org/officeDocument/2006/relationships/tags" Target="../tags/tag121.xml"/><Relationship Id="rId25" Type="http://schemas.openxmlformats.org/officeDocument/2006/relationships/tags" Target="../tags/tag122.xml"/><Relationship Id="rId26" Type="http://schemas.openxmlformats.org/officeDocument/2006/relationships/tags" Target="../tags/tag123.xml"/><Relationship Id="rId27" Type="http://schemas.openxmlformats.org/officeDocument/2006/relationships/tags" Target="../tags/tag124.xml"/><Relationship Id="rId2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tags" Target="../tags/tag161.xml"/><Relationship Id="rId18" Type="http://schemas.openxmlformats.org/officeDocument/2006/relationships/tags" Target="../tags/tag162.xml"/><Relationship Id="rId19" Type="http://schemas.openxmlformats.org/officeDocument/2006/relationships/tags" Target="../tags/tag163.xml"/><Relationship Id="rId20" Type="http://schemas.openxmlformats.org/officeDocument/2006/relationships/tags" Target="../tags/tag164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tags" Target="../tags/tag221.xml"/><Relationship Id="rId18" Type="http://schemas.openxmlformats.org/officeDocument/2006/relationships/tags" Target="../tags/tag222.xml"/><Relationship Id="rId19" Type="http://schemas.openxmlformats.org/officeDocument/2006/relationships/tags" Target="../tags/tag223.xml"/><Relationship Id="rId20" Type="http://schemas.openxmlformats.org/officeDocument/2006/relationships/tags" Target="../tags/tag224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tags" Target="../tags/tag241.xml"/><Relationship Id="rId14" Type="http://schemas.openxmlformats.org/officeDocument/2006/relationships/tags" Target="../tags/tag242.xml"/><Relationship Id="rId15" Type="http://schemas.openxmlformats.org/officeDocument/2006/relationships/tags" Target="../tags/tag243.xml"/><Relationship Id="rId16" Type="http://schemas.openxmlformats.org/officeDocument/2006/relationships/tags" Target="../tags/tag244.xml"/><Relationship Id="rId17" Type="http://schemas.openxmlformats.org/officeDocument/2006/relationships/tags" Target="../tags/tag245.xml"/><Relationship Id="rId18" Type="http://schemas.openxmlformats.org/officeDocument/2006/relationships/tags" Target="../tags/tag246.xml"/><Relationship Id="rId19" Type="http://schemas.openxmlformats.org/officeDocument/2006/relationships/tags" Target="../tags/tag247.xml"/><Relationship Id="rId20" Type="http://schemas.openxmlformats.org/officeDocument/2006/relationships/tags" Target="../tags/tag248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tags" Target="../tags/tag287.xml"/><Relationship Id="rId14" Type="http://schemas.openxmlformats.org/officeDocument/2006/relationships/tags" Target="../tags/tag288.xml"/><Relationship Id="rId15" Type="http://schemas.openxmlformats.org/officeDocument/2006/relationships/tags" Target="../tags/tag289.xml"/><Relationship Id="rId16" Type="http://schemas.openxmlformats.org/officeDocument/2006/relationships/tags" Target="../tags/tag290.xml"/><Relationship Id="rId17" Type="http://schemas.openxmlformats.org/officeDocument/2006/relationships/tags" Target="../tags/tag291.xml"/><Relationship Id="rId18" Type="http://schemas.openxmlformats.org/officeDocument/2006/relationships/tags" Target="../tags/tag292.xml"/><Relationship Id="rId19" Type="http://schemas.openxmlformats.org/officeDocument/2006/relationships/tags" Target="../tags/tag293.xml"/><Relationship Id="rId20" Type="http://schemas.openxmlformats.org/officeDocument/2006/relationships/tags" Target="../tags/tag294.xml"/><Relationship Id="rId21" Type="http://schemas.openxmlformats.org/officeDocument/2006/relationships/tags" Target="../tags/tag295.xml"/><Relationship Id="rId22" Type="http://schemas.openxmlformats.org/officeDocument/2006/relationships/tags" Target="../tags/tag296.xml"/><Relationship Id="rId23" Type="http://schemas.openxmlformats.org/officeDocument/2006/relationships/tags" Target="../tags/tag297.xml"/><Relationship Id="rId24" Type="http://schemas.openxmlformats.org/officeDocument/2006/relationships/tags" Target="../tags/tag298.xml"/><Relationship Id="rId25" Type="http://schemas.openxmlformats.org/officeDocument/2006/relationships/tags" Target="../tags/tag299.xml"/><Relationship Id="rId26" Type="http://schemas.openxmlformats.org/officeDocument/2006/relationships/tags" Target="../tags/tag300.xml"/><Relationship Id="rId27" Type="http://schemas.openxmlformats.org/officeDocument/2006/relationships/tags" Target="../tags/tag301.xml"/><Relationship Id="rId28" Type="http://schemas.openxmlformats.org/officeDocument/2006/relationships/tags" Target="../tags/tag302.xml"/><Relationship Id="rId29" Type="http://schemas.openxmlformats.org/officeDocument/2006/relationships/tags" Target="../tags/tag303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tags" Target="../tags/tag316.xml"/><Relationship Id="rId14" Type="http://schemas.openxmlformats.org/officeDocument/2006/relationships/tags" Target="../tags/tag317.xml"/><Relationship Id="rId15" Type="http://schemas.openxmlformats.org/officeDocument/2006/relationships/tags" Target="../tags/tag318.xml"/><Relationship Id="rId16" Type="http://schemas.openxmlformats.org/officeDocument/2006/relationships/tags" Target="../tags/tag319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tags" Target="../tags/tag360.xml"/><Relationship Id="rId14" Type="http://schemas.openxmlformats.org/officeDocument/2006/relationships/tags" Target="../tags/tag361.xml"/><Relationship Id="rId15" Type="http://schemas.openxmlformats.org/officeDocument/2006/relationships/tags" Target="../tags/tag362.xml"/><Relationship Id="rId16" Type="http://schemas.openxmlformats.org/officeDocument/2006/relationships/tags" Target="../tags/tag363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tags" Target="../tags/tag387.xml"/><Relationship Id="rId13" Type="http://schemas.openxmlformats.org/officeDocument/2006/relationships/tags" Target="../tags/tag388.xml"/><Relationship Id="rId14" Type="http://schemas.openxmlformats.org/officeDocument/2006/relationships/tags" Target="../tags/tag389.xml"/><Relationship Id="rId15" Type="http://schemas.openxmlformats.org/officeDocument/2006/relationships/tags" Target="../tags/tag390.xml"/><Relationship Id="rId16" Type="http://schemas.openxmlformats.org/officeDocument/2006/relationships/tags" Target="../tags/tag391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tags" Target="../tags/tag396.xml"/><Relationship Id="rId6" Type="http://schemas.openxmlformats.org/officeDocument/2006/relationships/tags" Target="../tags/tag397.xml"/><Relationship Id="rId7" Type="http://schemas.openxmlformats.org/officeDocument/2006/relationships/tags" Target="../tags/tag398.xml"/><Relationship Id="rId8" Type="http://schemas.openxmlformats.org/officeDocument/2006/relationships/tags" Target="../tags/tag399.xml"/><Relationship Id="rId9" Type="http://schemas.openxmlformats.org/officeDocument/2006/relationships/tags" Target="../tags/tag400.xml"/><Relationship Id="rId10" Type="http://schemas.openxmlformats.org/officeDocument/2006/relationships/tags" Target="../tags/tag401.xml"/><Relationship Id="rId11" Type="http://schemas.openxmlformats.org/officeDocument/2006/relationships/tags" Target="../tags/tag402.xml"/><Relationship Id="rId12" Type="http://schemas.openxmlformats.org/officeDocument/2006/relationships/tags" Target="../tags/tag403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>
                    <a:lumMod val="75000"/>
                  </a:schemeClr>
                </a:solidFill>
              </a:rPr>
              <a:t>单击此处添加副标题</a:t>
            </a:r>
            <a:endParaRPr altLang="en-US" lang="zh-CN">
              <a:solidFill>
                <a:schemeClr val="dk1">
                  <a:lumMod val="75000"/>
                </a:schemeClr>
              </a:solidFill>
            </a:endParaRPr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45820" y="669100"/>
            <a:ext cx="2160000" cy="245745"/>
          </a:xfrm>
        </p:spPr>
        <p:txBody>
          <a:bodyPr/>
          <a:p>
            <a:r>
              <a:rPr altLang="en-US" lang="zh-CN">
                <a:solidFill>
                  <a:schemeClr val="dk1">
                    <a:lumMod val="60000"/>
                    <a:lumOff val="40000"/>
                  </a:schemeClr>
                </a:solidFill>
              </a:rPr>
              <a:t>稻壳学院</a:t>
            </a:r>
            <a:endParaRPr altLang="en-US" lang="zh-CN">
              <a:solidFill>
                <a:schemeClr val="dk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gradFill>
            <a:gsLst>
              <a:gs pos="67000">
                <a:schemeClr val="accent1"/>
              </a:gs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/>
          <a:p>
            <a:r>
              <a:rPr altLang="en-US" lang="zh-CN">
                <a:solidFill>
                  <a:schemeClr val="lt1"/>
                </a:solidFill>
              </a:rPr>
              <a:t>汇报人：</a:t>
            </a:r>
            <a:r>
              <a:rPr altLang="zh-CN" lang="en-US">
                <a:solidFill>
                  <a:schemeClr val="lt1"/>
                </a:solidFill>
              </a:rPr>
              <a:t>XX</a:t>
            </a:r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8654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2024年航空航天业投资潜力测评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目录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  <p:sp>
        <p:nvSpPr>
          <p:cNvPr id="104883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rPr>
              <a:t>CONTENTS</a:t>
            </a:r>
            <a:endParaRPr altLang="en-US" lang="zh-CN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noFill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48995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6" name="项标题"/>
          <p:cNvSpPr txBox="1"/>
          <p:nvPr>
            <p:custDataLst>
              <p:tags r:id="rId4"/>
            </p:custDataLst>
          </p:nvPr>
        </p:nvSpPr>
        <p:spPr>
          <a:xfrm>
            <a:off x="848995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行业概况和发展趋势</a:t>
            </a:r>
            <a:endParaRPr altLang="en-US" b="1" dirty="0" sz="1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8" name="序号"/>
          <p:cNvSpPr txBox="1"/>
          <p:nvPr>
            <p:custDataLst>
              <p:tags r:id="rId5"/>
            </p:custDataLst>
          </p:nvPr>
        </p:nvSpPr>
        <p:spPr>
          <a:xfrm>
            <a:off x="4789805" y="261048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01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1" name="直接连接符 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70475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442710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项标题"/>
          <p:cNvSpPr txBox="1"/>
          <p:nvPr>
            <p:custDataLst>
              <p:tags r:id="rId8"/>
            </p:custDataLst>
          </p:nvPr>
        </p:nvSpPr>
        <p:spPr>
          <a:xfrm>
            <a:off x="6442710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主要投资领域和机会</a:t>
            </a:r>
            <a:endParaRPr altLang="en-US" b="1" dirty="0" sz="1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序号"/>
          <p:cNvSpPr txBox="1"/>
          <p:nvPr>
            <p:custDataLst>
              <p:tags r:id="rId9"/>
            </p:custDataLst>
          </p:nvPr>
        </p:nvSpPr>
        <p:spPr>
          <a:xfrm>
            <a:off x="10530205" y="261048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02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5" name="直接连接符 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0664190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18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848995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项标题"/>
          <p:cNvSpPr txBox="1"/>
          <p:nvPr>
            <p:custDataLst>
              <p:tags r:id="rId12"/>
            </p:custDataLst>
          </p:nvPr>
        </p:nvSpPr>
        <p:spPr>
          <a:xfrm>
            <a:off x="848995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投资风险和挑战</a:t>
            </a:r>
            <a:endParaRPr altLang="en-US" b="1" dirty="0" sz="1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序号"/>
          <p:cNvSpPr txBox="1"/>
          <p:nvPr>
            <p:custDataLst>
              <p:tags r:id="rId13"/>
            </p:custDataLst>
          </p:nvPr>
        </p:nvSpPr>
        <p:spPr>
          <a:xfrm>
            <a:off x="4789805" y="396049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03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9" name="直接连接符 2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070475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3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442710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8" name="项标题"/>
          <p:cNvSpPr txBox="1"/>
          <p:nvPr>
            <p:custDataLst>
              <p:tags r:id="rId16"/>
            </p:custDataLst>
          </p:nvPr>
        </p:nvSpPr>
        <p:spPr>
          <a:xfrm>
            <a:off x="6442710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成功投资策略和案例分析</a:t>
            </a:r>
            <a:endParaRPr altLang="en-US" b="1" dirty="0" sz="1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序号"/>
          <p:cNvSpPr txBox="1"/>
          <p:nvPr>
            <p:custDataLst>
              <p:tags r:id="rId17"/>
            </p:custDataLst>
          </p:nvPr>
        </p:nvSpPr>
        <p:spPr>
          <a:xfrm>
            <a:off x="10530205" y="396049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04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3" name="直接连接符 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664190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8995" y="614426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2" name="项标题"/>
          <p:cNvSpPr txBox="1"/>
          <p:nvPr>
            <p:custDataLst>
              <p:tags r:id="rId20"/>
            </p:custDataLst>
          </p:nvPr>
        </p:nvSpPr>
        <p:spPr>
          <a:xfrm>
            <a:off x="848995" y="542544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 fontScale="72500"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投资者关系管理和合作模式探讨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序号"/>
          <p:cNvSpPr txBox="1"/>
          <p:nvPr>
            <p:custDataLst>
              <p:tags r:id="rId21"/>
            </p:custDataLst>
          </p:nvPr>
        </p:nvSpPr>
        <p:spPr>
          <a:xfrm>
            <a:off x="4789805" y="530923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05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7" name="直接连接符 15"/>
          <p:cNvCxnSpPr>
            <a:cxnSpLocks/>
          </p:cNvCxnSpPr>
          <p:nvPr>
            <p:custDataLst>
              <p:tags r:id="rId22"/>
            </p:custDataLst>
          </p:nvPr>
        </p:nvCxnSpPr>
        <p:spPr>
          <a:xfrm>
            <a:off x="5070475" y="614426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3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6442710" y="614426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6" name="项标题"/>
          <p:cNvSpPr txBox="1"/>
          <p:nvPr>
            <p:custDataLst>
              <p:tags r:id="rId24"/>
            </p:custDataLst>
          </p:nvPr>
        </p:nvSpPr>
        <p:spPr>
          <a:xfrm>
            <a:off x="6442710" y="542544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行业自律和政策建议</a:t>
            </a:r>
            <a:endParaRPr altLang="en-US" b="1" dirty="0" sz="1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序号"/>
          <p:cNvSpPr txBox="1"/>
          <p:nvPr>
            <p:custDataLst>
              <p:tags r:id="rId25"/>
            </p:custDataLst>
          </p:nvPr>
        </p:nvSpPr>
        <p:spPr>
          <a:xfrm>
            <a:off x="10530205" y="530923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06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51" name="直接连接符 26"/>
          <p:cNvCxnSpPr>
            <a:cxnSpLocks/>
          </p:cNvCxnSpPr>
          <p:nvPr>
            <p:custDataLst>
              <p:tags r:id="rId26"/>
            </p:custDataLst>
          </p:nvPr>
        </p:nvCxnSpPr>
        <p:spPr>
          <a:xfrm>
            <a:off x="10664190" y="614426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行业概况和发展趋势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890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890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01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航空航天业概述</a:t>
            </a:r>
            <a:endParaRPr altLang="en-US" lang="zh-CN"/>
          </a:p>
        </p:txBody>
      </p:sp>
      <p:sp>
        <p:nvSpPr>
          <p:cNvPr id="104896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6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定义：航空航天业是指开发和制造航空器和航天器的行业，包括商业航空、军事航空、航空工业和航天科技等领域。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 fontScale="90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产业链：航空航天业是一个庞大的产业链，涉及到设计、研发、制造、试验、维修和运营等环节，其中材料、电子、信息、能源等多个领域的技术创新不断推动着行业的发展。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市场规模：全球航空航天业的市场规模不断扩大，尤其是在商业航空和航空工业领域，市场前景广阔。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发展趋势：随着技术的不断进步和应用，航空航天业将朝着更加智能化、绿色化、高效化的方向发展，同时，新兴市场的崛起也将为行业带来新的机遇和挑战。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行业发展趋势和前景</a:t>
            </a:r>
            <a:endParaRPr altLang="en-US" lang="zh-CN"/>
          </a:p>
        </p:txBody>
      </p:sp>
      <p:sp>
        <p:nvSpPr>
          <p:cNvPr id="104902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持续增长：航空航天业在未来几年预计将保持稳定增长，市场规模不断扩大。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技术创新：随着科技的不断进步，航空航天业将迎来更多的技术创新和产业升级。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绿色环保：可持续发展和环保理念在航空航天业中越来越受到重视，未来将有更多绿色环保技术和产品出现。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市场竞争：随着市场的不断扩大和竞争的加剧，航空航天企业需要不断提升自身的技术实力和品牌影响力。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行业投资环境分析</a:t>
            </a:r>
            <a:endParaRPr altLang="en-US" lang="zh-CN"/>
          </a:p>
        </p:txBody>
      </p:sp>
      <p:sp>
        <p:nvSpPr>
          <p:cNvPr id="10490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政策环境：政府对航空航天业的态度和政策支持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技术环境：航空航天技术的创新和发展趋势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市场环境：航空航天市场的竞争格局和潜在机会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经济环境：航空航天业对经济增长的贡献和影响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主要投资领域和机会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150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15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02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商业航天</a:t>
            </a:r>
            <a:endParaRPr altLang="en-US" lang="zh-CN"/>
          </a:p>
        </p:txBody>
      </p:sp>
      <p:sp>
        <p:nvSpPr>
          <p:cNvPr id="104920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商业航天是指利用航天技术进行商业活动，如卫星发射、太空旅游等。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随着科技的发展和市场的需求，商业航天领域正在迅速崛起，成为投资潜力巨大的领域之一。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商业航天领域的投资机会包括卫星制造、发射服务、太空旅游、太空探索等。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商业航天领域的投资潜力受到政策支持和技术进步的推动，未来市场前景广阔。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航空制造</a:t>
            </a:r>
            <a:endParaRPr altLang="en-US" lang="zh-CN"/>
          </a:p>
        </p:txBody>
      </p:sp>
      <p:sp>
        <p:nvSpPr>
          <p:cNvPr id="104927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7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投资潜力：航空制造是航空航天业的主要投资领域，具有较大的市场前景和发展潜力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技术创新：航空制造技术不断取得突破，为投资者提供了更多的机会和选择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产业链完善：航空制造产业链不断完善，从原材料到零部件制造再到总装，为投资者提供了完整的产业链条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政策支持：政府对航空制造业的支持力度不断加大，为投资者提供了更多的政策保障和优惠措施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卫星及应用</a:t>
            </a:r>
            <a:endParaRPr altLang="en-US" lang="zh-CN"/>
          </a:p>
        </p:txBody>
      </p:sp>
      <p:sp>
        <p:nvSpPr>
          <p:cNvPr id="104933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3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投资潜力：卫星及应用领域具有较大的投资潜力，随着技术的不断进步和市场需求的增加，该领域将迎来更多的发展机遇。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4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主要投资领域：卫星制造、发射服务、地面设备制造、运营与信息应用服务等。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4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投资机会：国家政策支持、技术创新和市场拓展等方面都为投资者提供了良好的投资机会。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5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fontScale="95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风险与挑战：卫星及应用领域投资风险较高，需要投资者具备相应的风险承受能力和技术实力。同时，该领域也面临着技术更新换代和市场变化等挑战。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航空运输及机场建设</a:t>
            </a:r>
            <a:endParaRPr altLang="en-US" lang="zh-CN"/>
          </a:p>
        </p:txBody>
      </p:sp>
      <p:sp>
        <p:nvSpPr>
          <p:cNvPr id="10493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航空运输：随着全球经济的发展，航空运输市场不断扩大，为投资者提供了广阔的空间。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技术创新：航空运输业不断涌现新技术，如无人机配送、电动飞机等，为投资者提供了新的机会。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政策支持：各国政府对航空运输业给予政策支持，如低税率、补贴等，为投资者提供了良好的投资环境。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机场建设：机场建设是航空运输业的重要组成部分，随着航空运输需求的增长，机场建设投资潜力巨大。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accent1"/>
                </a:solidFill>
              </a:rPr>
              <a:t>投资风险和挑战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47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47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03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技术风险和研发挑战</a:t>
            </a:r>
            <a:endParaRPr altLang="en-US" lang="zh-CN"/>
          </a:p>
        </p:txBody>
      </p:sp>
      <p:sp>
        <p:nvSpPr>
          <p:cNvPr id="10495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技术更新迭代速度快，需要不断投入研发资源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航空航天业对安全性要求极高，研发过程中需要严格把控质量关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航空航天技术涉及国家战略安全，需要遵守相关法律法规和政策要求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航空航天技术复杂度高，研发过程中可能面临技术瓶颈和难题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市场风险和竞争压力</a:t>
            </a:r>
            <a:endParaRPr altLang="en-US" lang="zh-CN"/>
          </a:p>
        </p:txBody>
      </p:sp>
      <p:sp>
        <p:nvSpPr>
          <p:cNvPr id="104960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市场需求波动：航空航天业受全球政治、经济因素影响，市场需求不稳定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技术更新换代：新技术不断涌现，企业需持续投入研发，加大成本压力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国际贸易环境：国际政治经济形势变化导致贸易壁垒和关税增加，影响行业盈利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竞争格局加剧：行业内竞争对手实力强劲，市场份额争夺激烈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政策风险和法规限制</a:t>
            </a:r>
            <a:endParaRPr altLang="en-US" lang="zh-CN"/>
          </a:p>
        </p:txBody>
      </p:sp>
      <p:sp>
        <p:nvSpPr>
          <p:cNvPr id="10496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政策风险：各国政府对航空航天业的态度和政策可能发生变化，影响投资计划和收益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法规限制：航空航天领域的法规和标准严格，可能对投资产生限制和挑战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技术风险：航空航天技术更新换代快，技术落后可能导致投资失败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市场风险：航空航天市场竞争激烈，市场变化可能对投资产生不利影响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人才短缺和培训难题</a:t>
            </a:r>
            <a:endParaRPr altLang="en-US" lang="zh-CN"/>
          </a:p>
        </p:txBody>
      </p:sp>
      <p:sp>
        <p:nvSpPr>
          <p:cNvPr id="1049716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962465" y="2037994"/>
            <a:ext cx="4888875" cy="346688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18" name="矩形 48"/>
          <p:cNvSpPr/>
          <p:nvPr>
            <p:custDataLst>
              <p:tags r:id="rId2"/>
            </p:custDataLst>
          </p:nvPr>
        </p:nvSpPr>
        <p:spPr>
          <a:xfrm>
            <a:off x="838200" y="2538099"/>
            <a:ext cx="248442" cy="250353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0" name="文本框 52"/>
          <p:cNvSpPr txBox="1"/>
          <p:nvPr>
            <p:custDataLst>
              <p:tags r:id="rId3"/>
            </p:custDataLst>
          </p:nvPr>
        </p:nvSpPr>
        <p:spPr>
          <a:xfrm>
            <a:off x="1316376" y="2332209"/>
            <a:ext cx="4222732" cy="233770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人才短缺：航空航天业面临高级技术人才和专业技能人才的短缺问题</a:t>
            </a:r>
            <a:endParaRPr altLang="en-US" dirty="0" sz="3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22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64835" y="2037994"/>
            <a:ext cx="4888875" cy="346688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24" name="矩形 20"/>
          <p:cNvSpPr/>
          <p:nvPr>
            <p:custDataLst>
              <p:tags r:id="rId5"/>
            </p:custDataLst>
          </p:nvPr>
        </p:nvSpPr>
        <p:spPr>
          <a:xfrm>
            <a:off x="6340570" y="2538099"/>
            <a:ext cx="248442" cy="250353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6" name="文本框 3"/>
          <p:cNvSpPr txBox="1"/>
          <p:nvPr>
            <p:custDataLst>
              <p:tags r:id="rId6"/>
            </p:custDataLst>
          </p:nvPr>
        </p:nvSpPr>
        <p:spPr>
          <a:xfrm>
            <a:off x="6818746" y="2332209"/>
            <a:ext cx="4222732" cy="233770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培训难题：缺乏足够的培训资源和培训体系，难以满足行业对高素质人才的需求</a:t>
            </a:r>
            <a:endParaRPr altLang="en-US" dirty="0" sz="3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成功投资策略和案例分析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76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76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04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成功的投资策略和经验</a:t>
            </a:r>
            <a:endParaRPr altLang="en-US" lang="zh-CN"/>
          </a:p>
        </p:txBody>
      </p:sp>
      <p:sp>
        <p:nvSpPr>
          <p:cNvPr id="104982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6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深入调研，了解行业趋势和市场需求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多元化投资组合，降低单一项目风险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关注政策法规和监管环境，规避投资风险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选择具有技术优势和市场竞争力的企业进行投资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航空航天业投资经典案例分析</a:t>
            </a:r>
            <a:endParaRPr altLang="en-US" lang="zh-CN"/>
          </a:p>
        </p:txBody>
      </p:sp>
      <p:sp>
        <p:nvSpPr>
          <p:cNvPr id="104990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投资公司：SpaceX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投资项目：火箭发射服务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投资时间：2018年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投资回报：通过提供低成本、可靠的火箭发射服务，SpaceX成为全球领先的商业太空公司之一，为投资者带来了丰厚回报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未来投资机会和潜力领域预测</a:t>
            </a:r>
            <a:endParaRPr altLang="en-US" lang="zh-CN"/>
          </a:p>
        </p:txBody>
      </p:sp>
      <p:sp>
        <p:nvSpPr>
          <p:cNvPr id="104997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投资策略：关注技术创新、降低成本和提高可靠性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投资机会：低成本、高效率的航天器制造技术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潜力领域：太空旅游、太空采矿和太空探索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成功案例：SpaceX、蓝色起源等公司的商业航天项目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投资者关系管理和合作模式探讨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5004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5004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05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投资者关系管理和服务提升</a:t>
            </a:r>
            <a:endParaRPr altLang="en-US" lang="zh-CN"/>
          </a:p>
        </p:txBody>
      </p:sp>
      <p:sp>
        <p:nvSpPr>
          <p:cNvPr id="10501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服务提升：提供专业、高效的服务，满足投资者的需求和期望，增强公司的竞争力和吸引力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投资者关系管理的重要性：建立和维护与投资者之间的良好关系，提高公司的透明度和信任度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沟通与合作：加强与投资者之间的沟通与合作，及时回应投资者的关切和诉求，共同推动公司的发展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投资者关系管理的未来发展：随着市场的变化和投资者需求的变化，不断优化和改进投资者关系管理的方式和服务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合作模式和产业链整合策略</a:t>
            </a:r>
            <a:endParaRPr altLang="en-US" lang="zh-CN"/>
          </a:p>
        </p:txBody>
      </p:sp>
      <p:sp>
        <p:nvSpPr>
          <p:cNvPr id="105015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产业链整合的意义：提升产业整体竞争力，降低成本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合作模式：投资者关系管理和合作模式探讨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产业链整合策略：提升投资潜力，优化资源配置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产业链整合的方法：加强企业间合作，优化供应链管理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投资者参与航空航天业的方式和途径</a:t>
            </a:r>
            <a:endParaRPr altLang="en-US" lang="zh-CN"/>
          </a:p>
        </p:txBody>
      </p:sp>
      <p:sp>
        <p:nvSpPr>
          <p:cNvPr id="105022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参与航空航天项目的众筹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投资航空航天初创企业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购买航空航天公司的股票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投资航空航天业相关的基金和信托产品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行业自律和政策建议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5028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5028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06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行业自律和规范发展建议</a:t>
            </a:r>
            <a:endParaRPr altLang="en-US" lang="zh-CN"/>
          </a:p>
        </p:txBody>
      </p:sp>
      <p:sp>
        <p:nvSpPr>
          <p:cNvPr id="105034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鼓励企业自主创新，推动技术进步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建立行业自律机制，加强企业自我约束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制定行业规范和标准，提升整体水平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加强政策引导和支持，促进行业健康发展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政策支持和鼓励措施建议</a:t>
            </a:r>
            <a:endParaRPr altLang="en-US" lang="zh-CN"/>
          </a:p>
        </p:txBody>
      </p:sp>
      <p:sp>
        <p:nvSpPr>
          <p:cNvPr id="105041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1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41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政府应加大对航空航天业的投资力度，提高行业的研发能力和创新能力。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1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2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制定税收优惠政策，鼓励企业加大对航空航天业的研发投入。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2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2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建立健全航空航天业的标准体系和质量监管体系，提高行业的整体水平。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3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3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加大对航空航天业的人才培养力度，吸引更多的优秀人才加入到行业中来。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国际合作和交流机制探讨</a:t>
            </a:r>
            <a:endParaRPr altLang="en-US" lang="zh-CN"/>
          </a:p>
        </p:txBody>
      </p:sp>
      <p:sp>
        <p:nvSpPr>
          <p:cNvPr id="105047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促进国际合作：加强各国航空航天企业间的合作，共同研发新技术和推进项目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交流平台搭建：建立国际航空航天交流平台，促进信息共享和经验交流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技术转让与知识产权保护：在合作中处理好技术转让和知识产权保护的关系，确保各方利益得到保障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政策建议：政府应出台相关政策，鼓励和支持企业参与国际合作和交流，提高我国航空航天业的国际竞争力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6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zh-CN" lang="en-US">
                <a:noFill/>
              </a:rPr>
              <a:t>Thank you</a:t>
            </a:r>
            <a:endParaRPr altLang="zh-CN" lang="en-US">
              <a:noFill/>
            </a:endParaRPr>
          </a:p>
        </p:txBody>
      </p:sp>
      <p:sp>
        <p:nvSpPr>
          <p:cNvPr id="1050518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感谢观看</a:t>
            </a:r>
            <a:endParaRPr altLang="en-US" lang="zh-CN">
              <a:solidFill>
                <a:schemeClr val="dk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b*1"/>
  <p:tag name="KSO_WM_UNIT_LAYERLEVEL" val="1"/>
  <p:tag name="KSO_WM_TAG_VERSION" val="1.0"/>
  <p:tag name="KSO_WM_BEAUTIFY_FLAG" val="#wm#"/>
  <p:tag name="KSO_WM_UNIT_PRESET_TEXT" val="添加副标题"/>
  <p:tag name="KSO_WM_UNIT_NOCLEAR" val="0"/>
  <p:tag name="KSO_WM_UNIT_TYPE" val="b"/>
  <p:tag name="KSO_WM_UNIT_INDEX" val="1"/>
  <p:tag name="KSO_WM_UNIT_ISCONTENTSTITLE" val="0"/>
  <p:tag name="KSO_WM_UNIT_ISNUMDGMTITLE" val="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230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230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30"/>
  <p:tag name="KSO_WM_SPECIAL_SOURCE" val="bdnull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30_1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TEXT_FILL_FORE_SCHEMECOLOR_INDEX_BRIGHTNESS" val="0.4"/>
  <p:tag name="KSO_WM_UNIT_TEXT_FILL_FORE_SCHEMECOLOR_INDEX" val="13"/>
  <p:tag name="KSO_WM_UNIT_TEXT_FILL_TYPE" val="1"/>
  <p:tag name="KSO_WM_UNIT_PRESET_TEXT" val="单击此处添加副标题"/>
</p:tagLst>
</file>

<file path=ppt/tags/tag94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custom20231230_1*f*5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SUBTYPE" val="g"/>
  <p:tag name="KSO_WM_UNIT_TEXT_FILL_FORE_SCHEMECOLOR_INDEX_BRIGHTNESS" val="0.4"/>
  <p:tag name="KSO_WM_UNIT_TEXT_FILL_FORE_SCHEMECOLOR_INDEX" val="13"/>
  <p:tag name="KSO_WM_UNIT_TEXT_FILL_TYPE" val="1"/>
  <p:tag name="KSO_WM_UNIT_PRESET_TEXT" val="稻壳学院"/>
</p:tagLst>
</file>

<file path=ppt/tags/tag95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30_1*f*4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.67"/>
  <p:tag name="KSO_WM_UNIT_FILL_FORE_SCHEMECOLOR_INDEX_1_TRANS" val="0"/>
  <p:tag name="KSO_WM_UNIT_FILL_FORE_SCHEMECOLOR_INDEX_2_BRIGHTNESS" val="0.4"/>
  <p:tag name="KSO_WM_UNIT_FILL_FORE_SCHEMECOLOR_INDEX_2" val="5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4"/>
  <p:tag name="KSO_WM_UNIT_TEXT_FILL_TYPE" val="1"/>
  <p:tag name="KSO_WM_UNIT_PRESET_TEXT" val="汇报人：WPS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30_1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PRESET_TEXT" val="单击此处 添加文档标题"/>
</p:tagLst>
</file>

<file path=ppt/tags/tag97.xml><?xml version="1.0" encoding="utf-8"?>
<p:tagLst xmlns:p="http://schemas.openxmlformats.org/presentationml/2006/main">
  <p:tag name="KSO_WM_SLIDE_ID" val="custom2023123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30"/>
  <p:tag name="KSO_WM_SLIDE_LAYOUT" val="a_b_f"/>
  <p:tag name="KSO_WM_SLIDE_LAYOUT_CNT" val="1_1_2"/>
  <p:tag name="KSO_WM_SLIDE_TYPE" val="title"/>
  <p:tag name="KSO_WM_SLIDE_SUBTYPE" val="pureTxt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6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6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UNIT_TEXT_FORE_SCHEMECOLOR_INDEX_BRIGHTNESS" val="0.4"/>
  <p:tag name="KSO_WM_UNIT_TEXT_FORE_SCHEMECOLOR_INDEX" val="5"/>
  <p:tag name="KSO_WM_UNIT_TEXT_LINE_FILL_TYPE" val="2"/>
  <p:tag name="KSO_WM_DIAGRAM_GROUP_CODE" val="l1-1"/>
  <p:tag name="KSO_WM_UNIT_PRESET_TEXT" val="CONTENTS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1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30_6*l_h_a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30_6*l_h_i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1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2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30_6*l_h_a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30_6*l_h_i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2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3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30_6*l_h_a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30_6*l_h_i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3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4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30_6*l_h_a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30_6*l_h_i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4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5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30_6*l_h_a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30_6*l_h_i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5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6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30_6*l_h_a*1_6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30_6*l_h_i*1_6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6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SLIDE_ID" val="custom2023123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30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1"/>
</p:tagLst>
</file>

<file path=ppt/tags/tag128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2"/>
</p:tagLst>
</file>

<file path=ppt/tags/tag168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3"/>
</p:tagLst>
</file>

<file path=ppt/tags/tag228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4"/>
</p:tagLst>
</file>

<file path=ppt/tags/tag274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3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5"/>
</p:tagLst>
</file>

<file path=ppt/tags/tag339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3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6"/>
</p:tagLst>
</file>

<file path=ppt/tags/tag375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9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0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1230_9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10.xml><?xml version="1.0" encoding="utf-8"?>
<p:tagLst xmlns:p="http://schemas.openxmlformats.org/presentationml/2006/main">
  <p:tag name="KSO_WM_SLIDE_ID" val="custom2023123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30"/>
  <p:tag name="KSO_WM_SLIDE_TYPE" val="endPage"/>
  <p:tag name="KSO_WM_SLIDE_SUBTYPE" val="pureTxt"/>
  <p:tag name="KSO_WM_SLIDE_LAYOUT" val="a_b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紫色商务">
      <a:dk1>
        <a:srgbClr val="333333"/>
      </a:dk1>
      <a:lt1>
        <a:srgbClr val="FFFFFF"/>
      </a:lt1>
      <a:dk2>
        <a:srgbClr val="1A0C1E"/>
      </a:dk2>
      <a:lt2>
        <a:srgbClr val="F7EDFD"/>
      </a:lt2>
      <a:accent1>
        <a:srgbClr val="7022E2"/>
      </a:accent1>
      <a:accent2>
        <a:srgbClr val="DC6FFB"/>
      </a:accent2>
      <a:accent3>
        <a:srgbClr val="2F43FF"/>
      </a:accent3>
      <a:accent4>
        <a:srgbClr val="BF45AE"/>
      </a:accent4>
      <a:accent5>
        <a:srgbClr val="AB7859"/>
      </a:accent5>
      <a:accent6>
        <a:srgbClr val="A239ED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2024-01-06T05:25:31Z</dcterms:created>
  <dcterms:modified xsi:type="dcterms:W3CDTF">2024-01-06T05:25:31Z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4d087094ed8543b98dace32a57496311_21</vt:lpwstr>
  </property>
</Properties>
</file>