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51" r:id="rId1"/>
    <p:sldMasterId id="2147497688" r:id="rId2"/>
  </p:sldMasterIdLst>
  <p:notesMasterIdLst>
    <p:notesMasterId r:id="rId3"/>
  </p:notesMasterIdLst>
  <p:sldIdLst>
    <p:sldId id="6874" r:id="rId4"/>
    <p:sldId id="6878" r:id="rId5"/>
    <p:sldId id="6883" r:id="rId6"/>
    <p:sldId id="6887" r:id="rId7"/>
    <p:sldId id="6890" r:id="rId8"/>
    <p:sldId id="6893" r:id="rId9"/>
    <p:sldId id="6897" r:id="rId10"/>
    <p:sldId id="6901" r:id="rId11"/>
    <p:sldId id="6904" r:id="rId12"/>
    <p:sldId id="6907" r:id="rId13"/>
    <p:sldId id="6911" r:id="rId14"/>
    <p:sldId id="6915" r:id="rId15"/>
    <p:sldId id="6918" r:id="rId16"/>
    <p:sldId id="6921" r:id="rId17"/>
    <p:sldId id="6924" r:id="rId18"/>
    <p:sldId id="6928" r:id="rId19"/>
    <p:sldId id="6932" r:id="rId20"/>
    <p:sldId id="6935" r:id="rId21"/>
    <p:sldId id="6938" r:id="rId22"/>
    <p:sldId id="6942" r:id="rId23"/>
    <p:sldId id="6946" r:id="rId24"/>
    <p:sldId id="6949" r:id="rId25"/>
    <p:sldId id="695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52" r:id="rId1"/>
    <p:sldLayoutId id="2147497653" r:id="rId2"/>
    <p:sldLayoutId id="2147497654" r:id="rId3"/>
    <p:sldLayoutId id="2147497655" r:id="rId4"/>
    <p:sldLayoutId id="2147497656" r:id="rId5"/>
    <p:sldLayoutId id="2147497657" r:id="rId6"/>
    <p:sldLayoutId id="2147497658" r:id="rId7"/>
    <p:sldLayoutId id="2147497659" r:id="rId8"/>
    <p:sldLayoutId id="2147497660" r:id="rId9"/>
    <p:sldLayoutId id="2147497661" r:id="rId10"/>
    <p:sldLayoutId id="21474976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89" r:id="rId1"/>
    <p:sldLayoutId id="2147497690" r:id="rId2"/>
    <p:sldLayoutId id="2147497691" r:id="rId3"/>
    <p:sldLayoutId id="2147497692" r:id="rId4"/>
    <p:sldLayoutId id="2147497693" r:id="rId5"/>
    <p:sldLayoutId id="2147497694" r:id="rId6"/>
    <p:sldLayoutId id="2147497695" r:id="rId7"/>
    <p:sldLayoutId id="2147497696" r:id="rId8"/>
    <p:sldLayoutId id="2147497697" r:id="rId9"/>
    <p:sldLayoutId id="2147497698" r:id="rId10"/>
    <p:sldLayoutId id="214749769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2024年加拿大元市场分析及投资前景预测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加拿大元市场概述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2024年加拿大元市场分析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加拿大元投资前景预测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投资建议与风险提示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结论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加拿大元市场概述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加拿大元简介</a:t>
            </a:r>
            <a:endParaRPr altLang="en-US" lang="zh-CN"/>
          </a:p>
        </p:txBody>
      </p:sp>
      <p:sp>
        <p:nvSpPr>
          <p:cNvPr id="10489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加拿大元是加拿大的官方货币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加拿大元与美元等值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加拿大元有硬币和纸币两种形式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加拿大元的符号是$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加拿大元市场特点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加拿大拥有稳定的政治和经济环境，为加拿大元市场的稳定和发展提供了有力保障。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加拿大元是全球主要货币之一，具有较高的国际地位和影响力。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加拿大元汇率受到多种因素影响，包括全球经济形势、货币政策、国际贸易等。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加拿大元市场具有较高的流动性和深度，吸引了大量国内外投资者参与交易。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加拿大元与其他货币的汇率关系</a:t>
            </a:r>
            <a:endParaRPr altLang="en-US" lang="zh-CN"/>
          </a:p>
        </p:txBody>
      </p:sp>
      <p:sp>
        <p:nvSpPr>
          <p:cNvPr id="10490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美元对加拿大元汇率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人民币对加拿大元汇率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澳大利亚元对加拿大元汇率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欧元对加拿大元汇率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2024年加拿大元市场分析</a:t>
            </a:r>
            <a:endParaRPr altLang="en-US" dirty="0" lang="zh-CN"/>
          </a:p>
        </p:txBody>
      </p:sp>
      <p:sp>
        <p:nvSpPr>
          <p:cNvPr id="1049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加拿大经济形势分析</a:t>
            </a:r>
            <a:endParaRPr altLang="en-US" lang="zh-CN"/>
          </a:p>
        </p:txBody>
      </p:sp>
      <p:sp>
        <p:nvSpPr>
          <p:cNvPr id="1049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经济增长：2024年加拿大经济预计将继续保持稳定增长，主要受益于国内消费和投资增长以及出口市场的改善。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就业市场：加拿大就业市场表现强劲，失业率维持在较低水平，劳动力市场供不应求。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通胀压力：随着经济复苏和需求增长，加拿大通胀压力开始上升，但央行仍将保持谨慎的货币政策，以避免过度通货膨胀。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财政政策：加拿大政府将继续实施财政刺激计划，以支持经济增长和创造就业机会。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加拿大元汇率走势分析</a:t>
            </a:r>
            <a:endParaRPr altLang="en-US" lang="zh-CN"/>
          </a:p>
        </p:txBody>
      </p:sp>
      <p:sp>
        <p:nvSpPr>
          <p:cNvPr id="10492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2024年加拿大元汇率走势预测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影响加拿大元汇率的主要因素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加拿大元与其他货币的汇率对比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未来加拿大元汇率可能的变化趋势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加拿大元市场供需分析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供应方面：加拿大元主要由加拿大中央银行发行，供应量受到经济活动、贸易和投资等因素的影响。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需求方面：加拿大元的需求主要来自国内外的贸易、投资和储备需求。全球经济形势、加拿大经济状况以及货币政策等因素都会影响加拿大元的需求。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供需平衡：加拿大元市场供需平衡对加元汇率产生重要影响。供需变化可能导致加元汇率波动，进而影响加拿大出口和进口。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市场分析结论：通过对加拿大元市场的供需分析，可以预测加拿大元的走势，为投资者提供决策依据。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加拿大元投资前景预测</a:t>
            </a:r>
            <a:endParaRPr altLang="en-US" dirty="0" lang="zh-CN"/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加拿大经济政策走向预测</a:t>
            </a:r>
            <a:endParaRPr altLang="en-US" lang="zh-CN"/>
          </a:p>
        </p:txBody>
      </p:sp>
      <p:sp>
        <p:nvSpPr>
          <p:cNvPr id="10493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贸易政策动向：随着美国贸易政策的不确定性，加拿大可能会加强与其他国家的贸易关系，寻求多元化的出口市场。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加拿大央行政策走向：预计将继续维持低利率政策，以刺激经济增长。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财政政策调整：政府可能会增加公共支出，以支持基础设施建设和社会福利计划。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投资环境展望：加拿大将继续吸引外国投资，以促进经济增长和技术创新。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加拿大元汇率走势预测</a:t>
            </a:r>
            <a:endParaRPr altLang="en-US" lang="zh-CN"/>
          </a:p>
        </p:txBody>
      </p:sp>
      <p:sp>
        <p:nvSpPr>
          <p:cNvPr id="10494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影响因素：全球经济形势、加拿大经济数据、货币政策等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投资建议：短期、中期和长期投资策略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风险控制：汇率风险对冲、投资组合多元化等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走势分析：升值、贬值或稳定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加拿大元投资风险评估</a:t>
            </a:r>
            <a:endParaRPr altLang="en-US" lang="zh-CN"/>
          </a:p>
        </p:txBody>
      </p:sp>
      <p:sp>
        <p:nvSpPr>
          <p:cNvPr id="10495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汇率风险：加拿大元汇率波动可能影响投资收益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利率风险：加拿大央行利率变动可能对投资产生影响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通胀风险：通胀可能导致投资实际收益下降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经济风险：加拿大经济状况可能对投资产生影响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加拿大元投资机会与策略建议</a:t>
            </a:r>
            <a:endParaRPr altLang="en-US" lang="zh-CN"/>
          </a:p>
        </p:txBody>
      </p:sp>
      <p:sp>
        <p:nvSpPr>
          <p:cNvPr id="10495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投资机会：加拿大经济稳定增长，资源丰富，企业盈利能力强，为投资者提供了丰富的投资机会。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策略建议：关注加拿大经济基本面，选择优质资产和投资项目，分散投资降低风险，保持长期投资心态。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风险管理：了解投资风险，制定风险管理计划，控制仓位和止损点，及时调整投资组合。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政策与市场环境：关注加拿大经济政策、市场动态和国际经济形势，及时调整投资策略，把握市场机会。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投资建议与风险提示</a:t>
            </a:r>
            <a:endParaRPr altLang="en-US" dirty="0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分散投资：不要把所有的钱都投入到一个项目中，而是应该分散投资以降低风险。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长期投资：要有耐心，不要频繁买卖，长期持有可以降低交易成本。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深入研究：在投资前要深入了解投资项目，做好市场调研和风险评估。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不要盲目跟风：不要因为别人都在投资某个项目而盲目跟风，要根据自己的实际情况和风险承受能力做出决策。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投资风险提示</a:t>
            </a:r>
            <a:endParaRPr altLang="en-US" lang="zh-CN"/>
          </a:p>
        </p:txBody>
      </p:sp>
      <p:sp>
        <p:nvSpPr>
          <p:cNvPr id="10497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通胀风险：通货膨胀可能导致投资资产实际价值下降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市场风险：加拿大元市场可能存在波动，投资者需谨慎对待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汇率风险：加拿大元汇率波动可能影响投资收益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利率风险：加拿大央行利率调整可能对投资产生影响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投资者保护措施</a:t>
            </a:r>
            <a:endParaRPr altLang="en-US" lang="zh-CN"/>
          </a:p>
        </p:txBody>
      </p:sp>
      <p:sp>
        <p:nvSpPr>
          <p:cNvPr id="10497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分散投资：不要把所有资金都投入到一个项目中，应分散投资以降低风险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了解市场风险：投资前需充分了解市场风险，谨慎决策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定期评估：定期评估投资组合的表现，及时调整投资策略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寻求专业意见：在做出投资决策前，寻求专业意见以提高投资成功的概率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</a:t>
            </a:r>
            <a:endParaRPr altLang="en-US" dirty="0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对加拿大元市场的总结</a:t>
            </a:r>
            <a:endParaRPr altLang="en-US" lang="zh-CN"/>
          </a:p>
        </p:txBody>
      </p:sp>
      <p:sp>
        <p:nvSpPr>
          <p:cNvPr id="10498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加拿大元市场在2024年表现出了较强的波动性，主要受到全球经济形势、货币政策和贸易局势的影响。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随着经济的复苏和油价的上涨，加拿大元汇率有望得到提振。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加拿大央行可能会根据经济数据调整货币政策，对加拿大元汇率产生影响。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投资者需要根据全球经济形势、货币政策和贸易局势等因素综合考虑，制定合理的投资策略。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对未来加拿大元市场的展望</a:t>
            </a:r>
            <a:endParaRPr altLang="en-US" lang="zh-CN"/>
          </a:p>
        </p:txBody>
      </p:sp>
      <p:sp>
        <p:nvSpPr>
          <p:cNvPr id="10499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加拿大元汇率走势预测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加拿大经济状况对加元的影响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加拿大央行的货币政策对加元的影响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加拿大元市场的投资机会与风险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98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8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2024-01-06T02:45:00Z</dcterms:created>
  <dcterms:modified xsi:type="dcterms:W3CDTF">2024-01-06T02:45:00Z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486ad743a50243c689968785f710e3f3_21</vt:lpwstr>
  </property>
</Properties>
</file>