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6207" r:id="rId1"/>
    <p:sldMasterId id="2147486244" r:id="rId2"/>
  </p:sldMasterIdLst>
  <p:notesMasterIdLst>
    <p:notesMasterId r:id="rId3"/>
  </p:notesMasterIdLst>
  <p:sldIdLst>
    <p:sldId id="1488" r:id="rId4"/>
    <p:sldId id="1491" r:id="rId5"/>
    <p:sldId id="1494" r:id="rId6"/>
    <p:sldId id="1497" r:id="rId7"/>
    <p:sldId id="1503" r:id="rId9"/>
    <p:sldId id="1506" r:id="rId10"/>
    <p:sldId id="1509" r:id="rId11"/>
    <p:sldId id="1512" r:id="rId12"/>
    <p:sldId id="1518" r:id="rId14"/>
    <p:sldId id="1521" r:id="rId15"/>
    <p:sldId id="1524" r:id="rId16"/>
    <p:sldId id="1527" r:id="rId17"/>
    <p:sldId id="1530" r:id="rId18"/>
    <p:sldId id="1533" r:id="rId19"/>
    <p:sldId id="1539" r:id="rId21"/>
    <p:sldId id="1542" r:id="rId22"/>
    <p:sldId id="1545" r:id="rId23"/>
    <p:sldId id="1548" r:id="rId24"/>
    <p:sldId id="1551" r:id="rId25"/>
    <p:sldId id="1554" r:id="rId26"/>
    <p:sldId id="1560" r:id="rId28"/>
    <p:sldId id="1563" r:id="rId29"/>
    <p:sldId id="1566" r:id="rId30"/>
    <p:sldId id="1569" r:id="rId31"/>
    <p:sldId id="1572" r:id="rId32"/>
    <p:sldId id="1575" r:id="rId33"/>
    <p:sldId id="1581" r:id="rId35"/>
    <p:sldId id="1584" r:id="rId36"/>
    <p:sldId id="1587" r:id="rId37"/>
    <p:sldId id="1590" r:id="rId38"/>
    <p:sldId id="1593" r:id="rId39"/>
    <p:sldId id="1596" r:id="rId4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slide" Target="slides/slide29.xml"/><Relationship Id="rId38" Type="http://schemas.openxmlformats.org/officeDocument/2006/relationships/slide" Target="slides/slide30.xml"/><Relationship Id="rId39" Type="http://schemas.openxmlformats.org/officeDocument/2006/relationships/slide" Target="slides/slide31.xml"/><Relationship Id="rId40" Type="http://schemas.openxmlformats.org/officeDocument/2006/relationships/slide" Target="slides/slide32.xml"/><Relationship Id="rId41" Type="http://schemas.openxmlformats.org/officeDocument/2006/relationships/tableStyles" Target="tableStyles.xml"/><Relationship Id="rId42" Type="http://schemas.openxmlformats.org/officeDocument/2006/relationships/presProps" Target="presProps.xml"/><Relationship Id="rId43" Type="http://schemas.openxmlformats.org/officeDocument/2006/relationships/viewProps" Target="viewProps.xml"/><Relationship Id="rId4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3.xml"/><Relationship Id="rId2" Type="http://schemas.openxmlformats.org/officeDocument/2006/relationships/tags" Target="../tags/tag14.xml"/><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8.xml"/><Relationship Id="rId2" Type="http://schemas.openxmlformats.org/officeDocument/2006/relationships/image" Target="../media/image2.png"/><Relationship Id="rId3" Type="http://schemas.openxmlformats.org/officeDocument/2006/relationships/tags" Target="../tags/tag19.xml"/><Relationship Id="rId4" Type="http://schemas.openxmlformats.org/officeDocument/2006/relationships/tags" Target="../tags/tag20.xml"/><Relationship Id="rId5" Type="http://schemas.openxmlformats.org/officeDocument/2006/relationships/tags" Target="../tags/tag21.xml"/><Relationship Id="rId6" Type="http://schemas.openxmlformats.org/officeDocument/2006/relationships/tags" Target="../tags/tag22.xml"/><Relationship Id="rId7"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image" Target="../media/image3.png"/><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5.xml"/><Relationship Id="rId2" Type="http://schemas.openxmlformats.org/officeDocument/2006/relationships/tags" Target="../tags/tag36.xml"/><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tags" Target="../tags/tag39.xml"/><Relationship Id="rId6" Type="http://schemas.openxmlformats.org/officeDocument/2006/relationships/tags" Target="../tags/tag40.xml"/><Relationship Id="rId7" Type="http://schemas.openxmlformats.org/officeDocument/2006/relationships/tags" Target="../tags/tag41.xml"/><Relationship Id="rId8" Type="http://schemas.openxmlformats.org/officeDocument/2006/relationships/tags" Target="../tags/tag42.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3.xml"/><Relationship Id="rId2" Type="http://schemas.openxmlformats.org/officeDocument/2006/relationships/tags" Target="../tags/tag44.xml"/><Relationship Id="rId3" Type="http://schemas.openxmlformats.org/officeDocument/2006/relationships/tags" Target="../tags/tag45.xml"/><Relationship Id="rId4" Type="http://schemas.openxmlformats.org/officeDocument/2006/relationships/tags" Target="../tags/tag46.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tags" Target="../tags/tag48.xml"/><Relationship Id="rId3" Type="http://schemas.openxmlformats.org/officeDocument/2006/relationships/tags" Target="../tags/tag49.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tags" Target="../tags/tag58.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image" Target="../media/image4.png"/><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tags" Target="../tags/tag62.xml"/><Relationship Id="rId6" Type="http://schemas.openxmlformats.org/officeDocument/2006/relationships/tags" Target="../tags/tag63.xml"/><Relationship Id="rId7" Type="http://schemas.openxmlformats.org/officeDocument/2006/relationships/tags" Target="../tags/tag64.xml"/><Relationship Id="rId8" Type="http://schemas.openxmlformats.org/officeDocument/2006/relationships/tags" Target="../tags/tag65.xml"/><Relationship Id="rId9" Type="http://schemas.openxmlformats.org/officeDocument/2006/relationships/tags" Target="../tags/tag66.xml"/><Relationship Id="rId10" Type="http://schemas.openxmlformats.org/officeDocument/2006/relationships/tags" Target="../tags/tag67.xml"/><Relationship Id="rId11" Type="http://schemas.openxmlformats.org/officeDocument/2006/relationships/tags" Target="../tags/tag68.xml"/><Relationship Id="rId12" Type="http://schemas.openxmlformats.org/officeDocument/2006/relationships/tags" Target="../tags/tag69.xml"/><Relationship Id="rId13"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5" name="图片 6" descr="背景"/>
          <p:cNvPicPr>
            <a:picLocks noChangeAspect="1"/>
          </p:cNvPicPr>
          <p:nvPr userDrawn="1">
            <p:custDataLst>
              <p:tags r:id="rId1"/>
            </p:custDataLst>
          </p:nvPr>
        </p:nvPicPr>
        <p:blipFill>
          <a:blip xmlns:r="http://schemas.openxmlformats.org/officeDocument/2006/relationships" r:embed="rId2"/>
          <a:srcRect l="8797"/>
          <a:stretch>
            <a:fillRect/>
          </a:stretch>
        </p:blipFill>
        <p:spPr>
          <a:xfrm>
            <a:off x="0" y="0"/>
            <a:ext cx="12192000" cy="6858000"/>
          </a:xfrm>
          <a:prstGeom prst="rect"/>
        </p:spPr>
      </p:pic>
      <p:sp>
        <p:nvSpPr>
          <p:cNvPr id="1048670" name="标题 1"/>
          <p:cNvSpPr>
            <a:spLocks noGrp="1"/>
          </p:cNvSpPr>
          <p:nvPr>
            <p:ph type="ctrTitle" hasCustomPrompt="1"/>
            <p:custDataLst>
              <p:tags r:id="rId3"/>
            </p:custDataLst>
          </p:nvPr>
        </p:nvSpPr>
        <p:spPr>
          <a:xfrm>
            <a:off x="5587365" y="1017905"/>
            <a:ext cx="5766435" cy="2159000"/>
          </a:xfrm>
        </p:spPr>
        <p:txBody>
          <a:bodyPr anchor="b">
            <a:normAutofit/>
          </a:bodyPr>
          <a:lstStyle>
            <a:lvl1pPr algn="r">
              <a:lnSpc>
                <a:spcPct val="100000"/>
              </a:lnSpc>
              <a:defRPr sz="6000">
                <a:solidFill>
                  <a:schemeClr val="tx1"/>
                </a:solidFill>
              </a:defRPr>
            </a:lvl1pPr>
          </a:lstStyle>
          <a:p>
            <a:r>
              <a:rPr altLang="en-US" dirty="0" lang="zh-CN"/>
              <a:t>编辑母版标题</a:t>
            </a:r>
            <a:endParaRPr altLang="en-US" dirty="0" lang="zh-CN"/>
          </a:p>
        </p:txBody>
      </p:sp>
      <p:sp>
        <p:nvSpPr>
          <p:cNvPr id="1048672" name="副标题 2"/>
          <p:cNvSpPr>
            <a:spLocks noGrp="1"/>
          </p:cNvSpPr>
          <p:nvPr>
            <p:ph type="subTitle" idx="1"/>
            <p:custDataLst>
              <p:tags r:id="rId4"/>
            </p:custDataLst>
          </p:nvPr>
        </p:nvSpPr>
        <p:spPr>
          <a:xfrm>
            <a:off x="5586730" y="3231515"/>
            <a:ext cx="5767070" cy="751205"/>
          </a:xfrm>
        </p:spPr>
        <p:txBody>
          <a:bodyPr anchor="ctr" anchorCtr="0">
            <a:normAutofit/>
          </a:bodyPr>
          <a:lstStyle>
            <a:lvl1pPr algn="r" indent="0" marL="0">
              <a:lnSpc>
                <a:spcPct val="100000"/>
              </a:lnSpc>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4" name="日期占位符 3"/>
          <p:cNvSpPr>
            <a:spLocks noGrp="1"/>
          </p:cNvSpPr>
          <p:nvPr>
            <p:ph type="dt" sz="half" idx="10"/>
            <p:custDataLst>
              <p:tags r:id="rId5"/>
            </p:custDataLst>
          </p:nvPr>
        </p:nvSpPr>
        <p:spPr/>
        <p:txBody>
          <a:bodyPr>
            <a:normAutofit/>
          </a:bodyPr>
          <a:p>
            <a:fld id="{5592522B-0F24-4480-B9DD-A9474A6880D6}" type="datetimeFigureOut">
              <a:rPr altLang="en-US" lang="zh-CN" smtClean="0"/>
            </a:fld>
            <a:endParaRPr altLang="en-US" lang="zh-CN"/>
          </a:p>
        </p:txBody>
      </p:sp>
      <p:sp>
        <p:nvSpPr>
          <p:cNvPr id="1048676" name="页脚占位符 4"/>
          <p:cNvSpPr>
            <a:spLocks noGrp="1"/>
          </p:cNvSpPr>
          <p:nvPr>
            <p:ph type="ftr" sz="quarter" idx="11"/>
            <p:custDataLst>
              <p:tags r:id="rId6"/>
            </p:custDataLst>
          </p:nvPr>
        </p:nvSpPr>
        <p:spPr/>
        <p:txBody>
          <a:bodyPr>
            <a:normAutofit/>
          </a:bodyPr>
          <a:p>
            <a:endParaRPr altLang="en-US" dirty="0" lang="zh-CN"/>
          </a:p>
        </p:txBody>
      </p:sp>
      <p:sp>
        <p:nvSpPr>
          <p:cNvPr id="1048678" name="灯片编号占位符 5"/>
          <p:cNvSpPr>
            <a:spLocks noGrp="1"/>
          </p:cNvSpPr>
          <p:nvPr>
            <p:ph type="sldNum" sz="quarter" idx="12"/>
            <p:custDataLst>
              <p:tags r:id="rId7"/>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0" name="文本占位符 9"/>
          <p:cNvSpPr>
            <a:spLocks noGrp="1"/>
          </p:cNvSpPr>
          <p:nvPr>
            <p:ph type="body" sz="quarter" idx="13" hasCustomPrompt="1"/>
            <p:custDataLst>
              <p:tags r:id="rId8"/>
            </p:custDataLst>
          </p:nvPr>
        </p:nvSpPr>
        <p:spPr>
          <a:xfrm>
            <a:off x="5586730" y="473710"/>
            <a:ext cx="5767705" cy="504190"/>
          </a:xfrm>
        </p:spPr>
        <p:txBody>
          <a:bodyPr anchor="ctr">
            <a:normAutofit/>
          </a:bodyPr>
          <a:lstStyle>
            <a:lvl1pPr algn="r" indent="0" marL="0">
              <a:lnSpc>
                <a:spcPct val="100000"/>
              </a:lnSpc>
              <a:buNone/>
              <a:defRPr b="1" sz="1800">
                <a:solidFill>
                  <a:schemeClr val="accent1"/>
                </a:solidFill>
              </a:defRPr>
            </a:lvl1pPr>
          </a:lstStyle>
          <a:p>
            <a:pPr lvl="0"/>
            <a:r>
              <a:rPr altLang="en-US" dirty="0" lang="zh-CN"/>
              <a:t>公司名占位符</a:t>
            </a:r>
            <a:endParaRPr altLang="en-US" dirty="0" lang="zh-CN"/>
          </a:p>
        </p:txBody>
      </p:sp>
      <p:sp>
        <p:nvSpPr>
          <p:cNvPr id="1048682" name="文本占位符 13"/>
          <p:cNvSpPr>
            <a:spLocks noGrp="1"/>
          </p:cNvSpPr>
          <p:nvPr>
            <p:ph type="body" sz="quarter" idx="14" hasCustomPrompt="1"/>
            <p:custDataLst>
              <p:tags r:id="rId9"/>
            </p:custDataLst>
          </p:nvPr>
        </p:nvSpPr>
        <p:spPr>
          <a:xfrm>
            <a:off x="8303260" y="4082415"/>
            <a:ext cx="3050540" cy="1376045"/>
          </a:xfrm>
        </p:spPr>
        <p:txBody>
          <a:bodyPr anchor="t" anchorCtr="0">
            <a:normAutofit/>
          </a:bodyPr>
          <a:lstStyle>
            <a:lvl1pPr algn="r" indent="0" marL="0">
              <a:lnSpc>
                <a:spcPct val="100000"/>
              </a:lnSpc>
              <a:buNone/>
              <a:defRPr b="1" sz="1800">
                <a:solidFill>
                  <a:schemeClr val="accent1"/>
                </a:solidFill>
              </a:defRPr>
            </a:lvl1pPr>
          </a:lstStyle>
          <a:p>
            <a:pPr lvl="0"/>
            <a:r>
              <a:rPr altLang="en-US" dirty="0" lang="zh-CN"/>
              <a:t>日期时间占位符</a:t>
            </a:r>
            <a:endParaRPr altLang="en-US" dirty="0" lang="zh-CN"/>
          </a:p>
        </p:txBody>
      </p:sp>
      <p:sp>
        <p:nvSpPr>
          <p:cNvPr id="1048684" name="文本占位符 23"/>
          <p:cNvSpPr>
            <a:spLocks noGrp="1"/>
          </p:cNvSpPr>
          <p:nvPr>
            <p:ph type="body" sz="quarter" idx="17" hasCustomPrompt="1"/>
            <p:custDataLst>
              <p:tags r:id="rId10"/>
            </p:custDataLst>
          </p:nvPr>
        </p:nvSpPr>
        <p:spPr>
          <a:xfrm>
            <a:off x="5588000" y="4081780"/>
            <a:ext cx="2714625" cy="1376045"/>
          </a:xfrm>
        </p:spPr>
        <p:txBody>
          <a:bodyPr anchor="t" anchorCtr="0">
            <a:normAutofit/>
          </a:bodyPr>
          <a:lstStyle>
            <a:lvl1pPr algn="r" indent="0" marL="0">
              <a:lnSpc>
                <a:spcPct val="100000"/>
              </a:lnSpc>
              <a:buNone/>
              <a:defRPr b="1" sz="1800">
                <a:solidFill>
                  <a:schemeClr val="accent1"/>
                </a:solidFill>
              </a:defRPr>
            </a:lvl1pPr>
          </a:lstStyle>
          <a:p>
            <a:pPr lvl="0"/>
            <a:r>
              <a:rPr altLang="en-US" dirty="0" lang="zh-CN"/>
              <a:t>署名占位符</a:t>
            </a:r>
            <a:endParaRPr altLang="en-US" dirty="0" lang="zh-CN"/>
          </a:p>
        </p:txBody>
      </p:sp>
      <p:sp>
        <p:nvSpPr>
          <p:cNvPr id="1048686" name="椭圆 8"/>
          <p:cNvSpPr/>
          <p:nvPr userDrawn="1">
            <p:custDataLst>
              <p:tags r:id="rId11"/>
            </p:custDataLst>
          </p:nvPr>
        </p:nvSpPr>
        <p:spPr>
          <a:xfrm rot="5400000" flipH="1">
            <a:off x="11116310" y="5883275"/>
            <a:ext cx="81280" cy="86360"/>
          </a:xfrm>
          <a:prstGeom prst="ellipse"/>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688" name="椭圆 10"/>
          <p:cNvSpPr/>
          <p:nvPr userDrawn="1">
            <p:custDataLst>
              <p:tags r:id="rId12"/>
            </p:custDataLst>
          </p:nvPr>
        </p:nvSpPr>
        <p:spPr>
          <a:xfrm rot="5400000" flipH="1">
            <a:off x="10892790" y="5883275"/>
            <a:ext cx="81280" cy="86360"/>
          </a:xfrm>
          <a:prstGeom prst="ellipse"/>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690" name="椭圆 11"/>
          <p:cNvSpPr/>
          <p:nvPr userDrawn="1">
            <p:custDataLst>
              <p:tags r:id="rId13"/>
            </p:custDataLst>
          </p:nvPr>
        </p:nvSpPr>
        <p:spPr>
          <a:xfrm rot="5400000" flipH="1">
            <a:off x="10668635" y="5883275"/>
            <a:ext cx="81280" cy="86360"/>
          </a:xfrm>
          <a:prstGeom prst="ellipse"/>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2"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4"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8" name="页脚占位符 4"/>
          <p:cNvSpPr>
            <a:spLocks noGrp="1"/>
          </p:cNvSpPr>
          <p:nvPr>
            <p:ph type="ftr" sz="quarter" idx="11"/>
            <p:custDataLst>
              <p:tags r:id="rId4"/>
            </p:custDataLst>
          </p:nvPr>
        </p:nvSpPr>
        <p:spPr/>
        <p:txBody>
          <a:bodyPr/>
          <a:p>
            <a:endParaRPr altLang="en-US" lang="zh-CN"/>
          </a:p>
        </p:txBody>
      </p:sp>
      <p:sp>
        <p:nvSpPr>
          <p:cNvPr id="104870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7" name="图片 5" descr="C:\Users\wps\Desktop\商务-读书_01(2).png商务-读书_01(2)"/>
          <p:cNvPicPr>
            <a:picLocks noChangeAspect="1"/>
          </p:cNvPicPr>
          <p:nvPr userDrawn="1">
            <p:custDataLst>
              <p:tags r:id="rId1"/>
            </p:custDataLst>
          </p:nvPr>
        </p:nvPicPr>
        <p:blipFill>
          <a:blip xmlns:r="http://schemas.openxmlformats.org/officeDocument/2006/relationships" r:embed="rId2"/>
          <a:srcRect/>
          <a:stretch>
            <a:fillRect/>
          </a:stretch>
        </p:blipFill>
        <p:spPr>
          <a:xfrm>
            <a:off x="0" y="0"/>
            <a:ext cx="12192000" cy="6858000"/>
          </a:xfrm>
          <a:prstGeom prst="rect"/>
        </p:spPr>
      </p:pic>
      <p:sp>
        <p:nvSpPr>
          <p:cNvPr id="1048702" name="标题 1"/>
          <p:cNvSpPr>
            <a:spLocks noGrp="1"/>
          </p:cNvSpPr>
          <p:nvPr>
            <p:ph type="title" hasCustomPrompt="1"/>
            <p:custDataLst>
              <p:tags r:id="rId3"/>
            </p:custDataLst>
          </p:nvPr>
        </p:nvSpPr>
        <p:spPr>
          <a:xfrm>
            <a:off x="839153" y="453300"/>
            <a:ext cx="10513695" cy="1081405"/>
          </a:xfrm>
        </p:spPr>
        <p:txBody>
          <a:bodyPr anchor="b">
            <a:normAutofit/>
          </a:bodyPr>
          <a:lstStyle>
            <a:lvl1pPr algn="ctr">
              <a:defRPr sz="6000">
                <a:solidFill>
                  <a:schemeClr val="accent1">
                    <a:alpha val="60000"/>
                  </a:schemeClr>
                </a:solidFill>
              </a:defRPr>
            </a:lvl1pPr>
          </a:lstStyle>
          <a:p>
            <a:r>
              <a:rPr altLang="en-US" dirty="0" lang="zh-CN"/>
              <a:t>标题</a:t>
            </a:r>
            <a:endParaRPr altLang="en-US" dirty="0" lang="zh-CN"/>
          </a:p>
        </p:txBody>
      </p:sp>
      <p:sp>
        <p:nvSpPr>
          <p:cNvPr id="1048704" name="日期占位符 6"/>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06" name="页脚占位符 7"/>
          <p:cNvSpPr>
            <a:spLocks noGrp="1"/>
          </p:cNvSpPr>
          <p:nvPr>
            <p:ph type="ftr" sz="quarter" idx="11"/>
            <p:custDataLst>
              <p:tags r:id="rId5"/>
            </p:custDataLst>
          </p:nvPr>
        </p:nvSpPr>
        <p:spPr/>
        <p:txBody>
          <a:bodyPr/>
          <a:p>
            <a:endParaRPr altLang="en-US" lang="zh-CN"/>
          </a:p>
        </p:txBody>
      </p:sp>
      <p:sp>
        <p:nvSpPr>
          <p:cNvPr id="1048708" name="灯片编号占位符 8"/>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59" name="图片 6" descr="商务-读书_01(1)"/>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10" name="标题 1"/>
          <p:cNvSpPr>
            <a:spLocks noGrp="1"/>
          </p:cNvSpPr>
          <p:nvPr>
            <p:ph type="title"/>
            <p:custDataLst>
              <p:tags r:id="rId3"/>
            </p:custDataLst>
          </p:nvPr>
        </p:nvSpPr>
        <p:spPr>
          <a:xfrm>
            <a:off x="769620" y="2511425"/>
            <a:ext cx="10652760" cy="1697355"/>
          </a:xfrm>
        </p:spPr>
        <p:txBody>
          <a:bodyPr anchor="t" anchorCtr="0" tIns="144145"/>
          <a:lstStyle>
            <a:lvl1pPr algn="ctr">
              <a:defRPr sz="5400">
                <a:solidFill>
                  <a:schemeClr val="tx1"/>
                </a:solidFill>
              </a:defRPr>
            </a:lvl1pPr>
          </a:lstStyle>
          <a:p>
            <a:r>
              <a:rPr altLang="en-US" dirty="0" lang="zh-CN"/>
              <a:t>单击此处编辑母版标题样式</a:t>
            </a:r>
            <a:endParaRPr altLang="en-US" dirty="0" lang="zh-CN"/>
          </a:p>
        </p:txBody>
      </p:sp>
      <p:sp>
        <p:nvSpPr>
          <p:cNvPr id="1048712"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14" name="页脚占位符 4"/>
          <p:cNvSpPr>
            <a:spLocks noGrp="1"/>
          </p:cNvSpPr>
          <p:nvPr>
            <p:ph type="ftr" sz="quarter" idx="11"/>
            <p:custDataLst>
              <p:tags r:id="rId5"/>
            </p:custDataLst>
          </p:nvPr>
        </p:nvSpPr>
        <p:spPr/>
        <p:txBody>
          <a:bodyPr/>
          <a:p>
            <a:endParaRPr altLang="en-US" lang="zh-CN"/>
          </a:p>
        </p:txBody>
      </p:sp>
      <p:sp>
        <p:nvSpPr>
          <p:cNvPr id="1048716" name="灯片编号占位符 5"/>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
        <p:nvSpPr>
          <p:cNvPr id="1048718" name="文本占位符 7"/>
          <p:cNvSpPr>
            <a:spLocks noGrp="1"/>
          </p:cNvSpPr>
          <p:nvPr>
            <p:ph type="body" sz="quarter" idx="13" hasCustomPrompt="1"/>
            <p:custDataLst>
              <p:tags r:id="rId7"/>
            </p:custDataLst>
          </p:nvPr>
        </p:nvSpPr>
        <p:spPr>
          <a:xfrm>
            <a:off x="769938" y="1246505"/>
            <a:ext cx="10652125" cy="2004060"/>
          </a:xfrm>
        </p:spPr>
        <p:txBody>
          <a:bodyPr anchor="b" anchorCtr="0">
            <a:noAutofit/>
          </a:bodyPr>
          <a:lstStyle>
            <a:lvl1pPr algn="ctr" indent="0" marL="0">
              <a:buNone/>
              <a:defRPr b="1" sz="11500">
                <a:ln>
                  <a:gradFill>
                    <a:gsLst>
                      <a:gs pos="0">
                        <a:schemeClr val="accent1">
                          <a:lumMod val="60000"/>
                          <a:lumOff val="40000"/>
                        </a:schemeClr>
                      </a:gs>
                      <a:gs pos="100000">
                        <a:schemeClr val="accent1">
                          <a:lumMod val="60000"/>
                          <a:lumOff val="40000"/>
                          <a:alpha val="0"/>
                        </a:schemeClr>
                      </a:gs>
                    </a:gsLst>
                    <a:lin ang="5400000" scaled="1"/>
                  </a:gradFill>
                </a:ln>
                <a:no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2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2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28" name="页脚占位符 5"/>
          <p:cNvSpPr>
            <a:spLocks noGrp="1"/>
          </p:cNvSpPr>
          <p:nvPr>
            <p:ph type="ftr" sz="quarter" idx="11"/>
            <p:custDataLst>
              <p:tags r:id="rId5"/>
            </p:custDataLst>
          </p:nvPr>
        </p:nvSpPr>
        <p:spPr/>
        <p:txBody>
          <a:bodyPr/>
          <a:p>
            <a:endParaRPr altLang="en-US" lang="zh-CN"/>
          </a:p>
        </p:txBody>
      </p:sp>
      <p:sp>
        <p:nvSpPr>
          <p:cNvPr id="104873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3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3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3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4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44" name="页脚占位符 7"/>
          <p:cNvSpPr>
            <a:spLocks noGrp="1"/>
          </p:cNvSpPr>
          <p:nvPr>
            <p:ph type="ftr" sz="quarter" idx="11"/>
            <p:custDataLst>
              <p:tags r:id="rId7"/>
            </p:custDataLst>
          </p:nvPr>
        </p:nvSpPr>
        <p:spPr/>
        <p:txBody>
          <a:bodyPr/>
          <a:p>
            <a:endParaRPr altLang="en-US" lang="zh-CN"/>
          </a:p>
        </p:txBody>
      </p:sp>
      <p:sp>
        <p:nvSpPr>
          <p:cNvPr id="104874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4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5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52" name="页脚占位符 3"/>
          <p:cNvSpPr>
            <a:spLocks noGrp="1"/>
          </p:cNvSpPr>
          <p:nvPr>
            <p:ph type="ftr" sz="quarter" idx="11"/>
            <p:custDataLst>
              <p:tags r:id="rId3"/>
            </p:custDataLst>
          </p:nvPr>
        </p:nvSpPr>
        <p:spPr/>
        <p:txBody>
          <a:bodyPr/>
          <a:p>
            <a:endParaRPr altLang="en-US" lang="zh-CN"/>
          </a:p>
        </p:txBody>
      </p:sp>
      <p:sp>
        <p:nvSpPr>
          <p:cNvPr id="104875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5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58" name="页脚占位符 2"/>
          <p:cNvSpPr>
            <a:spLocks noGrp="1"/>
          </p:cNvSpPr>
          <p:nvPr>
            <p:ph type="ftr" sz="quarter" idx="11"/>
            <p:custDataLst>
              <p:tags r:id="rId2"/>
            </p:custDataLst>
          </p:nvPr>
        </p:nvSpPr>
        <p:spPr/>
        <p:txBody>
          <a:bodyPr/>
          <a:p>
            <a:endParaRPr altLang="en-US" lang="zh-CN"/>
          </a:p>
        </p:txBody>
      </p:sp>
      <p:sp>
        <p:nvSpPr>
          <p:cNvPr id="104876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6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6" name="页脚占位符 4"/>
          <p:cNvSpPr>
            <a:spLocks noGrp="1"/>
          </p:cNvSpPr>
          <p:nvPr>
            <p:ph type="ftr" sz="quarter" idx="11"/>
            <p:custDataLst>
              <p:tags r:id="rId3"/>
            </p:custDataLst>
          </p:nvPr>
        </p:nvSpPr>
        <p:spPr/>
        <p:txBody>
          <a:bodyPr/>
          <a:p>
            <a:endParaRPr altLang="en-US" lang="zh-CN"/>
          </a:p>
        </p:txBody>
      </p:sp>
      <p:sp>
        <p:nvSpPr>
          <p:cNvPr id="104876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7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7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7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76" name="页脚占位符 7"/>
          <p:cNvSpPr>
            <a:spLocks noGrp="1"/>
          </p:cNvSpPr>
          <p:nvPr>
            <p:ph type="ftr" sz="quarter" idx="11"/>
            <p:custDataLst>
              <p:tags r:id="rId4"/>
            </p:custDataLst>
          </p:nvPr>
        </p:nvSpPr>
        <p:spPr/>
        <p:txBody>
          <a:bodyPr/>
          <a:p>
            <a:endParaRPr altLang="en-US" lang="zh-CN"/>
          </a:p>
        </p:txBody>
      </p:sp>
      <p:sp>
        <p:nvSpPr>
          <p:cNvPr id="104877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61" name="图片 6" descr="商务-读书_03"/>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80" name="标题 1"/>
          <p:cNvSpPr>
            <a:spLocks noGrp="1"/>
          </p:cNvSpPr>
          <p:nvPr>
            <p:ph type="ctrTitle" hasCustomPrompt="1"/>
            <p:custDataLst>
              <p:tags r:id="rId3"/>
            </p:custDataLst>
          </p:nvPr>
        </p:nvSpPr>
        <p:spPr>
          <a:xfrm>
            <a:off x="5579110" y="1732280"/>
            <a:ext cx="5621655" cy="1800225"/>
          </a:xfrm>
        </p:spPr>
        <p:txBody>
          <a:bodyPr anchor="b"/>
          <a:lstStyle>
            <a:lvl1pPr algn="r">
              <a:lnSpc>
                <a:spcPct val="100000"/>
              </a:lnSpc>
              <a:defRPr sz="6000">
                <a:solidFill>
                  <a:schemeClr val="tx1"/>
                </a:solidFill>
              </a:defRPr>
            </a:lvl1pPr>
          </a:lstStyle>
          <a:p>
            <a:r>
              <a:rPr altLang="en-US" dirty="0" lang="zh-CN"/>
              <a:t>编辑母版标题</a:t>
            </a:r>
            <a:endParaRPr altLang="en-US" dirty="0" lang="zh-CN"/>
          </a:p>
        </p:txBody>
      </p:sp>
      <p:sp>
        <p:nvSpPr>
          <p:cNvPr id="1048782"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84" name="页脚占位符 4"/>
          <p:cNvSpPr>
            <a:spLocks noGrp="1"/>
          </p:cNvSpPr>
          <p:nvPr>
            <p:ph type="ftr" sz="quarter" idx="11"/>
            <p:custDataLst>
              <p:tags r:id="rId5"/>
            </p:custDataLst>
          </p:nvPr>
        </p:nvSpPr>
        <p:spPr/>
        <p:txBody>
          <a:bodyPr/>
          <a:p>
            <a:endParaRPr altLang="en-US" lang="zh-CN"/>
          </a:p>
        </p:txBody>
      </p:sp>
      <p:sp>
        <p:nvSpPr>
          <p:cNvPr id="1048786" name="灯片编号占位符 5"/>
          <p:cNvSpPr>
            <a:spLocks noGrp="1"/>
          </p:cNvSpPr>
          <p:nvPr>
            <p:ph type="sldNum" sz="quarter" idx="12"/>
            <p:custDataLst>
              <p:tags r:id="rId6"/>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788" name="文本占位符 9"/>
          <p:cNvSpPr>
            <a:spLocks noGrp="1"/>
          </p:cNvSpPr>
          <p:nvPr>
            <p:ph type="body" sz="quarter" idx="13" hasCustomPrompt="1"/>
            <p:custDataLst>
              <p:tags r:id="rId7"/>
            </p:custDataLst>
          </p:nvPr>
        </p:nvSpPr>
        <p:spPr>
          <a:xfrm>
            <a:off x="5578475" y="660400"/>
            <a:ext cx="5622925" cy="1071880"/>
          </a:xfrm>
        </p:spPr>
        <p:txBody>
          <a:bodyPr anchor="t" anchorCtr="0" bIns="0" lIns="0" rIns="0" rtlCol="0" tIns="179705"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1" cap="none" dirty="0" sz="1800" i="0" kern="1200" kumimoji="0" lang="zh-CN" noProof="1" normalizeH="0" spc="0" strike="noStrike" u="none">
                <a:solidFill>
                  <a:schemeClr val="accent1"/>
                </a:solidFill>
                <a:latin typeface="+mn-lt"/>
                <a:ea typeface="+mn-ea"/>
                <a:cs typeface="+mn-cs"/>
              </a:defRPr>
            </a:lvl1pPr>
          </a:lstStyle>
          <a:p>
            <a:pPr lvl="0"/>
            <a:r>
              <a:rPr>
                <a:sym typeface="+mn-ea"/>
              </a:rPr>
              <a:t>公司名占位符</a:t>
            </a:r>
            <a:endParaRPr>
              <a:sym typeface="+mn-ea"/>
            </a:endParaRPr>
          </a:p>
        </p:txBody>
      </p:sp>
      <p:sp>
        <p:nvSpPr>
          <p:cNvPr id="1048790" name="文本占位符 13"/>
          <p:cNvSpPr>
            <a:spLocks noGrp="1"/>
          </p:cNvSpPr>
          <p:nvPr>
            <p:ph type="body" sz="quarter" idx="14" hasCustomPrompt="1"/>
            <p:custDataLst>
              <p:tags r:id="rId8"/>
            </p:custDataLst>
          </p:nvPr>
        </p:nvSpPr>
        <p:spPr>
          <a:xfrm>
            <a:off x="8321675" y="3835400"/>
            <a:ext cx="2879725" cy="1310640"/>
          </a:xfrm>
        </p:spPr>
        <p:txBody>
          <a:bodyPr anchor="t" anchorCtr="0"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1" cap="none" dirty="0" sz="1800" i="0" kern="1200" kumimoji="0" lang="zh-CN" noProof="1" normalizeH="0" spc="0" strike="noStrike" u="none">
                <a:solidFill>
                  <a:schemeClr val="accent1"/>
                </a:solidFill>
                <a:latin typeface="+mn-lt"/>
                <a:ea typeface="+mn-ea"/>
                <a:cs typeface="+mn-cs"/>
              </a:defRPr>
            </a:lvl1pPr>
          </a:lstStyle>
          <a:p>
            <a:pPr lvl="0"/>
            <a:r>
              <a:rPr>
                <a:sym typeface="+mn-ea"/>
              </a:rPr>
              <a:t>日期时间占位符</a:t>
            </a:r>
            <a:endParaRPr>
              <a:sym typeface="+mn-ea"/>
            </a:endParaRPr>
          </a:p>
        </p:txBody>
      </p:sp>
      <p:sp>
        <p:nvSpPr>
          <p:cNvPr id="1048792" name="文本占位符 23"/>
          <p:cNvSpPr>
            <a:spLocks noGrp="1"/>
          </p:cNvSpPr>
          <p:nvPr>
            <p:ph type="body" sz="quarter" idx="17" hasCustomPrompt="1"/>
            <p:custDataLst>
              <p:tags r:id="rId9"/>
            </p:custDataLst>
          </p:nvPr>
        </p:nvSpPr>
        <p:spPr>
          <a:xfrm>
            <a:off x="5578475" y="3835400"/>
            <a:ext cx="2743200" cy="1310640"/>
          </a:xfrm>
        </p:spPr>
        <p:txBody>
          <a:bodyPr anchor="t" anchorCtr="0"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1" cap="none" dirty="0" sz="1800" i="0" kern="1200" kumimoji="0" lang="zh-CN" noProof="1" normalizeH="0" spc="0" strike="noStrike" u="none">
                <a:solidFill>
                  <a:schemeClr val="accent1"/>
                </a:solidFill>
                <a:latin typeface="+mn-lt"/>
                <a:ea typeface="+mn-ea"/>
                <a:cs typeface="+mn-cs"/>
              </a:defRPr>
            </a:lvl1pPr>
          </a:lstStyle>
          <a:p>
            <a:pPr lvl="0"/>
            <a:r>
              <a:rPr>
                <a:sym typeface="+mn-ea"/>
              </a:rPr>
              <a:t>署名占位符</a:t>
            </a:r>
            <a:endParaRPr>
              <a:sym typeface="+mn-ea"/>
            </a:endParaRPr>
          </a:p>
        </p:txBody>
      </p:sp>
      <p:sp>
        <p:nvSpPr>
          <p:cNvPr id="1048794" name="椭圆 8"/>
          <p:cNvSpPr/>
          <p:nvPr userDrawn="1">
            <p:custDataLst>
              <p:tags r:id="rId10"/>
            </p:custDataLst>
          </p:nvPr>
        </p:nvSpPr>
        <p:spPr>
          <a:xfrm rot="5400000" flipH="1">
            <a:off x="10963910" y="5883275"/>
            <a:ext cx="81280" cy="86360"/>
          </a:xfrm>
          <a:prstGeom prst="ellipse"/>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96" name="椭圆 10"/>
          <p:cNvSpPr/>
          <p:nvPr userDrawn="1">
            <p:custDataLst>
              <p:tags r:id="rId11"/>
            </p:custDataLst>
          </p:nvPr>
        </p:nvSpPr>
        <p:spPr>
          <a:xfrm rot="5400000" flipH="1">
            <a:off x="10740390" y="5883275"/>
            <a:ext cx="81280" cy="86360"/>
          </a:xfrm>
          <a:prstGeom prst="ellipse"/>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98" name="椭圆 11"/>
          <p:cNvSpPr/>
          <p:nvPr userDrawn="1">
            <p:custDataLst>
              <p:tags r:id="rId12"/>
            </p:custDataLst>
          </p:nvPr>
        </p:nvSpPr>
        <p:spPr>
          <a:xfrm rot="5400000" flipH="1">
            <a:off x="10516235" y="5883275"/>
            <a:ext cx="81280" cy="86360"/>
          </a:xfrm>
          <a:prstGeom prst="ellipse"/>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0.xml"/><Relationship Id="rId13" Type="http://schemas.openxmlformats.org/officeDocument/2006/relationships/image" Target="../media/image5.png"/><Relationship Id="rId14" Type="http://schemas.openxmlformats.org/officeDocument/2006/relationships/tags" Target="../tags/tag71.xml"/><Relationship Id="rId15" Type="http://schemas.openxmlformats.org/officeDocument/2006/relationships/tags" Target="../tags/tag72.xml"/><Relationship Id="rId16" Type="http://schemas.openxmlformats.org/officeDocument/2006/relationships/tags" Target="../tags/tag73.xml"/><Relationship Id="rId17" Type="http://schemas.openxmlformats.org/officeDocument/2006/relationships/tags" Target="../tags/tag74.xml"/><Relationship Id="rId18" Type="http://schemas.openxmlformats.org/officeDocument/2006/relationships/tags" Target="../tags/tag75.xml"/><Relationship Id="rId19" Type="http://schemas.openxmlformats.org/officeDocument/2006/relationships/tags" Target="../tags/tag76.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6208" r:id="rId1"/>
    <p:sldLayoutId id="2147486209" r:id="rId2"/>
    <p:sldLayoutId id="2147486210" r:id="rId3"/>
    <p:sldLayoutId id="2147486211" r:id="rId4"/>
    <p:sldLayoutId id="2147486212" r:id="rId5"/>
    <p:sldLayoutId id="2147486213" r:id="rId6"/>
    <p:sldLayoutId id="2147486214" r:id="rId7"/>
    <p:sldLayoutId id="2147486215" r:id="rId8"/>
    <p:sldLayoutId id="2147486216" r:id="rId9"/>
    <p:sldLayoutId id="2147486217" r:id="rId10"/>
    <p:sldLayoutId id="2147486218"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descr="商务-读书_04"/>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8"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6245" r:id="rId1"/>
    <p:sldLayoutId id="2147486246" r:id="rId2"/>
    <p:sldLayoutId id="2147486247" r:id="rId3"/>
    <p:sldLayoutId id="2147486248" r:id="rId4"/>
    <p:sldLayoutId id="2147486249" r:id="rId5"/>
    <p:sldLayoutId id="2147486250" r:id="rId6"/>
    <p:sldLayoutId id="2147486251" r:id="rId7"/>
    <p:sldLayoutId id="2147486252" r:id="rId8"/>
    <p:sldLayoutId id="2147486253" r:id="rId9"/>
    <p:sldLayoutId id="2147486254" r:id="rId10"/>
    <p:sldLayoutId id="2147486255"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44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tags" Target="../tags/tag78.xml"/><Relationship Id="rId3" Type="http://schemas.openxmlformats.org/officeDocument/2006/relationships/tags" Target="../tags/tag79.xml"/><Relationship Id="rId4" Type="http://schemas.openxmlformats.org/officeDocument/2006/relationships/tags" Target="../tags/tag80.xml"/><Relationship Id="rId5" Type="http://schemas.openxmlformats.org/officeDocument/2006/relationships/tags" Target="../tags/tag81.xml"/><Relationship Id="rId6" Type="http://schemas.openxmlformats.org/officeDocument/2006/relationships/tags" Target="../tags/tag82.xml"/><Relationship Id="rId7"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83.xml"/><Relationship Id="rId2" Type="http://schemas.openxmlformats.org/officeDocument/2006/relationships/tags" Target="../tags/tag84.xml"/><Relationship Id="rId3" Type="http://schemas.openxmlformats.org/officeDocument/2006/relationships/tags" Target="../tags/tag85.xml"/><Relationship Id="rId4" Type="http://schemas.openxmlformats.org/officeDocument/2006/relationships/tags" Target="../tags/tag86.xml"/><Relationship Id="rId5" Type="http://schemas.openxmlformats.org/officeDocument/2006/relationships/tags" Target="../tags/tag87.xml"/><Relationship Id="rId6" Type="http://schemas.openxmlformats.org/officeDocument/2006/relationships/tags" Target="../tags/tag88.xml"/><Relationship Id="rId7" Type="http://schemas.openxmlformats.org/officeDocument/2006/relationships/tags" Target="../tags/tag89.xml"/><Relationship Id="rId8" Type="http://schemas.openxmlformats.org/officeDocument/2006/relationships/tags" Target="../tags/tag90.xml"/><Relationship Id="rId9" Type="http://schemas.openxmlformats.org/officeDocument/2006/relationships/tags" Target="../tags/tag91.xml"/><Relationship Id="rId10" Type="http://schemas.openxmlformats.org/officeDocument/2006/relationships/tags" Target="../tags/tag92.xml"/><Relationship Id="rId11" Type="http://schemas.openxmlformats.org/officeDocument/2006/relationships/tags" Target="../tags/tag93.xml"/><Relationship Id="rId12" Type="http://schemas.openxmlformats.org/officeDocument/2006/relationships/tags" Target="../tags/tag94.xml"/><Relationship Id="rId13" Type="http://schemas.openxmlformats.org/officeDocument/2006/relationships/tags" Target="../tags/tag95.xml"/><Relationship Id="rId14" Type="http://schemas.openxmlformats.org/officeDocument/2006/relationships/tags" Target="../tags/tag96.xml"/><Relationship Id="rId15"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tags" Target="../tags/tag98.xml"/><Relationship Id="rId3" Type="http://schemas.openxmlformats.org/officeDocument/2006/relationships/tags" Target="../tags/tag99.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00.xml"/><Relationship Id="rId2" Type="http://schemas.openxmlformats.org/officeDocument/2006/relationships/tags" Target="../tags/tag101.xml"/><Relationship Id="rId3" Type="http://schemas.openxmlformats.org/officeDocument/2006/relationships/tags" Target="../tags/tag102.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03.xml"/><Relationship Id="rId2" Type="http://schemas.openxmlformats.org/officeDocument/2006/relationships/tags" Target="../tags/tag104.xml"/><Relationship Id="rId3" Type="http://schemas.openxmlformats.org/officeDocument/2006/relationships/tags" Target="../tags/tag105.xml"/><Relationship Id="rId4" Type="http://schemas.openxmlformats.org/officeDocument/2006/relationships/tags" Target="../tags/tag106.xml"/><Relationship Id="rId5" Type="http://schemas.openxmlformats.org/officeDocument/2006/relationships/tags" Target="../tags/tag107.xml"/><Relationship Id="rId6" Type="http://schemas.openxmlformats.org/officeDocument/2006/relationships/tags" Target="../tags/tag108.xml"/><Relationship Id="rId7" Type="http://schemas.openxmlformats.org/officeDocument/2006/relationships/tags" Target="../tags/tag109.xml"/><Relationship Id="rId8" Type="http://schemas.openxmlformats.org/officeDocument/2006/relationships/tags" Target="../tags/tag110.xml"/><Relationship Id="rId9" Type="http://schemas.openxmlformats.org/officeDocument/2006/relationships/tags" Target="../tags/tag111.xml"/><Relationship Id="rId10" Type="http://schemas.openxmlformats.org/officeDocument/2006/relationships/tags" Target="../tags/tag112.xml"/><Relationship Id="rId11" Type="http://schemas.openxmlformats.org/officeDocument/2006/relationships/tags" Target="../tags/tag113.xml"/><Relationship Id="rId12" Type="http://schemas.openxmlformats.org/officeDocument/2006/relationships/tags" Target="../tags/tag114.xml"/><Relationship Id="rId13" Type="http://schemas.openxmlformats.org/officeDocument/2006/relationships/tags" Target="../tags/tag115.xml"/><Relationship Id="rId14" Type="http://schemas.openxmlformats.org/officeDocument/2006/relationships/tags" Target="../tags/tag116.xml"/><Relationship Id="rId15" Type="http://schemas.openxmlformats.org/officeDocument/2006/relationships/tags" Target="../tags/tag117.xml"/><Relationship Id="rId16" Type="http://schemas.openxmlformats.org/officeDocument/2006/relationships/tags" Target="../tags/tag118.xml"/><Relationship Id="rId17" Type="http://schemas.openxmlformats.org/officeDocument/2006/relationships/tags" Target="../tags/tag119.xml"/><Relationship Id="rId18" Type="http://schemas.openxmlformats.org/officeDocument/2006/relationships/tags" Target="../tags/tag120.xml"/><Relationship Id="rId19" Type="http://schemas.openxmlformats.org/officeDocument/2006/relationships/tags" Target="../tags/tag121.xml"/><Relationship Id="rId20" Type="http://schemas.openxmlformats.org/officeDocument/2006/relationships/tags" Target="../tags/tag122.xml"/><Relationship Id="rId21" Type="http://schemas.openxmlformats.org/officeDocument/2006/relationships/tags" Target="../tags/tag123.xml"/><Relationship Id="rId22" Type="http://schemas.openxmlformats.org/officeDocument/2006/relationships/tags" Target="../tags/tag124.xml"/><Relationship Id="rId23" Type="http://schemas.openxmlformats.org/officeDocument/2006/relationships/tags" Target="../tags/tag125.xml"/><Relationship Id="rId24" Type="http://schemas.openxmlformats.org/officeDocument/2006/relationships/tags" Target="../tags/tag126.xml"/><Relationship Id="rId25" Type="http://schemas.openxmlformats.org/officeDocument/2006/relationships/tags" Target="../tags/tag127.xml"/><Relationship Id="rId26" Type="http://schemas.openxmlformats.org/officeDocument/2006/relationships/tags" Target="../tags/tag128.xml"/><Relationship Id="rId27" Type="http://schemas.openxmlformats.org/officeDocument/2006/relationships/tags" Target="../tags/tag129.xml"/><Relationship Id="rId28" Type="http://schemas.openxmlformats.org/officeDocument/2006/relationships/tags" Target="../tags/tag130.xml"/><Relationship Id="rId29" Type="http://schemas.openxmlformats.org/officeDocument/2006/relationships/tags" Target="../tags/tag131.xml"/><Relationship Id="rId30"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32.xml"/><Relationship Id="rId2" Type="http://schemas.openxmlformats.org/officeDocument/2006/relationships/tags" Target="../tags/tag133.xml"/><Relationship Id="rId3" Type="http://schemas.openxmlformats.org/officeDocument/2006/relationships/tags" Target="../tags/tag134.xml"/><Relationship Id="rId4" Type="http://schemas.openxmlformats.org/officeDocument/2006/relationships/tags" Target="../tags/tag135.xml"/><Relationship Id="rId5" Type="http://schemas.openxmlformats.org/officeDocument/2006/relationships/tags" Target="../tags/tag136.xml"/><Relationship Id="rId6" Type="http://schemas.openxmlformats.org/officeDocument/2006/relationships/tags" Target="../tags/tag137.xml"/><Relationship Id="rId7" Type="http://schemas.openxmlformats.org/officeDocument/2006/relationships/tags" Target="../tags/tag138.xml"/><Relationship Id="rId8" Type="http://schemas.openxmlformats.org/officeDocument/2006/relationships/tags" Target="../tags/tag139.xml"/><Relationship Id="rId9"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40.xml"/><Relationship Id="rId2" Type="http://schemas.openxmlformats.org/officeDocument/2006/relationships/tags" Target="../tags/tag141.xml"/><Relationship Id="rId3" Type="http://schemas.openxmlformats.org/officeDocument/2006/relationships/tags" Target="../tags/tag142.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43.xml"/><Relationship Id="rId2" Type="http://schemas.openxmlformats.org/officeDocument/2006/relationships/tags" Target="../tags/tag144.xml"/><Relationship Id="rId3" Type="http://schemas.openxmlformats.org/officeDocument/2006/relationships/tags" Target="../tags/tag145.xml"/><Relationship Id="rId4" Type="http://schemas.openxmlformats.org/officeDocument/2006/relationships/tags" Target="../tags/tag146.xml"/><Relationship Id="rId5"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47.xml"/><Relationship Id="rId2" Type="http://schemas.openxmlformats.org/officeDocument/2006/relationships/tags" Target="../tags/tag148.xml"/><Relationship Id="rId3" Type="http://schemas.openxmlformats.org/officeDocument/2006/relationships/tags" Target="../tags/tag149.xml"/><Relationship Id="rId4" Type="http://schemas.openxmlformats.org/officeDocument/2006/relationships/tags" Target="../tags/tag150.xml"/><Relationship Id="rId5" Type="http://schemas.openxmlformats.org/officeDocument/2006/relationships/tags" Target="../tags/tag151.xml"/><Relationship Id="rId6" Type="http://schemas.openxmlformats.org/officeDocument/2006/relationships/tags" Target="../tags/tag152.xml"/><Relationship Id="rId7" Type="http://schemas.openxmlformats.org/officeDocument/2006/relationships/tags" Target="../tags/tag153.xml"/><Relationship Id="rId8" Type="http://schemas.openxmlformats.org/officeDocument/2006/relationships/tags" Target="../tags/tag154.xml"/><Relationship Id="rId9" Type="http://schemas.openxmlformats.org/officeDocument/2006/relationships/tags" Target="../tags/tag155.xml"/><Relationship Id="rId10" Type="http://schemas.openxmlformats.org/officeDocument/2006/relationships/tags" Target="../tags/tag156.xml"/><Relationship Id="rId11" Type="http://schemas.openxmlformats.org/officeDocument/2006/relationships/tags" Target="../tags/tag157.xml"/><Relationship Id="rId12" Type="http://schemas.openxmlformats.org/officeDocument/2006/relationships/tags" Target="../tags/tag158.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tags" Target="../tags/tag160.xml"/><Relationship Id="rId3" Type="http://schemas.openxmlformats.org/officeDocument/2006/relationships/tags" Target="../tags/tag161.xml"/><Relationship Id="rId4" Type="http://schemas.openxmlformats.org/officeDocument/2006/relationships/tags" Target="../tags/tag162.xml"/><Relationship Id="rId5"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63.xml"/><Relationship Id="rId2" Type="http://schemas.openxmlformats.org/officeDocument/2006/relationships/tags" Target="../tags/tag164.xml"/><Relationship Id="rId3" Type="http://schemas.openxmlformats.org/officeDocument/2006/relationships/tags" Target="../tags/tag165.xml"/><Relationship Id="rId4" Type="http://schemas.openxmlformats.org/officeDocument/2006/relationships/tags" Target="../tags/tag166.xml"/><Relationship Id="rId5" Type="http://schemas.openxmlformats.org/officeDocument/2006/relationships/tags" Target="../tags/tag167.xml"/><Relationship Id="rId6" Type="http://schemas.openxmlformats.org/officeDocument/2006/relationships/tags" Target="../tags/tag168.xml"/><Relationship Id="rId7" Type="http://schemas.openxmlformats.org/officeDocument/2006/relationships/tags" Target="../tags/tag169.xml"/><Relationship Id="rId8" Type="http://schemas.openxmlformats.org/officeDocument/2006/relationships/tags" Target="../tags/tag170.xml"/><Relationship Id="rId9" Type="http://schemas.openxmlformats.org/officeDocument/2006/relationships/tags" Target="../tags/tag171.xml"/><Relationship Id="rId10" Type="http://schemas.openxmlformats.org/officeDocument/2006/relationships/tags" Target="../tags/tag172.xml"/><Relationship Id="rId11" Type="http://schemas.openxmlformats.org/officeDocument/2006/relationships/tags" Target="../tags/tag173.xml"/><Relationship Id="rId12" Type="http://schemas.openxmlformats.org/officeDocument/2006/relationships/tags" Target="../tags/tag174.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75.xml"/><Relationship Id="rId2" Type="http://schemas.openxmlformats.org/officeDocument/2006/relationships/tags" Target="../tags/tag176.xml"/><Relationship Id="rId3" Type="http://schemas.openxmlformats.org/officeDocument/2006/relationships/tags" Target="../tags/tag177.xml"/><Relationship Id="rId4" Type="http://schemas.openxmlformats.org/officeDocument/2006/relationships/tags" Target="../tags/tag178.xml"/><Relationship Id="rId5" Type="http://schemas.openxmlformats.org/officeDocument/2006/relationships/tags" Target="../tags/tag179.xml"/><Relationship Id="rId6" Type="http://schemas.openxmlformats.org/officeDocument/2006/relationships/tags" Target="../tags/tag180.xml"/><Relationship Id="rId7" Type="http://schemas.openxmlformats.org/officeDocument/2006/relationships/tags" Target="../tags/tag181.xml"/><Relationship Id="rId8" Type="http://schemas.openxmlformats.org/officeDocument/2006/relationships/tags" Target="../tags/tag182.xml"/><Relationship Id="rId9" Type="http://schemas.openxmlformats.org/officeDocument/2006/relationships/tags" Target="../tags/tag183.xml"/><Relationship Id="rId10" Type="http://schemas.openxmlformats.org/officeDocument/2006/relationships/tags" Target="../tags/tag184.xml"/><Relationship Id="rId11" Type="http://schemas.openxmlformats.org/officeDocument/2006/relationships/tags" Target="../tags/tag185.xml"/><Relationship Id="rId12" Type="http://schemas.openxmlformats.org/officeDocument/2006/relationships/tags" Target="../tags/tag186.xml"/><Relationship Id="rId13" Type="http://schemas.openxmlformats.org/officeDocument/2006/relationships/tags" Target="../tags/tag187.xml"/><Relationship Id="rId14" Type="http://schemas.openxmlformats.org/officeDocument/2006/relationships/tags" Target="../tags/tag188.xml"/><Relationship Id="rId15" Type="http://schemas.openxmlformats.org/officeDocument/2006/relationships/tags" Target="../tags/tag189.xml"/><Relationship Id="rId16" Type="http://schemas.openxmlformats.org/officeDocument/2006/relationships/tags" Target="../tags/tag190.xml"/><Relationship Id="rId17"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191.xml"/><Relationship Id="rId2" Type="http://schemas.openxmlformats.org/officeDocument/2006/relationships/tags" Target="../tags/tag192.xml"/><Relationship Id="rId3" Type="http://schemas.openxmlformats.org/officeDocument/2006/relationships/tags" Target="../tags/tag193.xml"/><Relationship Id="rId4"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194.xml"/><Relationship Id="rId2" Type="http://schemas.openxmlformats.org/officeDocument/2006/relationships/tags" Target="../tags/tag195.xml"/><Relationship Id="rId3" Type="http://schemas.openxmlformats.org/officeDocument/2006/relationships/tags" Target="../tags/tag196.xml"/><Relationship Id="rId4" Type="http://schemas.openxmlformats.org/officeDocument/2006/relationships/tags" Target="../tags/tag197.xml"/><Relationship Id="rId5" Type="http://schemas.openxmlformats.org/officeDocument/2006/relationships/tags" Target="../tags/tag198.xml"/><Relationship Id="rId6" Type="http://schemas.openxmlformats.org/officeDocument/2006/relationships/tags" Target="../tags/tag199.xml"/><Relationship Id="rId7" Type="http://schemas.openxmlformats.org/officeDocument/2006/relationships/tags" Target="../tags/tag200.xml"/><Relationship Id="rId8" Type="http://schemas.openxmlformats.org/officeDocument/2006/relationships/tags" Target="../tags/tag201.xml"/><Relationship Id="rId9" Type="http://schemas.openxmlformats.org/officeDocument/2006/relationships/tags" Target="../tags/tag202.xml"/><Relationship Id="rId10" Type="http://schemas.openxmlformats.org/officeDocument/2006/relationships/tags" Target="../tags/tag203.xml"/><Relationship Id="rId11" Type="http://schemas.openxmlformats.org/officeDocument/2006/relationships/tags" Target="../tags/tag204.xml"/><Relationship Id="rId12" Type="http://schemas.openxmlformats.org/officeDocument/2006/relationships/tags" Target="../tags/tag205.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06.xml"/><Relationship Id="rId2" Type="http://schemas.openxmlformats.org/officeDocument/2006/relationships/tags" Target="../tags/tag207.xml"/><Relationship Id="rId3" Type="http://schemas.openxmlformats.org/officeDocument/2006/relationships/tags" Target="../tags/tag208.xml"/><Relationship Id="rId4" Type="http://schemas.openxmlformats.org/officeDocument/2006/relationships/tags" Target="../tags/tag209.xml"/><Relationship Id="rId5" Type="http://schemas.openxmlformats.org/officeDocument/2006/relationships/tags" Target="../tags/tag210.xml"/><Relationship Id="rId6" Type="http://schemas.openxmlformats.org/officeDocument/2006/relationships/tags" Target="../tags/tag211.xml"/><Relationship Id="rId7" Type="http://schemas.openxmlformats.org/officeDocument/2006/relationships/tags" Target="../tags/tag212.xml"/><Relationship Id="rId8" Type="http://schemas.openxmlformats.org/officeDocument/2006/relationships/tags" Target="../tags/tag213.xml"/><Relationship Id="rId9" Type="http://schemas.openxmlformats.org/officeDocument/2006/relationships/tags" Target="../tags/tag214.xml"/><Relationship Id="rId10" Type="http://schemas.openxmlformats.org/officeDocument/2006/relationships/tags" Target="../tags/tag215.xml"/><Relationship Id="rId11" Type="http://schemas.openxmlformats.org/officeDocument/2006/relationships/tags" Target="../tags/tag216.xml"/><Relationship Id="rId12" Type="http://schemas.openxmlformats.org/officeDocument/2006/relationships/tags" Target="../tags/tag217.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18.xml"/><Relationship Id="rId2" Type="http://schemas.openxmlformats.org/officeDocument/2006/relationships/tags" Target="../tags/tag219.xml"/><Relationship Id="rId3" Type="http://schemas.openxmlformats.org/officeDocument/2006/relationships/tags" Target="../tags/tag220.xml"/><Relationship Id="rId4" Type="http://schemas.openxmlformats.org/officeDocument/2006/relationships/tags" Target="../tags/tag221.xml"/><Relationship Id="rId5" Type="http://schemas.openxmlformats.org/officeDocument/2006/relationships/tags" Target="../tags/tag222.xml"/><Relationship Id="rId6" Type="http://schemas.openxmlformats.org/officeDocument/2006/relationships/tags" Target="../tags/tag223.xml"/><Relationship Id="rId7" Type="http://schemas.openxmlformats.org/officeDocument/2006/relationships/tags" Target="../tags/tag224.xml"/><Relationship Id="rId8" Type="http://schemas.openxmlformats.org/officeDocument/2006/relationships/tags" Target="../tags/tag225.xml"/><Relationship Id="rId9" Type="http://schemas.openxmlformats.org/officeDocument/2006/relationships/tags" Target="../tags/tag226.xml"/><Relationship Id="rId10" Type="http://schemas.openxmlformats.org/officeDocument/2006/relationships/tags" Target="../tags/tag227.xml"/><Relationship Id="rId11" Type="http://schemas.openxmlformats.org/officeDocument/2006/relationships/tags" Target="../tags/tag228.xml"/><Relationship Id="rId12" Type="http://schemas.openxmlformats.org/officeDocument/2006/relationships/tags" Target="../tags/tag229.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30.xml"/><Relationship Id="rId2" Type="http://schemas.openxmlformats.org/officeDocument/2006/relationships/tags" Target="../tags/tag231.xml"/><Relationship Id="rId3" Type="http://schemas.openxmlformats.org/officeDocument/2006/relationships/tags" Target="../tags/tag232.xml"/><Relationship Id="rId4" Type="http://schemas.openxmlformats.org/officeDocument/2006/relationships/tags" Target="../tags/tag233.xml"/><Relationship Id="rId5" Type="http://schemas.openxmlformats.org/officeDocument/2006/relationships/tags" Target="../tags/tag234.xml"/><Relationship Id="rId6" Type="http://schemas.openxmlformats.org/officeDocument/2006/relationships/tags" Target="../tags/tag235.xml"/><Relationship Id="rId7" Type="http://schemas.openxmlformats.org/officeDocument/2006/relationships/tags" Target="../tags/tag236.xml"/><Relationship Id="rId8" Type="http://schemas.openxmlformats.org/officeDocument/2006/relationships/tags" Target="../tags/tag237.xml"/><Relationship Id="rId9" Type="http://schemas.openxmlformats.org/officeDocument/2006/relationships/tags" Target="../tags/tag238.xml"/><Relationship Id="rId10" Type="http://schemas.openxmlformats.org/officeDocument/2006/relationships/tags" Target="../tags/tag239.xml"/><Relationship Id="rId11" Type="http://schemas.openxmlformats.org/officeDocument/2006/relationships/tags" Target="../tags/tag240.xml"/><Relationship Id="rId12" Type="http://schemas.openxmlformats.org/officeDocument/2006/relationships/tags" Target="../tags/tag241.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42.xml"/><Relationship Id="rId2" Type="http://schemas.openxmlformats.org/officeDocument/2006/relationships/tags" Target="../tags/tag243.xml"/><Relationship Id="rId3" Type="http://schemas.openxmlformats.org/officeDocument/2006/relationships/tags" Target="../tags/tag244.xml"/><Relationship Id="rId4" Type="http://schemas.openxmlformats.org/officeDocument/2006/relationships/tags" Target="../tags/tag245.xml"/><Relationship Id="rId5" Type="http://schemas.openxmlformats.org/officeDocument/2006/relationships/tags" Target="../tags/tag246.xml"/><Relationship Id="rId6" Type="http://schemas.openxmlformats.org/officeDocument/2006/relationships/tags" Target="../tags/tag247.xml"/><Relationship Id="rId7" Type="http://schemas.openxmlformats.org/officeDocument/2006/relationships/tags" Target="../tags/tag248.xml"/><Relationship Id="rId8" Type="http://schemas.openxmlformats.org/officeDocument/2006/relationships/tags" Target="../tags/tag249.xml"/><Relationship Id="rId9" Type="http://schemas.openxmlformats.org/officeDocument/2006/relationships/tags" Target="../tags/tag250.xml"/><Relationship Id="rId10" Type="http://schemas.openxmlformats.org/officeDocument/2006/relationships/tags" Target="../tags/tag251.xml"/><Relationship Id="rId11" Type="http://schemas.openxmlformats.org/officeDocument/2006/relationships/tags" Target="../tags/tag252.xml"/><Relationship Id="rId12" Type="http://schemas.openxmlformats.org/officeDocument/2006/relationships/tags" Target="../tags/tag253.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54.xml"/><Relationship Id="rId2" Type="http://schemas.openxmlformats.org/officeDocument/2006/relationships/tags" Target="../tags/tag255.xml"/><Relationship Id="rId3" Type="http://schemas.openxmlformats.org/officeDocument/2006/relationships/tags" Target="../tags/tag256.xml"/><Relationship Id="rId4"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257.xml"/><Relationship Id="rId2" Type="http://schemas.openxmlformats.org/officeDocument/2006/relationships/tags" Target="../tags/tag258.xml"/><Relationship Id="rId3" Type="http://schemas.openxmlformats.org/officeDocument/2006/relationships/tags" Target="../tags/tag259.xml"/><Relationship Id="rId4" Type="http://schemas.openxmlformats.org/officeDocument/2006/relationships/tags" Target="../tags/tag260.xml"/><Relationship Id="rId5" Type="http://schemas.openxmlformats.org/officeDocument/2006/relationships/tags" Target="../tags/tag261.xml"/><Relationship Id="rId6" Type="http://schemas.openxmlformats.org/officeDocument/2006/relationships/tags" Target="../tags/tag262.xml"/><Relationship Id="rId7" Type="http://schemas.openxmlformats.org/officeDocument/2006/relationships/tags" Target="../tags/tag263.xml"/><Relationship Id="rId8" Type="http://schemas.openxmlformats.org/officeDocument/2006/relationships/tags" Target="../tags/tag264.xml"/><Relationship Id="rId9" Type="http://schemas.openxmlformats.org/officeDocument/2006/relationships/tags" Target="../tags/tag265.xml"/><Relationship Id="rId10" Type="http://schemas.openxmlformats.org/officeDocument/2006/relationships/tags" Target="../tags/tag266.xml"/><Relationship Id="rId11" Type="http://schemas.openxmlformats.org/officeDocument/2006/relationships/tags" Target="../tags/tag267.xml"/><Relationship Id="rId12" Type="http://schemas.openxmlformats.org/officeDocument/2006/relationships/tags" Target="../tags/tag268.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69.xml"/><Relationship Id="rId2" Type="http://schemas.openxmlformats.org/officeDocument/2006/relationships/tags" Target="../tags/tag270.xml"/><Relationship Id="rId3" Type="http://schemas.openxmlformats.org/officeDocument/2006/relationships/tags" Target="../tags/tag271.xml"/><Relationship Id="rId4" Type="http://schemas.openxmlformats.org/officeDocument/2006/relationships/tags" Target="../tags/tag272.xml"/><Relationship Id="rId5" Type="http://schemas.openxmlformats.org/officeDocument/2006/relationships/tags" Target="../tags/tag273.xml"/><Relationship Id="rId6" Type="http://schemas.openxmlformats.org/officeDocument/2006/relationships/tags" Target="../tags/tag274.xml"/><Relationship Id="rId7" Type="http://schemas.openxmlformats.org/officeDocument/2006/relationships/tags" Target="../tags/tag275.xml"/><Relationship Id="rId8" Type="http://schemas.openxmlformats.org/officeDocument/2006/relationships/tags" Target="../tags/tag276.xml"/><Relationship Id="rId9"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tags" Target="../tags/tag281.xml"/><Relationship Id="rId6" Type="http://schemas.openxmlformats.org/officeDocument/2006/relationships/tags" Target="../tags/tag282.xml"/><Relationship Id="rId7" Type="http://schemas.openxmlformats.org/officeDocument/2006/relationships/tags" Target="../tags/tag283.xml"/><Relationship Id="rId8" Type="http://schemas.openxmlformats.org/officeDocument/2006/relationships/tags" Target="../tags/tag284.xml"/><Relationship Id="rId9" Type="http://schemas.openxmlformats.org/officeDocument/2006/relationships/tags" Target="../tags/tag285.xml"/><Relationship Id="rId10" Type="http://schemas.openxmlformats.org/officeDocument/2006/relationships/tags" Target="../tags/tag286.xml"/><Relationship Id="rId11" Type="http://schemas.openxmlformats.org/officeDocument/2006/relationships/tags" Target="../tags/tag287.xml"/><Relationship Id="rId12" Type="http://schemas.openxmlformats.org/officeDocument/2006/relationships/tags" Target="../tags/tag288.xml"/><Relationship Id="rId13" Type="http://schemas.openxmlformats.org/officeDocument/2006/relationships/tags" Target="../tags/tag289.xml"/><Relationship Id="rId14" Type="http://schemas.openxmlformats.org/officeDocument/2006/relationships/tags" Target="../tags/tag290.xml"/><Relationship Id="rId15" Type="http://schemas.openxmlformats.org/officeDocument/2006/relationships/tags" Target="../tags/tag291.xml"/><Relationship Id="rId16" Type="http://schemas.openxmlformats.org/officeDocument/2006/relationships/tags" Target="../tags/tag292.xml"/><Relationship Id="rId17"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293.xml"/><Relationship Id="rId2" Type="http://schemas.openxmlformats.org/officeDocument/2006/relationships/tags" Target="../tags/tag294.xml"/><Relationship Id="rId3" Type="http://schemas.openxmlformats.org/officeDocument/2006/relationships/tags" Target="../tags/tag295.xml"/><Relationship Id="rId4" Type="http://schemas.openxmlformats.org/officeDocument/2006/relationships/tags" Target="../tags/tag296.xml"/><Relationship Id="rId5" Type="http://schemas.openxmlformats.org/officeDocument/2006/relationships/tags" Target="../tags/tag297.xml"/><Relationship Id="rId6" Type="http://schemas.openxmlformats.org/officeDocument/2006/relationships/tags" Target="../tags/tag298.xml"/><Relationship Id="rId7" Type="http://schemas.openxmlformats.org/officeDocument/2006/relationships/tags" Target="../tags/tag299.xml"/><Relationship Id="rId8" Type="http://schemas.openxmlformats.org/officeDocument/2006/relationships/tags" Target="../tags/tag300.xml"/><Relationship Id="rId9" Type="http://schemas.openxmlformats.org/officeDocument/2006/relationships/tags" Target="../tags/tag301.xml"/><Relationship Id="rId10" Type="http://schemas.openxmlformats.org/officeDocument/2006/relationships/tags" Target="../tags/tag302.xml"/><Relationship Id="rId11" Type="http://schemas.openxmlformats.org/officeDocument/2006/relationships/tags" Target="../tags/tag303.xml"/><Relationship Id="rId12" Type="http://schemas.openxmlformats.org/officeDocument/2006/relationships/tags" Target="../tags/tag304.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05.xml"/><Relationship Id="rId2" Type="http://schemas.openxmlformats.org/officeDocument/2006/relationships/tags" Target="../tags/tag306.xml"/><Relationship Id="rId3" Type="http://schemas.openxmlformats.org/officeDocument/2006/relationships/tags" Target="../tags/tag307.xml"/><Relationship Id="rId4" Type="http://schemas.openxmlformats.org/officeDocument/2006/relationships/tags" Target="../tags/tag308.xml"/><Relationship Id="rId5" Type="http://schemas.openxmlformats.org/officeDocument/2006/relationships/tags" Target="../tags/tag309.xml"/><Relationship Id="rId6" Type="http://schemas.openxmlformats.org/officeDocument/2006/relationships/tags" Target="../tags/tag310.xml"/><Relationship Id="rId7" Type="http://schemas.openxmlformats.org/officeDocument/2006/relationships/tags" Target="../tags/tag311.xml"/><Relationship Id="rId8" Type="http://schemas.openxmlformats.org/officeDocument/2006/relationships/tags" Target="../tags/tag312.xml"/><Relationship Id="rId9" Type="http://schemas.openxmlformats.org/officeDocument/2006/relationships/tags" Target="../tags/tag313.xml"/><Relationship Id="rId10" Type="http://schemas.openxmlformats.org/officeDocument/2006/relationships/tags" Target="../tags/tag314.xml"/><Relationship Id="rId11" Type="http://schemas.openxmlformats.org/officeDocument/2006/relationships/tags" Target="../tags/tag315.xml"/><Relationship Id="rId12" Type="http://schemas.openxmlformats.org/officeDocument/2006/relationships/tags" Target="../tags/tag316.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17.xml"/><Relationship Id="rId2" Type="http://schemas.openxmlformats.org/officeDocument/2006/relationships/tags" Target="../tags/tag318.xml"/><Relationship Id="rId3" Type="http://schemas.openxmlformats.org/officeDocument/2006/relationships/tags" Target="../tags/tag319.xml"/><Relationship Id="rId4"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tags" Target="../tags/tag320.xml"/><Relationship Id="rId2" Type="http://schemas.openxmlformats.org/officeDocument/2006/relationships/tags" Target="../tags/tag321.xml"/><Relationship Id="rId3" Type="http://schemas.openxmlformats.org/officeDocument/2006/relationships/tags" Target="../tags/tag322.xml"/><Relationship Id="rId4" Type="http://schemas.openxmlformats.org/officeDocument/2006/relationships/tags" Target="../tags/tag323.xml"/><Relationship Id="rId5" Type="http://schemas.openxmlformats.org/officeDocument/2006/relationships/tags" Target="../tags/tag324.xml"/><Relationship Id="rId6" Type="http://schemas.openxmlformats.org/officeDocument/2006/relationships/tags" Target="../tags/tag325.xml"/><Relationship Id="rId7" Type="http://schemas.openxmlformats.org/officeDocument/2006/relationships/tags" Target="../tags/tag326.xml"/><Relationship Id="rId8" Type="http://schemas.openxmlformats.org/officeDocument/2006/relationships/tags" Target="../tags/tag327.xml"/><Relationship Id="rId9" Type="http://schemas.openxmlformats.org/officeDocument/2006/relationships/tags" Target="../tags/tag328.xml"/><Relationship Id="rId10" Type="http://schemas.openxmlformats.org/officeDocument/2006/relationships/tags" Target="../tags/tag329.xml"/><Relationship Id="rId11" Type="http://schemas.openxmlformats.org/officeDocument/2006/relationships/tags" Target="../tags/tag330.xml"/><Relationship Id="rId12" Type="http://schemas.openxmlformats.org/officeDocument/2006/relationships/tags" Target="../tags/tag331.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32.xml"/><Relationship Id="rId2" Type="http://schemas.openxmlformats.org/officeDocument/2006/relationships/tags" Target="../tags/tag333.xml"/><Relationship Id="rId3" Type="http://schemas.openxmlformats.org/officeDocument/2006/relationships/tags" Target="../tags/tag334.xml"/><Relationship Id="rId4" Type="http://schemas.openxmlformats.org/officeDocument/2006/relationships/tags" Target="../tags/tag335.xml"/><Relationship Id="rId5" Type="http://schemas.openxmlformats.org/officeDocument/2006/relationships/tags" Target="../tags/tag336.xml"/><Relationship Id="rId6" Type="http://schemas.openxmlformats.org/officeDocument/2006/relationships/tags" Target="../tags/tag337.xml"/><Relationship Id="rId7" Type="http://schemas.openxmlformats.org/officeDocument/2006/relationships/tags" Target="../tags/tag338.xml"/><Relationship Id="rId8" Type="http://schemas.openxmlformats.org/officeDocument/2006/relationships/tags" Target="../tags/tag339.xml"/><Relationship Id="rId9"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340.xml"/><Relationship Id="rId2" Type="http://schemas.openxmlformats.org/officeDocument/2006/relationships/tags" Target="../tags/tag341.xml"/><Relationship Id="rId3" Type="http://schemas.openxmlformats.org/officeDocument/2006/relationships/tags" Target="../tags/tag342.xml"/><Relationship Id="rId4" Type="http://schemas.openxmlformats.org/officeDocument/2006/relationships/tags" Target="../tags/tag343.xml"/><Relationship Id="rId5" Type="http://schemas.openxmlformats.org/officeDocument/2006/relationships/tags" Target="../tags/tag344.xml"/><Relationship Id="rId6" Type="http://schemas.openxmlformats.org/officeDocument/2006/relationships/tags" Target="../tags/tag345.xml"/><Relationship Id="rId7" Type="http://schemas.openxmlformats.org/officeDocument/2006/relationships/tags" Target="../tags/tag346.xml"/><Relationship Id="rId8" Type="http://schemas.openxmlformats.org/officeDocument/2006/relationships/tags" Target="../tags/tag347.xml"/><Relationship Id="rId9" Type="http://schemas.openxmlformats.org/officeDocument/2006/relationships/tags" Target="../tags/tag348.xml"/><Relationship Id="rId10" Type="http://schemas.openxmlformats.org/officeDocument/2006/relationships/tags" Target="../tags/tag349.xml"/><Relationship Id="rId11" Type="http://schemas.openxmlformats.org/officeDocument/2006/relationships/tags" Target="../tags/tag350.xml"/><Relationship Id="rId12" Type="http://schemas.openxmlformats.org/officeDocument/2006/relationships/tags" Target="../tags/tag351.xml"/><Relationship Id="rId13"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352.xml"/><Relationship Id="rId2" Type="http://schemas.openxmlformats.org/officeDocument/2006/relationships/tags" Target="../tags/tag353.xml"/><Relationship Id="rId3" Type="http://schemas.openxmlformats.org/officeDocument/2006/relationships/tags" Target="../tags/tag354.xml"/><Relationship Id="rId4" Type="http://schemas.openxmlformats.org/officeDocument/2006/relationships/tags" Target="../tags/tag355.xml"/><Relationship Id="rId5" Type="http://schemas.openxmlformats.org/officeDocument/2006/relationships/tags" Target="../tags/tag356.xml"/><Relationship Id="rId6" Type="http://schemas.openxmlformats.org/officeDocument/2006/relationships/tags" Target="../tags/tag357.xml"/><Relationship Id="rId7" Type="http://schemas.openxmlformats.org/officeDocument/2006/relationships/tags" Target="../tags/tag358.xml"/><Relationship Id="rId8" Type="http://schemas.openxmlformats.org/officeDocument/2006/relationships/tags" Target="../tags/tag359.xml"/><Relationship Id="rId9" Type="http://schemas.openxmlformats.org/officeDocument/2006/relationships/tags" Target="../tags/tag360.xml"/><Relationship Id="rId10" Type="http://schemas.openxmlformats.org/officeDocument/2006/relationships/tags" Target="../tags/tag361.xml"/><Relationship Id="rId11" Type="http://schemas.openxmlformats.org/officeDocument/2006/relationships/tags" Target="../tags/tag362.xml"/><Relationship Id="rId12" Type="http://schemas.openxmlformats.org/officeDocument/2006/relationships/tags" Target="../tags/tag363.xml"/><Relationship Id="rId13"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364.xml"/><Relationship Id="rId2" Type="http://schemas.openxmlformats.org/officeDocument/2006/relationships/tags" Target="../tags/tag365.xml"/><Relationship Id="rId3" Type="http://schemas.openxmlformats.org/officeDocument/2006/relationships/tags" Target="../tags/tag366.xml"/><Relationship Id="rId4" Type="http://schemas.openxmlformats.org/officeDocument/2006/relationships/tags" Target="../tags/tag367.xml"/><Relationship Id="rId5" Type="http://schemas.openxmlformats.org/officeDocument/2006/relationships/tags" Target="../tags/tag368.xml"/><Relationship Id="rId6" Type="http://schemas.openxmlformats.org/officeDocument/2006/relationships/tags" Target="../tags/tag369.xml"/><Relationship Id="rId7" Type="http://schemas.openxmlformats.org/officeDocument/2006/relationships/tags" Target="../tags/tag370.xml"/><Relationship Id="rId8" Type="http://schemas.openxmlformats.org/officeDocument/2006/relationships/tags" Target="../tags/tag371.xml"/><Relationship Id="rId9"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372.xml"/><Relationship Id="rId2" Type="http://schemas.openxmlformats.org/officeDocument/2006/relationships/tags" Target="../tags/tag373.xml"/><Relationship Id="rId3" Type="http://schemas.openxmlformats.org/officeDocument/2006/relationships/tags" Target="../tags/tag374.xml"/><Relationship Id="rId4" Type="http://schemas.openxmlformats.org/officeDocument/2006/relationships/tags" Target="../tags/tag375.xml"/><Relationship Id="rId5" Type="http://schemas.openxmlformats.org/officeDocument/2006/relationships/tags" Target="../tags/tag376.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p:txBody>
          <a:bodyPr/>
          <a:p>
            <a:r>
              <a:rPr altLang="en-US" dirty="0" lang="zh-CN">
                <a:solidFill>
                  <a:schemeClr val="lt1">
                    <a:lumMod val="100000"/>
                  </a:schemeClr>
                </a:solidFill>
              </a:rPr>
              <a:t>企业管理的员工离职率</a:t>
            </a:r>
            <a:endParaRPr altLang="en-US" dirty="0" lang="zh-CN">
              <a:solidFill>
                <a:schemeClr val="lt1">
                  <a:lumMod val="100000"/>
                </a:schemeClr>
              </a:solidFill>
            </a:endParaRPr>
          </a:p>
        </p:txBody>
      </p:sp>
      <p:sp>
        <p:nvSpPr>
          <p:cNvPr id="1048650" name="副标题"/>
          <p:cNvSpPr>
            <a:spLocks noGrp="1"/>
          </p:cNvSpPr>
          <p:nvPr>
            <p:ph type="subTitle" idx="1"/>
            <p:custDataLst>
              <p:tags r:id="rId2"/>
            </p:custDataLst>
          </p:nvPr>
        </p:nvSpPr>
        <p:spPr/>
        <p:txBody>
          <a:bodyPr/>
          <a:p>
            <a:r>
              <a:rPr altLang="en-US" lang="zh-CN">
                <a:solidFill>
                  <a:schemeClr val="lt1">
                    <a:lumMod val="100000"/>
                  </a:schemeClr>
                </a:solidFill>
              </a:rPr>
              <a:t>xxx,a click to unlimited possibilities</a:t>
            </a:r>
            <a:endParaRPr altLang="en-US" lang="zh-CN">
              <a:solidFill>
                <a:schemeClr val="lt1">
                  <a:lumMod val="100000"/>
                </a:schemeClr>
              </a:solidFill>
            </a:endParaRPr>
          </a:p>
        </p:txBody>
      </p:sp>
      <p:sp>
        <p:nvSpPr>
          <p:cNvPr id="1048652" name="公司名"/>
          <p:cNvSpPr>
            <a:spLocks noGrp="1"/>
          </p:cNvSpPr>
          <p:nvPr>
            <p:ph type="body" sz="quarter" idx="13"/>
            <p:custDataLst>
              <p:tags r:id="rId3"/>
            </p:custDataLst>
          </p:nvPr>
        </p:nvSpPr>
        <p:spPr/>
        <p:txBody>
          <a:bodyPr/>
          <a:p>
            <a:r>
              <a:rPr altLang="zh-CN" lang="en-US"/>
              <a:t>YOUR LOGO</a:t>
            </a:r>
            <a:endParaRPr altLang="zh-CN" lang="en-US"/>
          </a:p>
        </p:txBody>
      </p:sp>
      <p:sp>
        <p:nvSpPr>
          <p:cNvPr id="1048654" name="日期时间"/>
          <p:cNvSpPr>
            <a:spLocks noGrp="1"/>
          </p:cNvSpPr>
          <p:nvPr>
            <p:ph type="body" sz="quarter" idx="14"/>
            <p:custDataLst>
              <p:tags r:id="rId4"/>
            </p:custDataLst>
          </p:nvPr>
        </p:nvSpPr>
        <p:spPr/>
        <p:txBody>
          <a:bodyPr/>
          <a:p>
            <a:r>
              <a:rPr altLang="en-US" lang="zh-CN"/>
              <a:t>汇报时间：</a:t>
            </a:r>
            <a:r>
              <a:rPr altLang="zh-CN" lang="en-US"/>
              <a:t>20X-XX-XX</a:t>
            </a:r>
            <a:endParaRPr altLang="zh-CN" lang="en-US"/>
          </a:p>
        </p:txBody>
      </p:sp>
      <p:sp>
        <p:nvSpPr>
          <p:cNvPr id="1048656" name="署名"/>
          <p:cNvSpPr>
            <a:spLocks noGrp="1"/>
          </p:cNvSpPr>
          <p:nvPr>
            <p:ph type="body" sz="quarter" idx="17"/>
            <p:custDataLst>
              <p:tags r:id="rId5"/>
            </p:custDataLst>
          </p:nvPr>
        </p:nvSpPr>
        <p:spPr/>
        <p:txBody>
          <a:bodyPr/>
          <a:p>
            <a:r>
              <a:rPr altLang="en-US" lang="zh-CN"/>
              <a:t>汇报人：</a:t>
            </a:r>
            <a:r>
              <a:rPr altLang="zh-CN" lang="en-US"/>
              <a:t>xxx</a:t>
            </a:r>
            <a:endParaRPr altLang="en-US" lang="zh-CN"/>
          </a:p>
        </p:txBody>
      </p:sp>
    </p:spTree>
    <p:custDataLst>
      <p:tags r:id="rId6"/>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22" name="标题"/>
          <p:cNvSpPr>
            <a:spLocks noGrp="1"/>
          </p:cNvSpPr>
          <p:nvPr>
            <p:ph type="title"/>
            <p:custDataLst>
              <p:tags r:id="rId1"/>
            </p:custDataLst>
          </p:nvPr>
        </p:nvSpPr>
        <p:spPr/>
        <p:txBody>
          <a:bodyPr/>
          <a:p>
            <a:r>
              <a:rPr altLang="zh-CN" lang="en-US"/>
              <a:t>目录</a:t>
            </a:r>
            <a:endParaRPr altLang="zh-CN" lang="en-US"/>
          </a:p>
        </p:txBody>
      </p:sp>
      <p:sp>
        <p:nvSpPr>
          <p:cNvPr id="1048824" name="序号"/>
          <p:cNvSpPr txBox="1"/>
          <p:nvPr>
            <p:custDataLst>
              <p:tags r:id="rId2"/>
            </p:custDataLst>
          </p:nvPr>
        </p:nvSpPr>
        <p:spPr>
          <a:xfrm>
            <a:off x="1171575" y="1962150"/>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01</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26" name="项标题"/>
          <p:cNvSpPr txBox="1"/>
          <p:nvPr>
            <p:custDataLst>
              <p:tags r:id="rId3"/>
            </p:custDataLst>
          </p:nvPr>
        </p:nvSpPr>
        <p:spPr>
          <a:xfrm>
            <a:off x="1171575" y="2767965"/>
            <a:ext cx="2447925" cy="720090"/>
          </a:xfrm>
          <a:prstGeom prst="rect"/>
          <a:noFill/>
        </p:spPr>
        <p:txBody>
          <a:bodyPr anchor="t" anchorCtr="0" bIns="0" lIns="0" rIns="0" rtlCol="0" tIns="0" wrap="square">
            <a:normAutofit/>
          </a:bodyPr>
          <a:p>
            <a:pPr algn="ctr">
              <a:lnSpc>
                <a:spcPct val="100000"/>
              </a:lnSpc>
            </a:pPr>
            <a:r>
              <a:rPr altLang="en-US" b="1" dirty="0" sz="2400" lang="zh-CN" spc="300">
                <a:solidFill>
                  <a:schemeClr val="lt1">
                    <a:lumMod val="100000"/>
                  </a:schemeClr>
                </a:solidFill>
                <a:latin typeface="+mj-ea"/>
                <a:ea typeface="+mj-ea"/>
              </a:rPr>
              <a:t>添加目录标题</a:t>
            </a:r>
            <a:endParaRPr altLang="zh-CN" b="1" dirty="0" sz="2400" lang="en-US" spc="300">
              <a:solidFill>
                <a:schemeClr val="lt1">
                  <a:lumMod val="100000"/>
                </a:schemeClr>
              </a:solidFill>
              <a:latin typeface="+mj-ea"/>
              <a:ea typeface="+mj-ea"/>
            </a:endParaRPr>
          </a:p>
        </p:txBody>
      </p:sp>
      <p:sp>
        <p:nvSpPr>
          <p:cNvPr id="1048828" name="序号"/>
          <p:cNvSpPr txBox="1"/>
          <p:nvPr>
            <p:custDataLst>
              <p:tags r:id="rId4"/>
            </p:custDataLst>
          </p:nvPr>
        </p:nvSpPr>
        <p:spPr>
          <a:xfrm>
            <a:off x="4873625" y="1962150"/>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02</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30" name="项标题"/>
          <p:cNvSpPr txBox="1"/>
          <p:nvPr>
            <p:custDataLst>
              <p:tags r:id="rId5"/>
            </p:custDataLst>
          </p:nvPr>
        </p:nvSpPr>
        <p:spPr>
          <a:xfrm>
            <a:off x="4873625" y="2767965"/>
            <a:ext cx="2447925" cy="720090"/>
          </a:xfrm>
          <a:prstGeom prst="rect"/>
          <a:noFill/>
        </p:spPr>
        <p:txBody>
          <a:bodyPr anchor="t" anchorCtr="0" bIns="0" lIns="0" rIns="0" rtlCol="0" tIns="0" wrap="square">
            <a:normAutofit lnSpcReduction="10000"/>
          </a:bodyPr>
          <a:p>
            <a:pPr algn="ctr">
              <a:lnSpc>
                <a:spcPct val="100000"/>
              </a:lnSpc>
            </a:pPr>
            <a:r>
              <a:rPr altLang="en-US" b="1" dirty="0" sz="2400" lang="zh-CN" spc="300">
                <a:solidFill>
                  <a:schemeClr val="lt1">
                    <a:lumMod val="100000"/>
                  </a:schemeClr>
                </a:solidFill>
                <a:latin typeface="+mj-ea"/>
                <a:ea typeface="+mj-ea"/>
              </a:rPr>
              <a:t>员工离职率的概念和意义</a:t>
            </a:r>
            <a:endParaRPr altLang="en-US" b="1" dirty="0" sz="2400" lang="zh-CN" spc="300">
              <a:solidFill>
                <a:schemeClr val="lt1">
                  <a:lumMod val="100000"/>
                </a:schemeClr>
              </a:solidFill>
              <a:latin typeface="+mj-ea"/>
              <a:ea typeface="+mj-ea"/>
            </a:endParaRPr>
          </a:p>
        </p:txBody>
      </p:sp>
      <p:sp>
        <p:nvSpPr>
          <p:cNvPr id="1048832" name="序号"/>
          <p:cNvSpPr txBox="1"/>
          <p:nvPr>
            <p:custDataLst>
              <p:tags r:id="rId6"/>
            </p:custDataLst>
          </p:nvPr>
        </p:nvSpPr>
        <p:spPr>
          <a:xfrm>
            <a:off x="8575675" y="1962150"/>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03</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34" name="项标题"/>
          <p:cNvSpPr txBox="1"/>
          <p:nvPr>
            <p:custDataLst>
              <p:tags r:id="rId7"/>
            </p:custDataLst>
          </p:nvPr>
        </p:nvSpPr>
        <p:spPr>
          <a:xfrm>
            <a:off x="8575675" y="2767965"/>
            <a:ext cx="2447925" cy="720090"/>
          </a:xfrm>
          <a:prstGeom prst="rect"/>
          <a:noFill/>
        </p:spPr>
        <p:txBody>
          <a:bodyPr anchor="t" anchorCtr="0" bIns="0" lIns="0" rIns="0" rtlCol="0" tIns="0" wrap="square">
            <a:normAutofit lnSpcReduction="10000"/>
          </a:bodyPr>
          <a:p>
            <a:pPr algn="ctr">
              <a:lnSpc>
                <a:spcPct val="100000"/>
              </a:lnSpc>
            </a:pPr>
            <a:r>
              <a:rPr altLang="en-US" b="1" dirty="0" sz="2400" lang="zh-CN" spc="300">
                <a:solidFill>
                  <a:schemeClr val="lt1">
                    <a:lumMod val="100000"/>
                  </a:schemeClr>
                </a:solidFill>
                <a:latin typeface="+mj-ea"/>
                <a:ea typeface="+mj-ea"/>
              </a:rPr>
              <a:t>员工离职率的原因分析</a:t>
            </a:r>
            <a:endParaRPr altLang="en-US" b="1" dirty="0" sz="2400" lang="zh-CN" spc="300">
              <a:solidFill>
                <a:schemeClr val="lt1">
                  <a:lumMod val="100000"/>
                </a:schemeClr>
              </a:solidFill>
              <a:latin typeface="+mj-ea"/>
              <a:ea typeface="+mj-ea"/>
            </a:endParaRPr>
          </a:p>
        </p:txBody>
      </p:sp>
      <p:sp>
        <p:nvSpPr>
          <p:cNvPr id="1048836" name="序号"/>
          <p:cNvSpPr txBox="1"/>
          <p:nvPr>
            <p:custDataLst>
              <p:tags r:id="rId8"/>
            </p:custDataLst>
          </p:nvPr>
        </p:nvSpPr>
        <p:spPr>
          <a:xfrm>
            <a:off x="1171575" y="3691255"/>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04</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38" name="项标题"/>
          <p:cNvSpPr txBox="1"/>
          <p:nvPr>
            <p:custDataLst>
              <p:tags r:id="rId9"/>
            </p:custDataLst>
          </p:nvPr>
        </p:nvSpPr>
        <p:spPr>
          <a:xfrm>
            <a:off x="1171575" y="4497070"/>
            <a:ext cx="2447925" cy="720090"/>
          </a:xfrm>
          <a:prstGeom prst="rect"/>
          <a:noFill/>
        </p:spPr>
        <p:txBody>
          <a:bodyPr anchor="t" anchorCtr="0" bIns="0" lIns="0" rIns="0" rtlCol="0" tIns="0" wrap="square">
            <a:normAutofit lnSpcReduction="10000"/>
          </a:bodyPr>
          <a:p>
            <a:pPr algn="ctr">
              <a:lnSpc>
                <a:spcPct val="100000"/>
              </a:lnSpc>
            </a:pPr>
            <a:r>
              <a:rPr altLang="en-US" b="1" dirty="0" sz="2400" lang="zh-CN" spc="300">
                <a:solidFill>
                  <a:schemeClr val="lt1">
                    <a:lumMod val="100000"/>
                  </a:schemeClr>
                </a:solidFill>
                <a:latin typeface="+mj-ea"/>
                <a:ea typeface="+mj-ea"/>
              </a:rPr>
              <a:t>员工离职率的控制策略</a:t>
            </a:r>
            <a:endParaRPr altLang="en-US" b="1" dirty="0" sz="2400" lang="zh-CN" spc="300">
              <a:solidFill>
                <a:schemeClr val="lt1">
                  <a:lumMod val="100000"/>
                </a:schemeClr>
              </a:solidFill>
              <a:latin typeface="+mj-ea"/>
              <a:ea typeface="+mj-ea"/>
            </a:endParaRPr>
          </a:p>
        </p:txBody>
      </p:sp>
      <p:sp>
        <p:nvSpPr>
          <p:cNvPr id="1048840" name="序号"/>
          <p:cNvSpPr txBox="1"/>
          <p:nvPr>
            <p:custDataLst>
              <p:tags r:id="rId10"/>
            </p:custDataLst>
          </p:nvPr>
        </p:nvSpPr>
        <p:spPr>
          <a:xfrm>
            <a:off x="4873625" y="3691255"/>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05</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42" name="项标题"/>
          <p:cNvSpPr txBox="1"/>
          <p:nvPr>
            <p:custDataLst>
              <p:tags r:id="rId11"/>
            </p:custDataLst>
          </p:nvPr>
        </p:nvSpPr>
        <p:spPr>
          <a:xfrm>
            <a:off x="4873625" y="4497070"/>
            <a:ext cx="2447925" cy="720090"/>
          </a:xfrm>
          <a:prstGeom prst="rect"/>
          <a:noFill/>
        </p:spPr>
        <p:txBody>
          <a:bodyPr anchor="t" anchorCtr="0" bIns="0" lIns="0" rIns="0" rtlCol="0" tIns="0" wrap="square">
            <a:normAutofit lnSpcReduction="10000"/>
          </a:bodyPr>
          <a:p>
            <a:pPr algn="ctr">
              <a:lnSpc>
                <a:spcPct val="100000"/>
              </a:lnSpc>
            </a:pPr>
            <a:r>
              <a:rPr altLang="en-US" b="1" dirty="0" sz="2400" lang="zh-CN" spc="300">
                <a:solidFill>
                  <a:schemeClr val="lt1">
                    <a:lumMod val="100000"/>
                  </a:schemeClr>
                </a:solidFill>
                <a:latin typeface="+mj-ea"/>
                <a:ea typeface="+mj-ea"/>
              </a:rPr>
              <a:t>员工离职率的应对措施</a:t>
            </a:r>
            <a:endParaRPr altLang="en-US" b="1" dirty="0" sz="2400" lang="zh-CN" spc="300">
              <a:solidFill>
                <a:schemeClr val="lt1">
                  <a:lumMod val="100000"/>
                </a:schemeClr>
              </a:solidFill>
              <a:latin typeface="+mj-ea"/>
              <a:ea typeface="+mj-ea"/>
            </a:endParaRPr>
          </a:p>
        </p:txBody>
      </p:sp>
      <p:sp>
        <p:nvSpPr>
          <p:cNvPr id="1048844" name="序号"/>
          <p:cNvSpPr txBox="1"/>
          <p:nvPr>
            <p:custDataLst>
              <p:tags r:id="rId12"/>
            </p:custDataLst>
          </p:nvPr>
        </p:nvSpPr>
        <p:spPr>
          <a:xfrm>
            <a:off x="8575675" y="3691255"/>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06</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46" name="项标题"/>
          <p:cNvSpPr txBox="1"/>
          <p:nvPr>
            <p:custDataLst>
              <p:tags r:id="rId13"/>
            </p:custDataLst>
          </p:nvPr>
        </p:nvSpPr>
        <p:spPr>
          <a:xfrm>
            <a:off x="8575675" y="4497070"/>
            <a:ext cx="2447925" cy="720090"/>
          </a:xfrm>
          <a:prstGeom prst="rect"/>
          <a:noFill/>
        </p:spPr>
        <p:txBody>
          <a:bodyPr anchor="t" anchorCtr="0" bIns="0" lIns="0" rIns="0" rtlCol="0" tIns="0" wrap="square">
            <a:normAutofit lnSpcReduction="10000"/>
          </a:bodyPr>
          <a:p>
            <a:pPr algn="ctr">
              <a:lnSpc>
                <a:spcPct val="100000"/>
              </a:lnSpc>
            </a:pPr>
            <a:r>
              <a:rPr altLang="en-US" b="1" dirty="0" sz="2400" lang="zh-CN" spc="300">
                <a:solidFill>
                  <a:schemeClr val="lt1">
                    <a:lumMod val="100000"/>
                  </a:schemeClr>
                </a:solidFill>
                <a:latin typeface="+mj-ea"/>
                <a:ea typeface="+mj-ea"/>
              </a:rPr>
              <a:t>员工离职率的管理效果评估</a:t>
            </a:r>
            <a:endParaRPr altLang="en-US" b="1" dirty="0" sz="2400" lang="zh-CN" spc="300">
              <a:solidFill>
                <a:schemeClr val="lt1">
                  <a:lumMod val="100000"/>
                </a:schemeClr>
              </a:solidFill>
              <a:latin typeface="+mj-ea"/>
              <a:ea typeface="+mj-ea"/>
            </a:endParaRPr>
          </a:p>
        </p:txBody>
      </p:sp>
    </p:spTree>
    <p:custDataLst>
      <p:tags r:id="rId1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76" name="标题"/>
          <p:cNvSpPr>
            <a:spLocks noGrp="1"/>
          </p:cNvSpPr>
          <p:nvPr>
            <p:ph type="title"/>
            <p:custDataLst>
              <p:tags r:id="rId1"/>
            </p:custDataLst>
          </p:nvPr>
        </p:nvSpPr>
        <p:spPr/>
        <p:txBody>
          <a:bodyPr/>
          <a:p>
            <a:r>
              <a:rPr altLang="en-US" dirty="0" lang="zh-CN">
                <a:solidFill>
                  <a:schemeClr val="lt1">
                    <a:lumMod val="100000"/>
                  </a:schemeClr>
                </a:solidFill>
              </a:rPr>
              <a:t>单击添加章节标题</a:t>
            </a:r>
            <a:endParaRPr altLang="en-US" dirty="0" lang="zh-CN">
              <a:solidFill>
                <a:schemeClr val="lt1">
                  <a:lumMod val="100000"/>
                </a:schemeClr>
              </a:solidFill>
            </a:endParaRPr>
          </a:p>
        </p:txBody>
      </p:sp>
      <p:sp>
        <p:nvSpPr>
          <p:cNvPr id="1048878" name="节编号"/>
          <p:cNvSpPr>
            <a:spLocks noGrp="1"/>
          </p:cNvSpPr>
          <p:nvPr>
            <p:ph type="body" sz="quarter" idx="13"/>
            <p:custDataLst>
              <p:tags r:id="rId2"/>
            </p:custDataLst>
          </p:nvPr>
        </p:nvSpPr>
        <p:spPr/>
        <p:txBody>
          <a:bodyPr/>
          <a:p>
            <a:r>
              <a:rPr altLang="en-US" dirty="0" lang="zh-CN"/>
              <a:t>01</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12" name="标题"/>
          <p:cNvSpPr>
            <a:spLocks noGrp="1"/>
          </p:cNvSpPr>
          <p:nvPr>
            <p:ph type="title"/>
            <p:custDataLst>
              <p:tags r:id="rId1"/>
            </p:custDataLst>
          </p:nvPr>
        </p:nvSpPr>
        <p:spPr/>
        <p:txBody>
          <a:bodyPr/>
          <a:p>
            <a:r>
              <a:rPr altLang="en-US" dirty="0" lang="zh-CN">
                <a:solidFill>
                  <a:schemeClr val="lt1">
                    <a:lumMod val="100000"/>
                  </a:schemeClr>
                </a:solidFill>
              </a:rPr>
              <a:t>员工离职率的概念和意义</a:t>
            </a:r>
            <a:endParaRPr altLang="en-US" dirty="0" lang="zh-CN">
              <a:solidFill>
                <a:schemeClr val="lt1">
                  <a:lumMod val="100000"/>
                </a:schemeClr>
              </a:solidFill>
            </a:endParaRPr>
          </a:p>
        </p:txBody>
      </p:sp>
      <p:sp>
        <p:nvSpPr>
          <p:cNvPr id="1048914" name="节编号"/>
          <p:cNvSpPr>
            <a:spLocks noGrp="1"/>
          </p:cNvSpPr>
          <p:nvPr>
            <p:ph type="body" sz="quarter" idx="13"/>
            <p:custDataLst>
              <p:tags r:id="rId2"/>
            </p:custDataLst>
          </p:nvPr>
        </p:nvSpPr>
        <p:spPr/>
        <p:txBody>
          <a:bodyPr/>
          <a:p>
            <a:r>
              <a:rPr altLang="en-US" dirty="0" lang="zh-CN"/>
              <a:t>02</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76" name="标题 1"/>
          <p:cNvSpPr>
            <a:spLocks noGrp="1"/>
          </p:cNvSpPr>
          <p:nvPr>
            <p:ph type="title"/>
          </p:nvPr>
        </p:nvSpPr>
        <p:spPr/>
        <p:txBody>
          <a:bodyPr/>
          <a:p>
            <a:r>
              <a:rPr altLang="en-US" lang="zh-CN"/>
              <a:t>员工离职率的定义</a:t>
            </a:r>
            <a:endParaRPr altLang="en-US" lang="zh-CN"/>
          </a:p>
        </p:txBody>
      </p:sp>
      <p:sp>
        <p:nvSpPr>
          <p:cNvPr id="1048978"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8980"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8982"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8984"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8986"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29"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88"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8990"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8992"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1"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94"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3"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96"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8998"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00"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7"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02"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9"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04"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1"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06"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08"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10"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12"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14"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员工离职率是指某一单位时间内离职员工数量与在职员工数量的比值</a:t>
            </a:r>
            <a:endParaRPr altLang="en-US" dirty="0" sz="1200" lang="zh-CN" spc="150">
              <a:solidFill>
                <a:schemeClr val="tx1">
                  <a:lumMod val="65000"/>
                  <a:lumOff val="35000"/>
                </a:schemeClr>
              </a:solidFill>
              <a:latin typeface="+mn-ea"/>
              <a:sym typeface="+mn-ea"/>
            </a:endParaRPr>
          </a:p>
        </p:txBody>
      </p:sp>
      <p:sp>
        <p:nvSpPr>
          <p:cNvPr id="1049016"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合理的离职率可以促进企业优化人员结构，提高员工素质和效率</a:t>
            </a:r>
            <a:endParaRPr altLang="en-US" dirty="0" sz="1200" lang="zh-CN" spc="150">
              <a:solidFill>
                <a:schemeClr val="tx1">
                  <a:lumMod val="65000"/>
                  <a:lumOff val="35000"/>
                </a:schemeClr>
              </a:solidFill>
              <a:latin typeface="+mn-ea"/>
              <a:sym typeface="+mn-ea"/>
            </a:endParaRPr>
          </a:p>
        </p:txBody>
      </p:sp>
      <p:sp>
        <p:nvSpPr>
          <p:cNvPr id="1049018"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离职率是企业管理的重要指标之一，可以反映企业的经营状况和员工满意度</a:t>
            </a:r>
            <a:endParaRPr altLang="en-US" dirty="0" sz="1200" lang="zh-CN" spc="150">
              <a:solidFill>
                <a:schemeClr val="tx1">
                  <a:lumMod val="65000"/>
                  <a:lumOff val="35000"/>
                </a:schemeClr>
              </a:solidFill>
              <a:latin typeface="+mn-ea"/>
              <a:sym typeface="+mn-ea"/>
            </a:endParaRPr>
          </a:p>
        </p:txBody>
      </p:sp>
      <p:sp>
        <p:nvSpPr>
          <p:cNvPr id="1049020"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离职员工数量包括主动离职和被动离职</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54" name="标题 1"/>
          <p:cNvSpPr>
            <a:spLocks noGrp="1"/>
          </p:cNvSpPr>
          <p:nvPr>
            <p:ph type="title"/>
          </p:nvPr>
        </p:nvSpPr>
        <p:spPr/>
        <p:txBody>
          <a:bodyPr/>
          <a:p>
            <a:r>
              <a:rPr altLang="en-US" lang="zh-CN"/>
              <a:t>员工离职率对企业的影响</a:t>
            </a:r>
            <a:endParaRPr altLang="en-US" lang="zh-CN"/>
          </a:p>
        </p:txBody>
      </p:sp>
      <p:sp>
        <p:nvSpPr>
          <p:cNvPr id="1049056" name="内容占位符 2"/>
          <p:cNvSpPr>
            <a:spLocks noGrp="1"/>
          </p:cNvSpPr>
          <p:nvPr>
            <p:ph idx="1"/>
          </p:nvPr>
        </p:nvSpPr>
        <p:spPr/>
        <p:txBody>
          <a:bodyPr>
            <a:normAutofit fontScale="75000"/>
          </a:bodyPr>
          <a:p>
            <a:r>
              <a:rPr altLang="en-US" lang="zh-CN"/>
              <a:t>招聘成本增加：企业需要花费更多的时间和精力来寻找和培训新员工，以填补离职员工的空缺。</a:t>
            </a:r>
            <a:endParaRPr altLang="en-US" lang="zh-CN"/>
          </a:p>
          <a:p>
            <a:r>
              <a:rPr altLang="en-US" lang="zh-CN"/>
              <a:t>培训成本增加：企业需要为新员工提供培训，以帮助他们熟悉公司的业务流程和文化。</a:t>
            </a:r>
            <a:endParaRPr altLang="en-US" lang="zh-CN"/>
          </a:p>
          <a:p>
            <a:r>
              <a:rPr altLang="en-US" lang="zh-CN"/>
              <a:t>生产效率下降：离职员工需要一定的时间来适应新的工作环境，这可能导致生产效率下降。</a:t>
            </a:r>
            <a:endParaRPr altLang="en-US" lang="zh-CN"/>
          </a:p>
          <a:p>
            <a:r>
              <a:rPr altLang="en-US" lang="zh-CN"/>
              <a:t>客户满意度下降：离职员工可能带走一些客户，导致企业客户流失和客户满意度下降。</a:t>
            </a:r>
            <a:endParaRPr altLang="en-US" lang="zh-CN"/>
          </a:p>
          <a:p>
            <a:r>
              <a:rPr altLang="en-US" lang="zh-CN"/>
              <a:t>士气低落：离职员工可能会影响其他员工的士气，导致整个团队的士气低落。  员工离职率的概念和意义</a:t>
            </a:r>
            <a:endParaRPr altLang="en-US" lang="zh-CN"/>
          </a:p>
          <a:p>
            <a:pPr lvl="1"/>
            <a:r>
              <a:rPr altLang="en-US" lang="zh-CN"/>
              <a:t>员工离职率的概念和意义</a:t>
            </a:r>
            <a:endParaRPr altLang="en-US" lang="zh-CN"/>
          </a:p>
          <a:p>
            <a:r>
              <a:rPr altLang="en-US" lang="zh-CN"/>
              <a:t>概念：员工离职率是指一定时期内企业员工离职人数与总员工人数的比例。</a:t>
            </a:r>
            <a:endParaRPr altLang="en-US" lang="zh-CN"/>
          </a:p>
          <a:p>
            <a:r>
              <a:rPr altLang="en-US" lang="zh-CN"/>
              <a:t>意义：员工离职率是企业管理的重要指标之一，它反映了企业的员工稳定性和管理水平。一个较高的员工离职率可能意味着企业管理存在问题，需要采取措施加以改进。  以上内容仅供参考，您可以根据您的需求进行调整优化。</a:t>
            </a:r>
            <a:endParaRPr altLang="en-US" lang="zh-CN"/>
          </a:p>
          <a:p>
            <a:pPr lvl="1"/>
            <a:r>
              <a:rPr altLang="en-US" lang="zh-CN"/>
              <a:t>以上内容仅供参考，您可以根据您的需求进行调整优化。</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90" name="标题 1"/>
          <p:cNvSpPr>
            <a:spLocks noGrp="1"/>
          </p:cNvSpPr>
          <p:nvPr>
            <p:ph type="title"/>
          </p:nvPr>
        </p:nvSpPr>
        <p:spPr/>
        <p:txBody>
          <a:bodyPr/>
          <a:p>
            <a:r>
              <a:rPr altLang="en-US" lang="zh-CN"/>
              <a:t>员工离职率的管理意义</a:t>
            </a:r>
            <a:endParaRPr altLang="en-US" lang="zh-CN"/>
          </a:p>
        </p:txBody>
      </p:sp>
      <p:sp>
        <p:nvSpPr>
          <p:cNvPr id="1049092"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94"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96"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98"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00"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员工离职率过高会对企业的运营和发展产生负面影响，如增加招聘成本、降低生产效率等。</a:t>
            </a:r>
            <a:endParaRPr altLang="en-US" sz="1400" lang="zh-CN" spc="150">
              <a:solidFill>
                <a:schemeClr val="tx1"/>
              </a:solidFill>
              <a:effectLst/>
              <a:latin typeface="+mn-ea"/>
              <a:sym typeface="+mn-ea"/>
            </a:endParaRPr>
          </a:p>
        </p:txBody>
      </p:sp>
      <p:sp>
        <p:nvSpPr>
          <p:cNvPr id="1049102"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员工离职率是企业管理的重要指标之一，它反映了企业员工对工作的满意度和忠诚度。</a:t>
            </a:r>
            <a:endParaRPr altLang="en-US" dirty="0" sz="1400" lang="zh-CN" spc="150">
              <a:solidFill>
                <a:schemeClr val="tx1"/>
              </a:solidFill>
              <a:effectLst/>
              <a:latin typeface="+mn-ea"/>
              <a:sym typeface="+mn-ea"/>
            </a:endParaRPr>
          </a:p>
        </p:txBody>
      </p:sp>
      <p:sp>
        <p:nvSpPr>
          <p:cNvPr id="1049104"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通过有效管理员工离职率，可以提高员工的满意度和忠诚度，增强企业的凝聚力和竞争力。</a:t>
            </a:r>
            <a:endParaRPr altLang="en-US" sz="1400" lang="zh-CN" spc="150">
              <a:solidFill>
                <a:schemeClr val="tx1"/>
              </a:solidFill>
              <a:effectLst/>
              <a:latin typeface="+mn-ea"/>
              <a:sym typeface="+mn-ea"/>
            </a:endParaRPr>
          </a:p>
        </p:txBody>
      </p:sp>
      <p:sp>
        <p:nvSpPr>
          <p:cNvPr id="1049106"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员工离职率的管理对于企业的长期发展具有重要意义，可以为企业创造更加稳定和可持续的发展环境。</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40" name="标题"/>
          <p:cNvSpPr>
            <a:spLocks noGrp="1"/>
          </p:cNvSpPr>
          <p:nvPr>
            <p:ph type="title"/>
            <p:custDataLst>
              <p:tags r:id="rId1"/>
            </p:custDataLst>
          </p:nvPr>
        </p:nvSpPr>
        <p:spPr/>
        <p:txBody>
          <a:bodyPr/>
          <a:p>
            <a:r>
              <a:rPr altLang="en-US" dirty="0" lang="zh-CN">
                <a:solidFill>
                  <a:schemeClr val="lt1">
                    <a:lumMod val="100000"/>
                  </a:schemeClr>
                </a:solidFill>
              </a:rPr>
              <a:t>员工离职率的原因分析</a:t>
            </a:r>
            <a:endParaRPr altLang="en-US" dirty="0" lang="zh-CN">
              <a:solidFill>
                <a:schemeClr val="lt1">
                  <a:lumMod val="100000"/>
                </a:schemeClr>
              </a:solidFill>
            </a:endParaRPr>
          </a:p>
        </p:txBody>
      </p:sp>
      <p:sp>
        <p:nvSpPr>
          <p:cNvPr id="1049142" name="节编号"/>
          <p:cNvSpPr>
            <a:spLocks noGrp="1"/>
          </p:cNvSpPr>
          <p:nvPr>
            <p:ph type="body" sz="quarter" idx="13"/>
            <p:custDataLst>
              <p:tags r:id="rId2"/>
            </p:custDataLst>
          </p:nvPr>
        </p:nvSpPr>
        <p:spPr/>
        <p:txBody>
          <a:bodyPr/>
          <a:p>
            <a:r>
              <a:rPr altLang="en-US" dirty="0" lang="zh-CN"/>
              <a:t>03</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04" name="标题 1"/>
          <p:cNvSpPr>
            <a:spLocks noGrp="1"/>
          </p:cNvSpPr>
          <p:nvPr>
            <p:ph type="title"/>
          </p:nvPr>
        </p:nvSpPr>
        <p:spPr/>
        <p:txBody>
          <a:bodyPr/>
          <a:p>
            <a:r>
              <a:rPr altLang="en-US" lang="zh-CN"/>
              <a:t>工作不满意</a:t>
            </a:r>
            <a:endParaRPr altLang="en-US" lang="zh-CN"/>
          </a:p>
        </p:txBody>
      </p:sp>
      <p:sp>
        <p:nvSpPr>
          <p:cNvPr id="1049206"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薪资福利不理想</a:t>
            </a:r>
            <a:endParaRPr altLang="en-US" dirty="0" sz="1200" lang="zh-CN" spc="150">
              <a:solidFill>
                <a:schemeClr val="tx1">
                  <a:lumMod val="65000"/>
                  <a:lumOff val="35000"/>
                </a:schemeClr>
              </a:solidFill>
              <a:latin typeface="+mn-ea"/>
              <a:sym typeface="+mn-ea"/>
            </a:endParaRPr>
          </a:p>
        </p:txBody>
      </p:sp>
      <p:sp>
        <p:nvSpPr>
          <p:cNvPr id="1049208"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工作压力过大</a:t>
            </a:r>
            <a:endParaRPr altLang="en-US" dirty="0" sz="1200" lang="zh-CN" spc="150">
              <a:solidFill>
                <a:schemeClr val="tx1">
                  <a:lumMod val="65000"/>
                  <a:lumOff val="35000"/>
                </a:schemeClr>
              </a:solidFill>
              <a:latin typeface="+mn-ea"/>
              <a:sym typeface="+mn-ea"/>
            </a:endParaRPr>
          </a:p>
        </p:txBody>
      </p:sp>
      <p:sp>
        <p:nvSpPr>
          <p:cNvPr id="1049210"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缺乏职业发展机会</a:t>
            </a:r>
            <a:endParaRPr altLang="en-US" dirty="0" sz="1200" lang="zh-CN" spc="150">
              <a:solidFill>
                <a:schemeClr val="tx1">
                  <a:lumMod val="65000"/>
                  <a:lumOff val="35000"/>
                </a:schemeClr>
              </a:solidFill>
              <a:latin typeface="+mn-ea"/>
              <a:sym typeface="+mn-ea"/>
            </a:endParaRPr>
          </a:p>
        </p:txBody>
      </p:sp>
      <p:sp>
        <p:nvSpPr>
          <p:cNvPr id="1049212"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企业文化不适应</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46" name="标题 1"/>
          <p:cNvSpPr>
            <a:spLocks noGrp="1"/>
          </p:cNvSpPr>
          <p:nvPr>
            <p:ph type="title"/>
          </p:nvPr>
        </p:nvSpPr>
        <p:spPr/>
        <p:txBody>
          <a:bodyPr/>
          <a:p>
            <a:r>
              <a:rPr altLang="en-US" lang="zh-CN"/>
              <a:t>薪酬福利不匹配</a:t>
            </a:r>
            <a:endParaRPr altLang="en-US" lang="zh-CN"/>
          </a:p>
        </p:txBody>
      </p:sp>
      <p:sp>
        <p:nvSpPr>
          <p:cNvPr id="1049248"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0"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52"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员工对薪酬福利的期望与实际不符</a:t>
            </a:r>
            <a:endParaRPr altLang="en-US" dirty="0" sz="2000" lang="zh-CN" spc="150">
              <a:solidFill>
                <a:schemeClr val="tx1">
                  <a:lumMod val="85000"/>
                  <a:lumOff val="15000"/>
                </a:schemeClr>
              </a:solidFill>
              <a:latin typeface="+mn-ea"/>
              <a:sym typeface="+mn-ea"/>
            </a:endParaRPr>
          </a:p>
        </p:txBody>
      </p:sp>
      <p:sp>
        <p:nvSpPr>
          <p:cNvPr id="1049254"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6"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8"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薪酬福利制度不合理或不完善</a:t>
            </a:r>
            <a:endParaRPr altLang="en-US" dirty="0" sz="2000" lang="zh-CN" spc="150">
              <a:solidFill>
                <a:schemeClr val="tx1">
                  <a:lumMod val="85000"/>
                  <a:lumOff val="15000"/>
                </a:schemeClr>
              </a:solidFill>
              <a:latin typeface="+mn-ea"/>
              <a:sym typeface="+mn-ea"/>
            </a:endParaRPr>
          </a:p>
        </p:txBody>
      </p:sp>
      <p:sp>
        <p:nvSpPr>
          <p:cNvPr id="1049260"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62"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64"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员工对公司的薪酬福利政策感到不公平或不满意</a:t>
            </a:r>
            <a:endParaRPr altLang="en-US" dirty="0" sz="2000" lang="zh-CN" spc="150">
              <a:solidFill>
                <a:schemeClr val="tx1">
                  <a:lumMod val="85000"/>
                  <a:lumOff val="15000"/>
                </a:schemeClr>
              </a:solidFill>
              <a:latin typeface="+mn-ea"/>
              <a:sym typeface="+mn-ea"/>
            </a:endParaRPr>
          </a:p>
        </p:txBody>
      </p:sp>
      <p:sp>
        <p:nvSpPr>
          <p:cNvPr id="1049266"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68"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70"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薪酬福利水平低于行业平均水平或市场价位</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04" name="标题 1"/>
          <p:cNvSpPr>
            <a:spLocks noGrp="1"/>
          </p:cNvSpPr>
          <p:nvPr>
            <p:ph type="title"/>
          </p:nvPr>
        </p:nvSpPr>
        <p:spPr/>
        <p:txBody>
          <a:bodyPr/>
          <a:p>
            <a:r>
              <a:rPr altLang="en-US" lang="zh-CN"/>
              <a:t>职业发展受限</a:t>
            </a:r>
            <a:endParaRPr altLang="en-US" lang="zh-CN"/>
          </a:p>
        </p:txBody>
      </p:sp>
      <p:sp>
        <p:nvSpPr>
          <p:cNvPr id="1049306"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晋升机会有限：员工在公司内晋升机会较少，无法满足个人职业发展需求</a:t>
            </a:r>
            <a:endParaRPr altLang="en-US" dirty="0" sz="1200" lang="zh-CN" spc="150">
              <a:solidFill>
                <a:schemeClr val="tx1">
                  <a:lumMod val="65000"/>
                  <a:lumOff val="35000"/>
                </a:schemeClr>
              </a:solidFill>
              <a:latin typeface="+mn-ea"/>
              <a:sym typeface="+mn-ea"/>
            </a:endParaRPr>
          </a:p>
        </p:txBody>
      </p:sp>
      <p:sp>
        <p:nvSpPr>
          <p:cNvPr id="1049308"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培训机会不足：公司提供的培训机会较少，员工无法通过培训提升自身技能和知识水平</a:t>
            </a:r>
            <a:endParaRPr altLang="en-US" dirty="0" sz="1200" lang="zh-CN" spc="150">
              <a:solidFill>
                <a:schemeClr val="tx1">
                  <a:lumMod val="65000"/>
                  <a:lumOff val="35000"/>
                </a:schemeClr>
              </a:solidFill>
              <a:latin typeface="+mn-ea"/>
              <a:sym typeface="+mn-ea"/>
            </a:endParaRPr>
          </a:p>
        </p:txBody>
      </p:sp>
      <p:sp>
        <p:nvSpPr>
          <p:cNvPr id="1049310"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缺乏挑战性工作：员工在公司内的工作内容缺乏挑战性，无法激发员工的积极性和创造力</a:t>
            </a:r>
            <a:endParaRPr altLang="en-US" dirty="0" sz="1200" lang="zh-CN" spc="150">
              <a:solidFill>
                <a:schemeClr val="tx1">
                  <a:lumMod val="65000"/>
                  <a:lumOff val="35000"/>
                </a:schemeClr>
              </a:solidFill>
              <a:latin typeface="+mn-ea"/>
              <a:sym typeface="+mn-ea"/>
            </a:endParaRPr>
          </a:p>
        </p:txBody>
      </p:sp>
      <p:sp>
        <p:nvSpPr>
          <p:cNvPr id="1049312"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薪酬福利不佳：公司提供的薪酬福利与员工期望不符，无法满足员工的生活需求</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46" name="标题 1"/>
          <p:cNvSpPr>
            <a:spLocks noGrp="1"/>
          </p:cNvSpPr>
          <p:nvPr>
            <p:ph type="title"/>
          </p:nvPr>
        </p:nvSpPr>
        <p:spPr/>
        <p:txBody>
          <a:bodyPr/>
          <a:p>
            <a:r>
              <a:rPr altLang="en-US" lang="zh-CN"/>
              <a:t>工作环境不佳</a:t>
            </a:r>
            <a:endParaRPr altLang="en-US" lang="zh-CN"/>
          </a:p>
        </p:txBody>
      </p:sp>
      <p:sp>
        <p:nvSpPr>
          <p:cNvPr id="1049348"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50"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52"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工作环境恶劣：员工对工作环境不满意，感到压抑和不舒适</a:t>
            </a:r>
            <a:endParaRPr altLang="en-US" dirty="0" sz="2000" lang="zh-CN" spc="150">
              <a:solidFill>
                <a:schemeClr val="tx1">
                  <a:lumMod val="85000"/>
                  <a:lumOff val="15000"/>
                </a:schemeClr>
              </a:solidFill>
              <a:latin typeface="+mn-ea"/>
              <a:sym typeface="+mn-ea"/>
            </a:endParaRPr>
          </a:p>
        </p:txBody>
      </p:sp>
      <p:sp>
        <p:nvSpPr>
          <p:cNvPr id="1049354"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56"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58"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工作压力过大：员工工作压力过大，无法承受工作压力</a:t>
            </a:r>
            <a:endParaRPr altLang="en-US" dirty="0" sz="2000" lang="zh-CN" spc="150">
              <a:solidFill>
                <a:schemeClr val="tx1">
                  <a:lumMod val="85000"/>
                  <a:lumOff val="15000"/>
                </a:schemeClr>
              </a:solidFill>
              <a:latin typeface="+mn-ea"/>
              <a:sym typeface="+mn-ea"/>
            </a:endParaRPr>
          </a:p>
        </p:txBody>
      </p:sp>
      <p:sp>
        <p:nvSpPr>
          <p:cNvPr id="1049360"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62"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64"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缺乏晋升机会：员工在公司内缺乏晋升机会，无法实现个人职业发展</a:t>
            </a:r>
            <a:endParaRPr altLang="en-US" dirty="0" sz="2000" lang="zh-CN" spc="150">
              <a:solidFill>
                <a:schemeClr val="tx1">
                  <a:lumMod val="85000"/>
                  <a:lumOff val="15000"/>
                </a:schemeClr>
              </a:solidFill>
              <a:latin typeface="+mn-ea"/>
              <a:sym typeface="+mn-ea"/>
            </a:endParaRPr>
          </a:p>
        </p:txBody>
      </p:sp>
      <p:sp>
        <p:nvSpPr>
          <p:cNvPr id="1049366"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68"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70"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缺乏培训和发展机会：员工在公司内缺乏培训和发展机会，无法提高个人技能和能力</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04" name="标题 1"/>
          <p:cNvSpPr>
            <a:spLocks noGrp="1"/>
          </p:cNvSpPr>
          <p:nvPr>
            <p:ph type="title"/>
          </p:nvPr>
        </p:nvSpPr>
        <p:spPr/>
        <p:txBody>
          <a:bodyPr/>
          <a:p>
            <a:r>
              <a:rPr altLang="en-US" lang="zh-CN"/>
              <a:t>个人原因</a:t>
            </a:r>
            <a:endParaRPr altLang="en-US" lang="zh-CN"/>
          </a:p>
        </p:txBody>
      </p:sp>
      <p:sp>
        <p:nvSpPr>
          <p:cNvPr id="104940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1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12"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员工缺乏培训和晋升机会</a:t>
            </a:r>
            <a:endParaRPr altLang="zh-CN" dirty="0" lang="en-US">
              <a:solidFill>
                <a:schemeClr val="dk1">
                  <a:lumMod val="80000"/>
                  <a:lumOff val="20000"/>
                </a:schemeClr>
              </a:solidFill>
              <a:latin typeface="+mn-ea"/>
              <a:sym typeface="+mn-ea"/>
            </a:endParaRPr>
          </a:p>
        </p:txBody>
      </p:sp>
      <p:sp>
        <p:nvSpPr>
          <p:cNvPr id="104941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1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1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0"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员工个人发展需求得不到满足</a:t>
            </a:r>
            <a:endParaRPr altLang="en-US" dirty="0" lang="zh-CN">
              <a:solidFill>
                <a:schemeClr val="dk1">
                  <a:lumMod val="80000"/>
                  <a:lumOff val="20000"/>
                </a:schemeClr>
              </a:solidFill>
              <a:latin typeface="+mn-ea"/>
              <a:sym typeface="+mn-ea"/>
            </a:endParaRPr>
          </a:p>
        </p:txBody>
      </p:sp>
      <p:sp>
        <p:nvSpPr>
          <p:cNvPr id="104942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8"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员工工作压力过大</a:t>
            </a:r>
            <a:endParaRPr altLang="en-US" dirty="0" lang="zh-CN">
              <a:solidFill>
                <a:schemeClr val="dk1">
                  <a:lumMod val="80000"/>
                  <a:lumOff val="20000"/>
                </a:schemeClr>
              </a:solidFill>
              <a:latin typeface="+mn-ea"/>
              <a:sym typeface="+mn-ea"/>
            </a:endParaRPr>
          </a:p>
        </p:txBody>
      </p:sp>
      <p:sp>
        <p:nvSpPr>
          <p:cNvPr id="104943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员工福利待遇不满意</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70" name="标题"/>
          <p:cNvSpPr>
            <a:spLocks noGrp="1"/>
          </p:cNvSpPr>
          <p:nvPr>
            <p:ph type="title"/>
            <p:custDataLst>
              <p:tags r:id="rId1"/>
            </p:custDataLst>
          </p:nvPr>
        </p:nvSpPr>
        <p:spPr/>
        <p:txBody>
          <a:bodyPr/>
          <a:p>
            <a:r>
              <a:rPr altLang="en-US" dirty="0" lang="zh-CN">
                <a:solidFill>
                  <a:schemeClr val="lt1">
                    <a:lumMod val="100000"/>
                  </a:schemeClr>
                </a:solidFill>
              </a:rPr>
              <a:t>员工离职率的控制策略</a:t>
            </a:r>
            <a:endParaRPr altLang="en-US" dirty="0" lang="zh-CN">
              <a:solidFill>
                <a:schemeClr val="lt1">
                  <a:lumMod val="100000"/>
                </a:schemeClr>
              </a:solidFill>
            </a:endParaRPr>
          </a:p>
        </p:txBody>
      </p:sp>
      <p:sp>
        <p:nvSpPr>
          <p:cNvPr id="1049472" name="节编号"/>
          <p:cNvSpPr>
            <a:spLocks noGrp="1"/>
          </p:cNvSpPr>
          <p:nvPr>
            <p:ph type="body" sz="quarter" idx="13"/>
            <p:custDataLst>
              <p:tags r:id="rId2"/>
            </p:custDataLst>
          </p:nvPr>
        </p:nvSpPr>
        <p:spPr/>
        <p:txBody>
          <a:bodyPr/>
          <a:p>
            <a:r>
              <a:rPr altLang="en-US" dirty="0" lang="zh-CN"/>
              <a:t>04</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34" name="标题 1"/>
          <p:cNvSpPr>
            <a:spLocks noGrp="1"/>
          </p:cNvSpPr>
          <p:nvPr>
            <p:ph type="title"/>
          </p:nvPr>
        </p:nvSpPr>
        <p:spPr/>
        <p:txBody>
          <a:bodyPr/>
          <a:p>
            <a:r>
              <a:rPr altLang="en-US" lang="zh-CN"/>
              <a:t>提高员工满意度</a:t>
            </a:r>
            <a:endParaRPr altLang="en-US" lang="zh-CN"/>
          </a:p>
        </p:txBody>
      </p:sp>
      <p:sp>
        <p:nvSpPr>
          <p:cNvPr id="1049536"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38"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了解员工需求：通过调查和沟通，了解员工的工作期望和需求，为员工提供更好的工作环境和福利待遇。</a:t>
            </a:r>
            <a:endParaRPr altLang="en-US" dirty="0" sz="2000" lang="zh-CN" spc="150">
              <a:solidFill>
                <a:schemeClr val="tx1">
                  <a:lumMod val="75000"/>
                  <a:lumOff val="25000"/>
                </a:schemeClr>
              </a:solidFill>
              <a:latin typeface="+mn-ea"/>
              <a:sym typeface="+mn-ea"/>
            </a:endParaRPr>
          </a:p>
        </p:txBody>
      </p:sp>
      <p:sp>
        <p:nvSpPr>
          <p:cNvPr id="1049540"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42"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44"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培训和发展：为员工提供培训和发展机会，帮助员工提升技能和知识水平，增强员工的职业竞争力。</a:t>
            </a:r>
            <a:endParaRPr altLang="en-US" dirty="0" sz="2000" lang="zh-CN" spc="150">
              <a:solidFill>
                <a:schemeClr val="tx1">
                  <a:lumMod val="75000"/>
                  <a:lumOff val="25000"/>
                </a:schemeClr>
              </a:solidFill>
              <a:latin typeface="+mn-ea"/>
              <a:sym typeface="+mn-ea"/>
            </a:endParaRPr>
          </a:p>
        </p:txBody>
      </p:sp>
      <p:sp>
        <p:nvSpPr>
          <p:cNvPr id="1049546"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48"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50"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建立良好的企业文化：营造积极向上、和谐融洽的企业文化，增强员工的归属感和忠诚度。</a:t>
            </a:r>
            <a:endParaRPr altLang="en-US" dirty="0" sz="2000" lang="zh-CN" spc="150">
              <a:solidFill>
                <a:schemeClr val="tx1">
                  <a:lumMod val="75000"/>
                  <a:lumOff val="25000"/>
                </a:schemeClr>
              </a:solidFill>
              <a:latin typeface="+mn-ea"/>
              <a:sym typeface="+mn-ea"/>
            </a:endParaRPr>
          </a:p>
        </p:txBody>
      </p:sp>
      <p:sp>
        <p:nvSpPr>
          <p:cNvPr id="1049552"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54"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56"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关注员工心理健康：关注员工心理健康，提供心理辅导和支持，帮助员工缓解工作压力和负面情绪。</a:t>
            </a:r>
            <a:endParaRPr altLang="en-US" dirty="0" sz="2000" lang="zh-CN" spc="150">
              <a:solidFill>
                <a:schemeClr val="tx1">
                  <a:lumMod val="75000"/>
                  <a:lumOff val="25000"/>
                </a:schemeClr>
              </a:solidFill>
              <a:latin typeface="+mn-ea"/>
              <a:sym typeface="+mn-ea"/>
            </a:endParaRPr>
          </a:p>
        </p:txBody>
      </p:sp>
      <p:sp>
        <p:nvSpPr>
          <p:cNvPr id="1049558"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592" name="标题 1"/>
          <p:cNvSpPr>
            <a:spLocks noGrp="1"/>
          </p:cNvSpPr>
          <p:nvPr>
            <p:ph type="title"/>
          </p:nvPr>
        </p:nvSpPr>
        <p:spPr/>
        <p:txBody>
          <a:bodyPr/>
          <a:p>
            <a:r>
              <a:rPr altLang="en-US" lang="zh-CN"/>
              <a:t>优化薪酬福利制度</a:t>
            </a:r>
            <a:endParaRPr altLang="en-US" lang="zh-CN"/>
          </a:p>
        </p:txBody>
      </p:sp>
      <p:sp>
        <p:nvSpPr>
          <p:cNvPr id="1049594"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596"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98"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建立公平合理的薪酬体系</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600"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602"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04"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提供具有竞争力的福利待遇</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606"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608"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定期评估和调整薪酬福利水平</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610"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12"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614"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16"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激励员工参与薪酬福利制度的制定和改进</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650" name="标题 1"/>
          <p:cNvSpPr>
            <a:spLocks noGrp="1"/>
          </p:cNvSpPr>
          <p:nvPr>
            <p:ph type="title"/>
          </p:nvPr>
        </p:nvSpPr>
        <p:spPr/>
        <p:txBody>
          <a:bodyPr/>
          <a:p>
            <a:r>
              <a:rPr altLang="en-US" lang="zh-CN"/>
              <a:t>拓展员工职业发展通道</a:t>
            </a:r>
            <a:endParaRPr altLang="en-US" lang="zh-CN"/>
          </a:p>
        </p:txBody>
      </p:sp>
      <p:sp>
        <p:nvSpPr>
          <p:cNvPr id="1049652"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54"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56"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58"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60"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62"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64"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66"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68"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鼓励员工自我学习和提升</a:t>
            </a:r>
            <a:endParaRPr altLang="en-US" dirty="0" sz="2400" lang="zh-CN">
              <a:latin typeface="+mn-ea"/>
              <a:ea typeface="+mn-ea"/>
            </a:endParaRPr>
          </a:p>
        </p:txBody>
      </p:sp>
      <p:sp>
        <p:nvSpPr>
          <p:cNvPr id="1049670"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建立良好的晋升机制和激励机制</a:t>
            </a:r>
            <a:endParaRPr altLang="en-US" dirty="0" sz="2400" lang="zh-CN">
              <a:latin typeface="+mn-ea"/>
              <a:ea typeface="+mn-ea"/>
            </a:endParaRPr>
          </a:p>
        </p:txBody>
      </p:sp>
      <p:sp>
        <p:nvSpPr>
          <p:cNvPr id="1049672"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建立完善的职业发展体系</a:t>
            </a:r>
            <a:endParaRPr altLang="en-US" dirty="0" sz="2400" lang="zh-CN">
              <a:latin typeface="+mn-ea"/>
              <a:ea typeface="+mn-ea"/>
            </a:endParaRPr>
          </a:p>
        </p:txBody>
      </p:sp>
      <p:sp>
        <p:nvSpPr>
          <p:cNvPr id="1049674"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提供多元化的职业发展机会</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08" name="标题 1"/>
          <p:cNvSpPr>
            <a:spLocks noGrp="1"/>
          </p:cNvSpPr>
          <p:nvPr>
            <p:ph type="title"/>
          </p:nvPr>
        </p:nvSpPr>
        <p:spPr/>
        <p:txBody>
          <a:bodyPr/>
          <a:p>
            <a:r>
              <a:rPr altLang="en-US" lang="zh-CN"/>
              <a:t>改善工作环境</a:t>
            </a:r>
            <a:endParaRPr altLang="en-US" lang="zh-CN"/>
          </a:p>
        </p:txBody>
      </p:sp>
      <p:sp>
        <p:nvSpPr>
          <p:cNvPr id="1049710"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12"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14"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16"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18"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20"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22"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24"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26"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关注员工福利：提供良好的福利待遇，如健康保险、节日福利等，提高员工的工作满意度。</a:t>
            </a:r>
            <a:endParaRPr altLang="en-US" dirty="0" sz="2400" lang="zh-CN">
              <a:latin typeface="+mn-ea"/>
              <a:ea typeface="+mn-ea"/>
            </a:endParaRPr>
          </a:p>
        </p:txBody>
      </p:sp>
      <p:sp>
        <p:nvSpPr>
          <p:cNvPr id="1049728"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加强内部沟通：建立有效的沟通机制，及时了解员工的需求和意见，提高员工的工作满意度。</a:t>
            </a:r>
            <a:endParaRPr altLang="en-US" dirty="0" sz="2400" lang="zh-CN">
              <a:latin typeface="+mn-ea"/>
              <a:ea typeface="+mn-ea"/>
            </a:endParaRPr>
          </a:p>
        </p:txBody>
      </p:sp>
      <p:sp>
        <p:nvSpPr>
          <p:cNvPr id="1049730"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优化办公设施：提供舒适、宽敞的办公环境，提高员工的工作效率。</a:t>
            </a:r>
            <a:endParaRPr altLang="en-US" dirty="0" sz="2400" lang="zh-CN">
              <a:latin typeface="+mn-ea"/>
              <a:ea typeface="+mn-ea"/>
            </a:endParaRPr>
          </a:p>
        </p:txBody>
      </p:sp>
      <p:sp>
        <p:nvSpPr>
          <p:cNvPr id="1049732"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营造企业文化：建立积极向上、和谐的企业文化，增强员工的归属感和凝聚力。</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766" name="标题 1"/>
          <p:cNvSpPr>
            <a:spLocks noGrp="1"/>
          </p:cNvSpPr>
          <p:nvPr>
            <p:ph type="title"/>
          </p:nvPr>
        </p:nvSpPr>
        <p:spPr/>
        <p:txBody>
          <a:bodyPr/>
          <a:p>
            <a:r>
              <a:rPr altLang="en-US" lang="zh-CN"/>
              <a:t>加强员工关怀和沟通</a:t>
            </a:r>
            <a:endParaRPr altLang="en-US" lang="zh-CN"/>
          </a:p>
        </p:txBody>
      </p:sp>
      <p:sp>
        <p:nvSpPr>
          <p:cNvPr id="1049768"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建立良好的沟通机制：定期与员工进行面对面的沟通，了解他们的需求和意见，及时解决问题</a:t>
            </a:r>
            <a:endParaRPr altLang="en-US" dirty="0" sz="1200" lang="zh-CN" spc="150">
              <a:solidFill>
                <a:schemeClr val="tx1">
                  <a:lumMod val="85000"/>
                  <a:lumOff val="15000"/>
                </a:schemeClr>
              </a:solidFill>
              <a:latin typeface="+mn-ea"/>
              <a:sym typeface="+mn-ea"/>
            </a:endParaRPr>
          </a:p>
        </p:txBody>
      </p:sp>
      <p:sp>
        <p:nvSpPr>
          <p:cNvPr id="1049770"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72"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74"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关注员工心理健康：提供心理咨询服务，帮助员工缓解工作压力，增强工作满意度</a:t>
            </a:r>
            <a:endParaRPr altLang="en-US" dirty="0" sz="1200" lang="zh-CN" spc="150">
              <a:solidFill>
                <a:schemeClr val="tx1">
                  <a:lumMod val="85000"/>
                  <a:lumOff val="15000"/>
                </a:schemeClr>
              </a:solidFill>
              <a:latin typeface="+mn-ea"/>
              <a:sym typeface="+mn-ea"/>
            </a:endParaRPr>
          </a:p>
        </p:txBody>
      </p:sp>
      <p:sp>
        <p:nvSpPr>
          <p:cNvPr id="1049776"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78"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80"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增强员工归属感：举办团队建设活动，增强员工之间的凝聚力，提高员工对企业的认同感</a:t>
            </a:r>
            <a:endParaRPr altLang="en-US" dirty="0" sz="1200" lang="zh-CN" spc="150">
              <a:solidFill>
                <a:schemeClr val="tx1">
                  <a:lumMod val="85000"/>
                  <a:lumOff val="15000"/>
                </a:schemeClr>
              </a:solidFill>
              <a:latin typeface="+mn-ea"/>
              <a:sym typeface="+mn-ea"/>
            </a:endParaRPr>
          </a:p>
        </p:txBody>
      </p:sp>
      <p:sp>
        <p:nvSpPr>
          <p:cNvPr id="1049782"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84"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86"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激励员工发展：提供培训和发展机会，帮助员工提升技能和职业素养，增强个人发展动力</a:t>
            </a:r>
            <a:endParaRPr altLang="en-US" dirty="0" sz="1200" lang="zh-CN" spc="150">
              <a:solidFill>
                <a:schemeClr val="tx1">
                  <a:lumMod val="85000"/>
                  <a:lumOff val="15000"/>
                </a:schemeClr>
              </a:solidFill>
              <a:latin typeface="+mn-ea"/>
              <a:sym typeface="+mn-ea"/>
            </a:endParaRPr>
          </a:p>
        </p:txBody>
      </p:sp>
      <p:sp>
        <p:nvSpPr>
          <p:cNvPr id="1049788"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90"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24" name="标题"/>
          <p:cNvSpPr>
            <a:spLocks noGrp="1"/>
          </p:cNvSpPr>
          <p:nvPr>
            <p:ph type="title"/>
            <p:custDataLst>
              <p:tags r:id="rId1"/>
            </p:custDataLst>
          </p:nvPr>
        </p:nvSpPr>
        <p:spPr/>
        <p:txBody>
          <a:bodyPr/>
          <a:p>
            <a:r>
              <a:rPr altLang="en-US" dirty="0" lang="zh-CN">
                <a:solidFill>
                  <a:schemeClr val="lt1">
                    <a:lumMod val="100000"/>
                  </a:schemeClr>
                </a:solidFill>
              </a:rPr>
              <a:t>员工离职率的应对措施</a:t>
            </a:r>
            <a:endParaRPr altLang="en-US" dirty="0" lang="zh-CN">
              <a:solidFill>
                <a:schemeClr val="lt1">
                  <a:lumMod val="100000"/>
                </a:schemeClr>
              </a:solidFill>
            </a:endParaRPr>
          </a:p>
        </p:txBody>
      </p:sp>
      <p:sp>
        <p:nvSpPr>
          <p:cNvPr id="1049826" name="节编号"/>
          <p:cNvSpPr>
            <a:spLocks noGrp="1"/>
          </p:cNvSpPr>
          <p:nvPr>
            <p:ph type="body" sz="quarter" idx="13"/>
            <p:custDataLst>
              <p:tags r:id="rId2"/>
            </p:custDataLst>
          </p:nvPr>
        </p:nvSpPr>
        <p:spPr/>
        <p:txBody>
          <a:bodyPr/>
          <a:p>
            <a:r>
              <a:rPr altLang="en-US" dirty="0" lang="zh-CN"/>
              <a:t>05</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888" name="标题 1"/>
          <p:cNvSpPr>
            <a:spLocks noGrp="1"/>
          </p:cNvSpPr>
          <p:nvPr>
            <p:ph type="title"/>
          </p:nvPr>
        </p:nvSpPr>
        <p:spPr/>
        <p:txBody>
          <a:bodyPr/>
          <a:p>
            <a:r>
              <a:rPr altLang="en-US" lang="zh-CN"/>
              <a:t>建立完善的招聘和选拔体系</a:t>
            </a:r>
            <a:endParaRPr altLang="en-US" lang="zh-CN"/>
          </a:p>
        </p:txBody>
      </p:sp>
      <p:sp>
        <p:nvSpPr>
          <p:cNvPr id="1049890"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92"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94"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制定明确的招聘计划和流程</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896"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98"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00"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建立科学的选拔标准和方法</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902"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04"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06"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加强新员工入职培训和引导</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908"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10"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12"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定期对员工进行评估和反馈</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9946" name="标题 1"/>
          <p:cNvSpPr>
            <a:spLocks noGrp="1"/>
          </p:cNvSpPr>
          <p:nvPr>
            <p:ph type="title"/>
          </p:nvPr>
        </p:nvSpPr>
        <p:spPr/>
        <p:txBody>
          <a:bodyPr/>
          <a:p>
            <a:r>
              <a:rPr altLang="en-US" lang="zh-CN"/>
              <a:t>加强员工培训和职业规划</a:t>
            </a:r>
            <a:endParaRPr altLang="en-US" lang="zh-CN"/>
          </a:p>
        </p:txBody>
      </p:sp>
      <p:sp>
        <p:nvSpPr>
          <p:cNvPr id="1049948"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50"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52"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54"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56"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职业规划：帮助员工制定职业发展规划，明确晋升通道和职业发展方向，增强员工的归属感和忠诚度</a:t>
            </a:r>
            <a:endParaRPr altLang="en-US" sz="1400" lang="zh-CN" spc="150">
              <a:solidFill>
                <a:schemeClr val="tx1"/>
              </a:solidFill>
              <a:effectLst/>
              <a:latin typeface="+mn-ea"/>
              <a:sym typeface="+mn-ea"/>
            </a:endParaRPr>
          </a:p>
        </p:txBody>
      </p:sp>
      <p:sp>
        <p:nvSpPr>
          <p:cNvPr id="1049958"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培训计划：制定针对不同岗位和员工的培训计划，提高员工的专业技能和综合素质</a:t>
            </a:r>
            <a:endParaRPr altLang="en-US" dirty="0" sz="1400" lang="zh-CN" spc="150">
              <a:solidFill>
                <a:schemeClr val="tx1"/>
              </a:solidFill>
              <a:effectLst/>
              <a:latin typeface="+mn-ea"/>
              <a:sym typeface="+mn-ea"/>
            </a:endParaRPr>
          </a:p>
        </p:txBody>
      </p:sp>
      <p:sp>
        <p:nvSpPr>
          <p:cNvPr id="1049960"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培训与职业规划结合：将培训计划与职业规划相结合，为员工提供更多的发展机会和空间，降低离职率</a:t>
            </a:r>
            <a:endParaRPr altLang="en-US" sz="1400" lang="zh-CN" spc="150">
              <a:solidFill>
                <a:schemeClr val="tx1"/>
              </a:solidFill>
              <a:effectLst/>
              <a:latin typeface="+mn-ea"/>
              <a:sym typeface="+mn-ea"/>
            </a:endParaRPr>
          </a:p>
        </p:txBody>
      </p:sp>
      <p:sp>
        <p:nvSpPr>
          <p:cNvPr id="1049962"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激励措施：通过培训和职业规划，提高员工的个人能力和职业素养，同时给予相应的激励和奖励，增强员工的积极性和工作动力</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49996" name="标题 1"/>
          <p:cNvSpPr>
            <a:spLocks noGrp="1"/>
          </p:cNvSpPr>
          <p:nvPr>
            <p:ph type="title"/>
          </p:nvPr>
        </p:nvSpPr>
        <p:spPr/>
        <p:txBody>
          <a:bodyPr/>
          <a:p>
            <a:r>
              <a:rPr altLang="en-US" lang="zh-CN"/>
              <a:t>建立良好的企业文化和氛围</a:t>
            </a:r>
            <a:endParaRPr altLang="en-US" lang="zh-CN"/>
          </a:p>
        </p:txBody>
      </p:sp>
      <p:sp>
        <p:nvSpPr>
          <p:cNvPr id="104999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4"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鼓励团队合作，提高员工之间的沟通效率</a:t>
            </a:r>
            <a:endParaRPr altLang="zh-CN" dirty="0" lang="en-US">
              <a:solidFill>
                <a:schemeClr val="dk1">
                  <a:lumMod val="80000"/>
                  <a:lumOff val="20000"/>
                </a:schemeClr>
              </a:solidFill>
              <a:latin typeface="+mn-ea"/>
              <a:sym typeface="+mn-ea"/>
            </a:endParaRPr>
          </a:p>
        </p:txBody>
      </p:sp>
      <p:sp>
        <p:nvSpPr>
          <p:cNvPr id="105000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1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12"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营造积极向上的工作氛围</a:t>
            </a:r>
            <a:endParaRPr altLang="en-US" dirty="0" lang="zh-CN">
              <a:solidFill>
                <a:schemeClr val="dk1">
                  <a:lumMod val="80000"/>
                  <a:lumOff val="20000"/>
                </a:schemeClr>
              </a:solidFill>
              <a:latin typeface="+mn-ea"/>
              <a:sym typeface="+mn-ea"/>
            </a:endParaRPr>
          </a:p>
        </p:txBody>
      </p:sp>
      <p:sp>
        <p:nvSpPr>
          <p:cNvPr id="105001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1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1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20"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培养员工对企业的认同感和归属感</a:t>
            </a:r>
            <a:endParaRPr altLang="en-US" dirty="0" lang="zh-CN">
              <a:solidFill>
                <a:schemeClr val="dk1">
                  <a:lumMod val="80000"/>
                  <a:lumOff val="20000"/>
                </a:schemeClr>
              </a:solidFill>
              <a:latin typeface="+mn-ea"/>
              <a:sym typeface="+mn-ea"/>
            </a:endParaRPr>
          </a:p>
        </p:txBody>
      </p:sp>
      <p:sp>
        <p:nvSpPr>
          <p:cNvPr id="105002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2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2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2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关注员工成长，提供培训和发展机会</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062" name="标题 1"/>
          <p:cNvSpPr>
            <a:spLocks noGrp="1"/>
          </p:cNvSpPr>
          <p:nvPr>
            <p:ph type="title"/>
          </p:nvPr>
        </p:nvSpPr>
        <p:spPr/>
        <p:txBody>
          <a:bodyPr/>
          <a:p>
            <a:r>
              <a:rPr altLang="en-US" lang="zh-CN"/>
              <a:t>及时处理员工投诉和问题</a:t>
            </a:r>
            <a:endParaRPr altLang="en-US" lang="zh-CN"/>
          </a:p>
        </p:txBody>
      </p:sp>
      <p:sp>
        <p:nvSpPr>
          <p:cNvPr id="1050064"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66"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68"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建立有效的投诉渠道：让员工能够方便地提出问题和投诉</a:t>
            </a:r>
            <a:endParaRPr altLang="en-US" dirty="0" sz="2000" lang="zh-CN" spc="150">
              <a:solidFill>
                <a:schemeClr val="tx1">
                  <a:lumMod val="85000"/>
                  <a:lumOff val="15000"/>
                </a:schemeClr>
              </a:solidFill>
              <a:latin typeface="+mn-ea"/>
              <a:sym typeface="+mn-ea"/>
            </a:endParaRPr>
          </a:p>
        </p:txBody>
      </p:sp>
      <p:sp>
        <p:nvSpPr>
          <p:cNvPr id="1050070"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72"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74"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及时回应：对员工的投诉和问题要及时回应，给予合理的解决方案</a:t>
            </a:r>
            <a:endParaRPr altLang="en-US" dirty="0" sz="2000" lang="zh-CN" spc="150">
              <a:solidFill>
                <a:schemeClr val="tx1">
                  <a:lumMod val="85000"/>
                  <a:lumOff val="15000"/>
                </a:schemeClr>
              </a:solidFill>
              <a:latin typeface="+mn-ea"/>
              <a:sym typeface="+mn-ea"/>
            </a:endParaRPr>
          </a:p>
        </p:txBody>
      </p:sp>
      <p:sp>
        <p:nvSpPr>
          <p:cNvPr id="1050076"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78"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80"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保密处理：对员工的投诉和问题要保密处理，避免泄露个人信息</a:t>
            </a:r>
            <a:endParaRPr altLang="en-US" dirty="0" sz="2000" lang="zh-CN" spc="150">
              <a:solidFill>
                <a:schemeClr val="tx1">
                  <a:lumMod val="85000"/>
                  <a:lumOff val="15000"/>
                </a:schemeClr>
              </a:solidFill>
              <a:latin typeface="+mn-ea"/>
              <a:sym typeface="+mn-ea"/>
            </a:endParaRPr>
          </a:p>
        </p:txBody>
      </p:sp>
      <p:sp>
        <p:nvSpPr>
          <p:cNvPr id="1050082"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84"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86"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持续改进：对员工的投诉和问题要持续改进，不断优化企业管理</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120" name="标题 1"/>
          <p:cNvSpPr>
            <a:spLocks noGrp="1"/>
          </p:cNvSpPr>
          <p:nvPr>
            <p:ph type="title"/>
          </p:nvPr>
        </p:nvSpPr>
        <p:spPr/>
        <p:txBody>
          <a:bodyPr/>
          <a:p>
            <a:r>
              <a:rPr altLang="en-US" lang="zh-CN"/>
              <a:t>建立有效的激励机制和奖惩制度</a:t>
            </a:r>
            <a:endParaRPr altLang="en-US" lang="zh-CN"/>
          </a:p>
        </p:txBody>
      </p:sp>
      <p:sp>
        <p:nvSpPr>
          <p:cNvPr id="1050122"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24"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激励措施：提供具有竞争力的薪酬福利、晋升机会、培训计划等，以吸引和留住优秀员工</a:t>
            </a:r>
            <a:endParaRPr altLang="en-US" dirty="0" lang="zh-CN" spc="150">
              <a:solidFill>
                <a:schemeClr val="tx1">
                  <a:lumMod val="75000"/>
                  <a:lumOff val="25000"/>
                </a:schemeClr>
              </a:solidFill>
              <a:latin typeface="+mn-ea"/>
              <a:sym typeface="+mn-ea"/>
            </a:endParaRPr>
          </a:p>
        </p:txBody>
      </p:sp>
      <p:sp>
        <p:nvSpPr>
          <p:cNvPr id="1050126"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28"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30"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奖惩制度：明确奖励和惩罚的标准，对表现优秀的员工给予奖励，对表现不佳的员工进行惩罚，以激发员工的积极性和责任感</a:t>
            </a:r>
            <a:endParaRPr altLang="en-US" dirty="0" sz="2000" lang="zh-CN" spc="150">
              <a:solidFill>
                <a:schemeClr val="tx1">
                  <a:lumMod val="75000"/>
                  <a:lumOff val="25000"/>
                </a:schemeClr>
              </a:solidFill>
              <a:latin typeface="+mn-ea"/>
              <a:sym typeface="+mn-ea"/>
            </a:endParaRPr>
          </a:p>
        </p:txBody>
      </p:sp>
      <p:sp>
        <p:nvSpPr>
          <p:cNvPr id="1050132"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34"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36"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员工参与：鼓励员工参与决策和管理，提高员工的归属感和责任感，降低离职率</a:t>
            </a:r>
            <a:endParaRPr altLang="en-US" dirty="0" lang="zh-CN" spc="150">
              <a:solidFill>
                <a:schemeClr val="tx1">
                  <a:lumMod val="75000"/>
                  <a:lumOff val="25000"/>
                </a:schemeClr>
              </a:solidFill>
              <a:latin typeface="+mn-ea"/>
              <a:sym typeface="+mn-ea"/>
            </a:endParaRPr>
          </a:p>
        </p:txBody>
      </p:sp>
      <p:sp>
        <p:nvSpPr>
          <p:cNvPr id="1050138"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40"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42"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企业文化：建立积极向上、和谐包容的企业文化，营造良好的工作氛围，提高员工的工作满意度和忠诚度</a:t>
            </a:r>
            <a:endParaRPr altLang="en-US" dirty="0" lang="zh-CN" spc="150">
              <a:solidFill>
                <a:schemeClr val="tx1">
                  <a:lumMod val="75000"/>
                  <a:lumOff val="25000"/>
                </a:schemeClr>
              </a:solidFill>
              <a:latin typeface="+mn-ea"/>
              <a:sym typeface="+mn-ea"/>
            </a:endParaRPr>
          </a:p>
        </p:txBody>
      </p:sp>
      <p:sp>
        <p:nvSpPr>
          <p:cNvPr id="1050144"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178" name="标题"/>
          <p:cNvSpPr>
            <a:spLocks noGrp="1"/>
          </p:cNvSpPr>
          <p:nvPr>
            <p:ph type="title"/>
            <p:custDataLst>
              <p:tags r:id="rId1"/>
            </p:custDataLst>
          </p:nvPr>
        </p:nvSpPr>
        <p:spPr/>
        <p:txBody>
          <a:bodyPr/>
          <a:p>
            <a:r>
              <a:rPr altLang="en-US" dirty="0" lang="zh-CN">
                <a:solidFill>
                  <a:schemeClr val="lt1">
                    <a:lumMod val="100000"/>
                  </a:schemeClr>
                </a:solidFill>
              </a:rPr>
              <a:t>员工离职率的管理效果评估</a:t>
            </a:r>
            <a:endParaRPr altLang="en-US" dirty="0" lang="zh-CN">
              <a:solidFill>
                <a:schemeClr val="lt1">
                  <a:lumMod val="100000"/>
                </a:schemeClr>
              </a:solidFill>
            </a:endParaRPr>
          </a:p>
        </p:txBody>
      </p:sp>
      <p:sp>
        <p:nvSpPr>
          <p:cNvPr id="1050180" name="节编号"/>
          <p:cNvSpPr>
            <a:spLocks noGrp="1"/>
          </p:cNvSpPr>
          <p:nvPr>
            <p:ph type="body" sz="quarter" idx="13"/>
            <p:custDataLst>
              <p:tags r:id="rId2"/>
            </p:custDataLst>
          </p:nvPr>
        </p:nvSpPr>
        <p:spPr/>
        <p:txBody>
          <a:bodyPr/>
          <a:p>
            <a:r>
              <a:rPr altLang="en-US" dirty="0" lang="zh-CN"/>
              <a:t>06</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242" name="标题 1"/>
          <p:cNvSpPr>
            <a:spLocks noGrp="1"/>
          </p:cNvSpPr>
          <p:nvPr>
            <p:ph type="title"/>
          </p:nvPr>
        </p:nvSpPr>
        <p:spPr/>
        <p:txBody>
          <a:bodyPr/>
          <a:p>
            <a:r>
              <a:rPr altLang="en-US" lang="zh-CN"/>
              <a:t>员工满意度调查</a:t>
            </a:r>
            <a:endParaRPr altLang="en-US" lang="zh-CN"/>
          </a:p>
        </p:txBody>
      </p:sp>
      <p:sp>
        <p:nvSpPr>
          <p:cNvPr id="1050244"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46"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调查目的：了解员工对公司的满意度、离职意愿及影响因素</a:t>
            </a:r>
            <a:endParaRPr altLang="en-US" dirty="0" sz="2000" lang="zh-CN" spc="150">
              <a:solidFill>
                <a:schemeClr val="tx1">
                  <a:lumMod val="75000"/>
                  <a:lumOff val="25000"/>
                </a:schemeClr>
              </a:solidFill>
              <a:latin typeface="+mn-ea"/>
              <a:sym typeface="+mn-ea"/>
            </a:endParaRPr>
          </a:p>
        </p:txBody>
      </p:sp>
      <p:sp>
        <p:nvSpPr>
          <p:cNvPr id="1050248"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50"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52"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调查方法：问卷调查、访谈、焦点小组等</a:t>
            </a:r>
            <a:endParaRPr altLang="en-US" dirty="0" sz="2000" lang="zh-CN" spc="150">
              <a:solidFill>
                <a:schemeClr val="tx1">
                  <a:lumMod val="75000"/>
                  <a:lumOff val="25000"/>
                </a:schemeClr>
              </a:solidFill>
              <a:latin typeface="+mn-ea"/>
              <a:sym typeface="+mn-ea"/>
            </a:endParaRPr>
          </a:p>
        </p:txBody>
      </p:sp>
      <p:sp>
        <p:nvSpPr>
          <p:cNvPr id="1050254"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56"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58"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调查内容：工作环境、工作内容、薪酬福利、培训发展、领导风格等方面</a:t>
            </a:r>
            <a:endParaRPr altLang="en-US" dirty="0" sz="2000" lang="zh-CN" spc="150">
              <a:solidFill>
                <a:schemeClr val="tx1">
                  <a:lumMod val="75000"/>
                  <a:lumOff val="25000"/>
                </a:schemeClr>
              </a:solidFill>
              <a:latin typeface="+mn-ea"/>
              <a:sym typeface="+mn-ea"/>
            </a:endParaRPr>
          </a:p>
        </p:txBody>
      </p:sp>
      <p:sp>
        <p:nvSpPr>
          <p:cNvPr id="1050260"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62"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64"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调查结果分析：针对调查结果，分析员工满意度及离职意愿，提出改进措施</a:t>
            </a:r>
            <a:endParaRPr altLang="en-US" dirty="0" sz="2000" lang="zh-CN" spc="150">
              <a:solidFill>
                <a:schemeClr val="tx1">
                  <a:lumMod val="75000"/>
                  <a:lumOff val="25000"/>
                </a:schemeClr>
              </a:solidFill>
              <a:latin typeface="+mn-ea"/>
              <a:sym typeface="+mn-ea"/>
            </a:endParaRPr>
          </a:p>
        </p:txBody>
      </p:sp>
      <p:sp>
        <p:nvSpPr>
          <p:cNvPr id="1050266"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300" name="标题 1"/>
          <p:cNvSpPr>
            <a:spLocks noGrp="1"/>
          </p:cNvSpPr>
          <p:nvPr>
            <p:ph type="title"/>
          </p:nvPr>
        </p:nvSpPr>
        <p:spPr/>
        <p:txBody>
          <a:bodyPr/>
          <a:p>
            <a:r>
              <a:rPr altLang="en-US" lang="zh-CN"/>
              <a:t>薪酬福利调查</a:t>
            </a:r>
            <a:endParaRPr altLang="en-US" lang="zh-CN"/>
          </a:p>
        </p:txBody>
      </p:sp>
      <p:sp>
        <p:nvSpPr>
          <p:cNvPr id="1050302"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04"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06"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08"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10"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调查对象：离职员工和在职员工</a:t>
            </a:r>
            <a:endParaRPr altLang="en-US" sz="1400" lang="zh-CN" spc="150">
              <a:solidFill>
                <a:schemeClr val="tx1"/>
              </a:solidFill>
              <a:effectLst/>
              <a:latin typeface="+mn-ea"/>
              <a:sym typeface="+mn-ea"/>
            </a:endParaRPr>
          </a:p>
        </p:txBody>
      </p:sp>
      <p:sp>
        <p:nvSpPr>
          <p:cNvPr id="1050312"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调查目的：了解员工对薪酬福利的满意度</a:t>
            </a:r>
            <a:endParaRPr altLang="en-US" dirty="0" sz="1400" lang="zh-CN" spc="150">
              <a:solidFill>
                <a:schemeClr val="tx1"/>
              </a:solidFill>
              <a:effectLst/>
              <a:latin typeface="+mn-ea"/>
              <a:sym typeface="+mn-ea"/>
            </a:endParaRPr>
          </a:p>
        </p:txBody>
      </p:sp>
      <p:sp>
        <p:nvSpPr>
          <p:cNvPr id="1050314"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调查方法：问卷调查、访谈等</a:t>
            </a:r>
            <a:endParaRPr altLang="en-US" sz="1400" lang="zh-CN" spc="150">
              <a:solidFill>
                <a:schemeClr val="tx1"/>
              </a:solidFill>
              <a:effectLst/>
              <a:latin typeface="+mn-ea"/>
              <a:sym typeface="+mn-ea"/>
            </a:endParaRPr>
          </a:p>
        </p:txBody>
      </p:sp>
      <p:sp>
        <p:nvSpPr>
          <p:cNvPr id="1050316"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调查结果：分析员工离职率与薪酬福利的关系，提出改进措施</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350" name="标题 1"/>
          <p:cNvSpPr>
            <a:spLocks noGrp="1"/>
          </p:cNvSpPr>
          <p:nvPr>
            <p:ph type="title"/>
          </p:nvPr>
        </p:nvSpPr>
        <p:spPr/>
        <p:txBody>
          <a:bodyPr/>
          <a:p>
            <a:r>
              <a:rPr altLang="en-US" lang="zh-CN"/>
              <a:t>职业发展调查</a:t>
            </a:r>
            <a:endParaRPr altLang="en-US" lang="zh-CN"/>
          </a:p>
        </p:txBody>
      </p:sp>
      <p:sp>
        <p:nvSpPr>
          <p:cNvPr id="1050352"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54"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356"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58"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360"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62"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364"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66"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368"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员工离职率与职业发展满意度的关系</a:t>
            </a:r>
            <a:endParaRPr altLang="en-US" dirty="0" sz="2400" lang="zh-CN">
              <a:latin typeface="+mn-ea"/>
              <a:ea typeface="+mn-ea"/>
            </a:endParaRPr>
          </a:p>
        </p:txBody>
      </p:sp>
      <p:sp>
        <p:nvSpPr>
          <p:cNvPr id="1050370"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员工离职率与职业发展前景的关系</a:t>
            </a:r>
            <a:endParaRPr altLang="en-US" dirty="0" sz="2400" lang="zh-CN">
              <a:latin typeface="+mn-ea"/>
              <a:ea typeface="+mn-ea"/>
            </a:endParaRPr>
          </a:p>
        </p:txBody>
      </p:sp>
      <p:sp>
        <p:nvSpPr>
          <p:cNvPr id="1050372"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员工离职率对职业发展的影响</a:t>
            </a:r>
            <a:endParaRPr altLang="en-US" dirty="0" sz="2400" lang="zh-CN">
              <a:latin typeface="+mn-ea"/>
              <a:ea typeface="+mn-ea"/>
            </a:endParaRPr>
          </a:p>
        </p:txBody>
      </p:sp>
      <p:sp>
        <p:nvSpPr>
          <p:cNvPr id="1050374"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员工离职率与职业发展机会的关系</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321" name=""/>
        <p:cNvGrpSpPr/>
        <p:nvPr/>
      </p:nvGrpSpPr>
      <p:grpSpPr>
        <a:xfrm>
          <a:off x="0" y="0"/>
          <a:ext cx="0" cy="0"/>
          <a:chOff x="0" y="0"/>
          <a:chExt cx="0" cy="0"/>
        </a:xfrm>
      </p:grpSpPr>
      <p:sp>
        <p:nvSpPr>
          <p:cNvPr id="1050408" name="标题 1"/>
          <p:cNvSpPr>
            <a:spLocks noGrp="1"/>
          </p:cNvSpPr>
          <p:nvPr>
            <p:ph type="title"/>
          </p:nvPr>
        </p:nvSpPr>
        <p:spPr/>
        <p:txBody>
          <a:bodyPr/>
          <a:p>
            <a:r>
              <a:rPr altLang="en-US" lang="zh-CN"/>
              <a:t>工作环境调查</a:t>
            </a:r>
            <a:endParaRPr altLang="en-US" lang="zh-CN"/>
          </a:p>
        </p:txBody>
      </p:sp>
      <p:sp>
        <p:nvSpPr>
          <p:cNvPr id="1050410"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12"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414"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员工对工作环境的满意度</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416"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18"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420"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工作环境对员工离职率的影响</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422"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24"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426"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工作环境调查问卷的设计与实施</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428"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30"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432"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工作环境改善措施的制定与执行</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329" name=""/>
        <p:cNvGrpSpPr/>
        <p:nvPr/>
      </p:nvGrpSpPr>
      <p:grpSpPr>
        <a:xfrm>
          <a:off x="0" y="0"/>
          <a:ext cx="0" cy="0"/>
          <a:chOff x="0" y="0"/>
          <a:chExt cx="0" cy="0"/>
        </a:xfrm>
      </p:grpSpPr>
      <p:sp>
        <p:nvSpPr>
          <p:cNvPr id="1050466" name="标题 1"/>
          <p:cNvSpPr>
            <a:spLocks noGrp="1"/>
          </p:cNvSpPr>
          <p:nvPr>
            <p:ph type="title"/>
          </p:nvPr>
        </p:nvSpPr>
        <p:spPr/>
        <p:txBody>
          <a:bodyPr/>
          <a:p>
            <a:r>
              <a:rPr altLang="en-US" lang="zh-CN"/>
              <a:t>个人原因调查</a:t>
            </a:r>
            <a:endParaRPr altLang="en-US" lang="zh-CN"/>
          </a:p>
        </p:txBody>
      </p:sp>
      <p:sp>
        <p:nvSpPr>
          <p:cNvPr id="1050468"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70"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72"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74"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76"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员工离职原因分析</a:t>
            </a:r>
            <a:endParaRPr altLang="en-US" sz="1400" lang="zh-CN" spc="150">
              <a:solidFill>
                <a:schemeClr val="tx1"/>
              </a:solidFill>
              <a:effectLst/>
              <a:latin typeface="+mn-ea"/>
              <a:sym typeface="+mn-ea"/>
            </a:endParaRPr>
          </a:p>
        </p:txBody>
      </p:sp>
      <p:sp>
        <p:nvSpPr>
          <p:cNvPr id="1050478"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员工离职率的管理效果评估</a:t>
            </a:r>
            <a:endParaRPr altLang="en-US" dirty="0" sz="1400" lang="zh-CN" spc="150">
              <a:solidFill>
                <a:schemeClr val="tx1"/>
              </a:solidFill>
              <a:effectLst/>
              <a:latin typeface="+mn-ea"/>
              <a:sym typeface="+mn-ea"/>
            </a:endParaRPr>
          </a:p>
        </p:txBody>
      </p:sp>
      <p:sp>
        <p:nvSpPr>
          <p:cNvPr id="1050480"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员工离职对企业的影响</a:t>
            </a:r>
            <a:endParaRPr altLang="en-US" sz="1400" lang="zh-CN" spc="150">
              <a:solidFill>
                <a:schemeClr val="tx1"/>
              </a:solidFill>
              <a:effectLst/>
              <a:latin typeface="+mn-ea"/>
              <a:sym typeface="+mn-ea"/>
            </a:endParaRPr>
          </a:p>
        </p:txBody>
      </p:sp>
      <p:sp>
        <p:nvSpPr>
          <p:cNvPr id="1050482"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员工离职的预防措施</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337" name=""/>
        <p:cNvGrpSpPr/>
        <p:nvPr/>
      </p:nvGrpSpPr>
      <p:grpSpPr>
        <a:xfrm>
          <a:off x="0" y="0"/>
          <a:ext cx="0" cy="0"/>
          <a:chOff x="0" y="0"/>
          <a:chExt cx="0" cy="0"/>
        </a:xfrm>
      </p:grpSpPr>
      <p:sp>
        <p:nvSpPr>
          <p:cNvPr id="1050516" name="标题"/>
          <p:cNvSpPr>
            <a:spLocks noGrp="1"/>
          </p:cNvSpPr>
          <p:nvPr>
            <p:ph type="ctrTitle"/>
            <p:custDataLst>
              <p:tags r:id="rId1"/>
            </p:custDataLst>
          </p:nvPr>
        </p:nvSpPr>
        <p:spPr/>
        <p:txBody>
          <a:bodyPr/>
          <a:p>
            <a:r>
              <a:rPr altLang="zh-CN" dirty="0" lang="en-US">
                <a:solidFill>
                  <a:schemeClr val="lt1">
                    <a:lumMod val="100000"/>
                  </a:schemeClr>
                </a:solidFill>
              </a:rPr>
              <a:t>THANK YOU</a:t>
            </a:r>
            <a:endParaRPr altLang="zh-CN" dirty="0" lang="en-US">
              <a:solidFill>
                <a:schemeClr val="lt1">
                  <a:lumMod val="100000"/>
                </a:schemeClr>
              </a:solidFill>
            </a:endParaRPr>
          </a:p>
        </p:txBody>
      </p:sp>
      <p:sp>
        <p:nvSpPr>
          <p:cNvPr id="1050518" name="公司名"/>
          <p:cNvSpPr>
            <a:spLocks noGrp="1"/>
          </p:cNvSpPr>
          <p:nvPr>
            <p:ph type="body" sz="quarter" idx="13"/>
            <p:custDataLst>
              <p:tags r:id="rId2"/>
            </p:custDataLst>
          </p:nvPr>
        </p:nvSpPr>
        <p:spPr/>
        <p:txBody>
          <a:bodyPr/>
          <a:p>
            <a:r>
              <a:rPr altLang="zh-CN" lang="en-US"/>
              <a:t>YOUR LOGO</a:t>
            </a:r>
            <a:endParaRPr altLang="zh-CN" lang="en-US"/>
          </a:p>
        </p:txBody>
      </p:sp>
      <p:sp>
        <p:nvSpPr>
          <p:cNvPr id="1050520" name="日期时间"/>
          <p:cNvSpPr>
            <a:spLocks noGrp="1"/>
          </p:cNvSpPr>
          <p:nvPr>
            <p:ph type="body" sz="quarter" idx="14"/>
            <p:custDataLst>
              <p:tags r:id="rId3"/>
            </p:custDataLst>
          </p:nvPr>
        </p:nvSpPr>
        <p:spPr/>
        <p:txBody>
          <a:bodyPr/>
          <a:p>
            <a:r>
              <a:t>汇报时间：</a:t>
            </a:r>
            <a:r>
              <a:rPr altLang="zh-CN" lang="en-US"/>
              <a:t>20X-XX-XX</a:t>
            </a:r>
            <a:endParaRPr altLang="zh-CN" lang="en-US"/>
          </a:p>
        </p:txBody>
      </p:sp>
      <p:sp>
        <p:nvSpPr>
          <p:cNvPr id="1050522" name="署名"/>
          <p:cNvSpPr>
            <a:spLocks noGrp="1"/>
          </p:cNvSpPr>
          <p:nvPr>
            <p:ph type="body" sz="quarter" idx="17"/>
            <p:custDataLst>
              <p:tags r:id="rId4"/>
            </p:custDataLst>
          </p:nvPr>
        </p:nvSpPr>
        <p:spPr/>
        <p:txBody>
          <a:bodyPr/>
          <a:p>
            <a:r>
              <a:rPr altLang="en-US" lang="zh-CN"/>
              <a:t>汇报人：</a:t>
            </a:r>
            <a:r>
              <a:rPr altLang="zh-CN" lang="en-US"/>
              <a:t>xxx</a:t>
            </a:r>
            <a:endParaRPr altLang="en-US"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1.0"/>
  <p:tag name="KSO_WM_BEAUTIFY_FLAG" val="#wm#"/>
  <p:tag name="KSO_WM_UNIT_PRESET_TEXT" val="公司名占位符"/>
  <p:tag name="KSO_WM_UNIT_NOCLEAR" val="0"/>
  <p:tag name="KSO_WM_UNIT_VALUE" val="24"/>
  <p:tag name="KSO_WM_UNIT_TYPE" val="f"/>
  <p:tag name="KSO_WM_UNIT_INDEX" val="3"/>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160"/>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1_1"/>
  <p:tag name="KSO_WM_UNIT_VALUE" val="128"/>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2_1"/>
  <p:tag name="KSO_WM_UNIT_VALUE" val="128"/>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72"/>
  <p:tag name="KSO_WM_UNIT_TYPE" val="f"/>
  <p:tag name="KSO_WM_UNIT_INDEX" val="3"/>
  <p:tag name="KSO_WM_UNIT_SUBTYPE" val="g"/>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2"/>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82"/>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82"/>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82"/>
  <p:tag name="KSO_WM_TEMPLATE_THUMBS_INDEX" val="1、9"/>
</p:tagLst>
</file>

<file path=ppt/tags/tag77.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82_1*a*1"/>
  <p:tag name="KSO_WM_TEMPLATE_CATEGORY" val="custom"/>
  <p:tag name="KSO_WM_TEMPLATE_INDEX" val="20230982"/>
  <p:tag name="KSO_WM_UNIT_LAYERLEVEL" val="1"/>
  <p:tag name="KSO_WM_TAG_VERSION" val="1.0"/>
  <p:tag name="KSO_WM_BEAUTIFY_FLAG" val="#wm#"/>
  <p:tag name="KSO_WM_UNIT_PRESET_TEXT" val="单击添加标题"/>
</p:tagLst>
</file>

<file path=ppt/tags/tag78.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82_1*b*1"/>
  <p:tag name="KSO_WM_TEMPLATE_CATEGORY" val="custom"/>
  <p:tag name="KSO_WM_TEMPLATE_INDEX" val="20230982"/>
  <p:tag name="KSO_WM_UNIT_LAYERLEVEL" val="1"/>
  <p:tag name="KSO_WM_TAG_VERSION" val="1.0"/>
  <p:tag name="KSO_WM_BEAUTIFY_FLAG" val="#wm#"/>
  <p:tag name="KSO_WM_UNIT_PRESET_TEXT" val="WPS,a click to unlimited possibilities"/>
</p:tagLst>
</file>

<file path=ppt/tags/tag79.xml><?xml version="1.0" encoding="utf-8"?>
<p:tagLst xmlns:p="http://schemas.openxmlformats.org/presentationml/2006/main">
  <p:tag name="KSO_WM_UNIT_NOCLEAR" val="0"/>
  <p:tag name="KSO_WM_UNIT_VALUE" val="24"/>
  <p:tag name="KSO_WM_UNIT_HIGHLIGHT" val="0"/>
  <p:tag name="KSO_WM_UNIT_COMPATIBLE" val="0"/>
  <p:tag name="KSO_WM_UNIT_DIAGRAM_ISNUMVISUAL" val="0"/>
  <p:tag name="KSO_WM_UNIT_DIAGRAM_ISREFERUNIT" val="0"/>
  <p:tag name="KSO_WM_UNIT_TYPE" val="f"/>
  <p:tag name="KSO_WM_UNIT_INDEX" val="2"/>
  <p:tag name="KSO_WM_UNIT_ID" val="custom20230982_1*f*2"/>
  <p:tag name="KSO_WM_TEMPLATE_CATEGORY" val="custom"/>
  <p:tag name="KSO_WM_TEMPLATE_INDEX" val="20230982"/>
  <p:tag name="KSO_WM_UNIT_LAYERLEVEL" val="1"/>
  <p:tag name="KSO_WM_TAG_VERSION" val="1.0"/>
  <p:tag name="KSO_WM_BEAUTIFY_FLAG" val="#wm#"/>
  <p:tag name="KSO_WM_UNIT_SUBTYPE" val="g"/>
  <p:tag name="KSO_WM_UNIT_PRESET_TEXT" val="YOUR LOGO"/>
</p:tagLst>
</file>

<file path=ppt/tags/tag80.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0982_1*f*1"/>
  <p:tag name="KSO_WM_TEMPLATE_CATEGORY" val="custom"/>
  <p:tag name="KSO_WM_TEMPLATE_INDEX" val="20230982"/>
  <p:tag name="KSO_WM_UNIT_LAYERLEVEL" val="1"/>
  <p:tag name="KSO_WM_TAG_VERSION" val="1.0"/>
  <p:tag name="KSO_WM_BEAUTIFY_FLAG" val="#wm#"/>
  <p:tag name="KSO_WM_UNIT_PRESET_TEXT" val="汇报时间：20X-XX-XX"/>
</p:tagLst>
</file>

<file path=ppt/tags/tag81.xml><?xml version="1.0" encoding="utf-8"?>
<p:tagLst xmlns:p="http://schemas.openxmlformats.org/presentationml/2006/main">
  <p:tag name="KSO_WM_UNIT_SUBTYPE" val="b"/>
  <p:tag name="KSO_WM_UNIT_NOCLEAR" val="0"/>
  <p:tag name="KSO_WM_UNIT_VALUE" val="44"/>
  <p:tag name="KSO_WM_UNIT_HIGHLIGHT" val="0"/>
  <p:tag name="KSO_WM_UNIT_COMPATIBLE" val="0"/>
  <p:tag name="KSO_WM_UNIT_DIAGRAM_ISNUMVISUAL" val="0"/>
  <p:tag name="KSO_WM_UNIT_DIAGRAM_ISREFERUNIT" val="0"/>
  <p:tag name="KSO_WM_UNIT_TYPE" val="f"/>
  <p:tag name="KSO_WM_UNIT_INDEX" val="3"/>
  <p:tag name="KSO_WM_UNIT_ID" val="custom20230982_1*f*3"/>
  <p:tag name="KSO_WM_TEMPLATE_CATEGORY" val="custom"/>
  <p:tag name="KSO_WM_TEMPLATE_INDEX" val="20230982"/>
  <p:tag name="KSO_WM_UNIT_LAYERLEVEL" val="1"/>
  <p:tag name="KSO_WM_TAG_VERSION" val="1.0"/>
  <p:tag name="KSO_WM_BEAUTIFY_FLAG" val="#wm#"/>
  <p:tag name="KSO_WM_UNIT_PRESET_TEXT" val="汇报人：WPS"/>
</p:tagLst>
</file>

<file path=ppt/tags/tag82.xml><?xml version="1.0" encoding="utf-8"?>
<p:tagLst xmlns:p="http://schemas.openxmlformats.org/presentationml/2006/main">
  <p:tag name="KSO_WM_SLIDE_ID" val="custom20230982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82"/>
  <p:tag name="KSO_WM_SLIDE_LAYOUT" val="a_b_f"/>
  <p:tag name="KSO_WM_SLIDE_LAYOUT_CNT" val="1_1_3"/>
  <p:tag name="KSO_WM_SLIDE_TYPE" val="title"/>
  <p:tag name="KSO_WM_SLIDE_SUBTYPE" val="pureTxt"/>
  <p:tag name="KSO_WM_TEMPLATE_THUMBS_INDEX" val="1、9"/>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6*a*1"/>
  <p:tag name="KSO_WM_TEMPLATE_CATEGORY" val="custom"/>
  <p:tag name="KSO_WM_TEMPLATE_INDEX" val="20230982"/>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CONTENTS"/>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82_6*l_h_i*1_1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82_6*l_h_a*1_1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82_6*l_h_i*1_2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82_6*l_h_a*1_2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82_6*l_h_i*1_3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82_6*l_h_a*1_3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82_6*l_h_i*1_4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82_6*l_h_a*1_4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82_6*l_h_i*1_5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82_6*l_h_a*1_5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82_6*l_h_i*1_6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6"/>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82_6*l_h_a*1_6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SLIDE_ID" val="custom20230982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82"/>
  <p:tag name="KSO_WM_SLIDE_LAYOUT" val="a_l"/>
  <p:tag name="KSO_WM_SLIDE_LAYOUT_CNT" val="1_1"/>
  <p:tag name="KSO_WM_SLIDE_TYPE" val="contents"/>
  <p:tag name="KSO_WM_SLIDE_SUBTYPE" val="diag"/>
  <p:tag name="KSO_WM_DIAGRAM_GROUP_CODE" val="l1-1"/>
  <p:tag name="KSO_WM_SLIDE_DIAGTYPE" val="l"/>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9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99.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0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02.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4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42.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14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9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193.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25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256.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31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6"/>
</p:tagLst>
</file>

<file path=ppt/tags/tag319.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9*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9*f*2"/>
  <p:tag name="KSO_WM_TEMPLATE_CATEGORY" val="custom"/>
  <p:tag name="KSO_WM_TEMPLATE_INDEX" val="20230982"/>
  <p:tag name="KSO_WM_UNIT_LAYERLEVEL" val="1"/>
  <p:tag name="KSO_WM_TAG_VERSION" val="1.0"/>
  <p:tag name="KSO_WM_BEAUTIFY_FLAG" val="#wm#"/>
  <p:tag name="KSO_WM_UNIT_NOCLEAR" val="0"/>
  <p:tag name="KSO_WM_UNIT_VALUE" val="69"/>
  <p:tag name="KSO_WM_UNIT_TYPE" val="f"/>
  <p:tag name="KSO_WM_UNIT_INDEX" val="2"/>
  <p:tag name="KSO_WM_UNIT_SUBTYPE" val="g"/>
  <p:tag name="KSO_WM_UNIT_PRESET_TEXT" val="YOUR LOGO"/>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9*f*1"/>
  <p:tag name="KSO_WM_TEMPLATE_CATEGORY" val="custom"/>
  <p:tag name="KSO_WM_TEMPLATE_INDEX" val="20230982"/>
  <p:tag name="KSO_WM_UNIT_LAYERLEVEL" val="1"/>
  <p:tag name="KSO_WM_TAG_VERSION" val="1.0"/>
  <p:tag name="KSO_WM_BEAUTIFY_FLAG" val="#wm#"/>
  <p:tag name="KSO_WM_UNIT_SUBTYPE" val="c"/>
  <p:tag name="KSO_WM_UNIT_NOCLEAR" val="0"/>
  <p:tag name="KSO_WM_UNIT_VALUE" val="8"/>
  <p:tag name="KSO_WM_UNIT_TYPE" val="f"/>
  <p:tag name="KSO_WM_UNIT_INDEX" val="1"/>
  <p:tag name="KSO_WM_UNIT_PRESET_TEXT" val="汇报时间：20X-XX-XX"/>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9*f*3"/>
  <p:tag name="KSO_WM_TEMPLATE_CATEGORY" val="custom"/>
  <p:tag name="KSO_WM_TEMPLATE_INDEX" val="20230982"/>
  <p:tag name="KSO_WM_UNIT_LAYERLEVEL" val="1"/>
  <p:tag name="KSO_WM_TAG_VERSION" val="1.0"/>
  <p:tag name="KSO_WM_BEAUTIFY_FLAG" val="#wm#"/>
  <p:tag name="KSO_WM_UNIT_SUBTYPE" val="b"/>
  <p:tag name="KSO_WM_UNIT_NOCLEAR" val="0"/>
  <p:tag name="KSO_WM_UNIT_VALUE" val="44"/>
  <p:tag name="KSO_WM_UNIT_TYPE" val="f"/>
  <p:tag name="KSO_WM_UNIT_INDEX" val="3"/>
  <p:tag name="KSO_WM_UNIT_PRESET_TEXT" val="汇报人：WPS"/>
</p:tagLst>
</file>

<file path=ppt/tags/tag376.xml><?xml version="1.0" encoding="utf-8"?>
<p:tagLst xmlns:p="http://schemas.openxmlformats.org/presentationml/2006/main">
  <p:tag name="KSO_WM_SLIDE_ID" val="custom20230982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82"/>
  <p:tag name="KSO_WM_SLIDE_TYPE" val="endPage"/>
  <p:tag name="KSO_WM_SLIDE_SUBTYPE" val="pureTxt"/>
  <p:tag name="KSO_WM_SLIDE_LAYOUT" val="a_f"/>
  <p:tag name="KSO_WM_SLIDE_LAYOUT_CNT" val="1_3"/>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8">
      <a:dk1>
        <a:srgbClr val="000000"/>
      </a:dk1>
      <a:lt1>
        <a:srgbClr val="FFFFFF"/>
      </a:lt1>
      <a:dk2>
        <a:srgbClr val="2D180D"/>
      </a:dk2>
      <a:lt2>
        <a:srgbClr val="FCE9DA"/>
      </a:lt2>
      <a:accent1>
        <a:srgbClr val="ED7D31"/>
      </a:accent1>
      <a:accent2>
        <a:srgbClr val="E9692B"/>
      </a:accent2>
      <a:accent3>
        <a:srgbClr val="E45425"/>
      </a:accent3>
      <a:accent4>
        <a:srgbClr val="E04020"/>
      </a:accent4>
      <a:accent5>
        <a:srgbClr val="DB2B1A"/>
      </a:accent5>
      <a:accent6>
        <a:srgbClr val="D71714"/>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V1938CT</dc:creator>
  <dcterms:created xsi:type="dcterms:W3CDTF">2023-12-20T13:46:00Z</dcterms:created>
  <dcterms:modified xsi:type="dcterms:W3CDTF">2023-12-20T13:46:00Z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f22bc72c0ef24c8f824ed6e73c3d0349_21</vt:lpwstr>
  </property>
</Properties>
</file>