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00.xml" ContentType="application/vnd.openxmlformats-officedocument.presentationml.tags+xml"/>
  <Override PartName="/ppt/tags/tag1001.xml" ContentType="application/vnd.openxmlformats-officedocument.presentationml.tags+xml"/>
  <Override PartName="/ppt/tags/tag1002.xml" ContentType="application/vnd.openxmlformats-officedocument.presentationml.tags+xml"/>
  <Override PartName="/ppt/tags/tag1003.xml" ContentType="application/vnd.openxmlformats-officedocument.presentationml.tags+xml"/>
  <Override PartName="/ppt/tags/tag1004.xml" ContentType="application/vnd.openxmlformats-officedocument.presentationml.tags+xml"/>
  <Override PartName="/ppt/tags/tag1005.xml" ContentType="application/vnd.openxmlformats-officedocument.presentationml.tags+xml"/>
  <Override PartName="/ppt/tags/tag1006.xml" ContentType="application/vnd.openxmlformats-officedocument.presentationml.tags+xml"/>
  <Override PartName="/ppt/tags/tag1007.xml" ContentType="application/vnd.openxmlformats-officedocument.presentationml.tags+xml"/>
  <Override PartName="/ppt/tags/tag1008.xml" ContentType="application/vnd.openxmlformats-officedocument.presentationml.tags+xml"/>
  <Override PartName="/ppt/tags/tag1009.xml" ContentType="application/vnd.openxmlformats-officedocument.presentationml.tags+xml"/>
  <Override PartName="/ppt/tags/tag101.xml" ContentType="application/vnd.openxmlformats-officedocument.presentationml.tags+xml"/>
  <Override PartName="/ppt/tags/tag1010.xml" ContentType="application/vnd.openxmlformats-officedocument.presentationml.tags+xml"/>
  <Override PartName="/ppt/tags/tag1011.xml" ContentType="application/vnd.openxmlformats-officedocument.presentationml.tags+xml"/>
  <Override PartName="/ppt/tags/tag1012.xml" ContentType="application/vnd.openxmlformats-officedocument.presentationml.tags+xml"/>
  <Override PartName="/ppt/tags/tag1013.xml" ContentType="application/vnd.openxmlformats-officedocument.presentationml.tags+xml"/>
  <Override PartName="/ppt/tags/tag1014.xml" ContentType="application/vnd.openxmlformats-officedocument.presentationml.tags+xml"/>
  <Override PartName="/ppt/tags/tag1015.xml" ContentType="application/vnd.openxmlformats-officedocument.presentationml.tags+xml"/>
  <Override PartName="/ppt/tags/tag1016.xml" ContentType="application/vnd.openxmlformats-officedocument.presentationml.tags+xml"/>
  <Override PartName="/ppt/tags/tag1017.xml" ContentType="application/vnd.openxmlformats-officedocument.presentationml.tags+xml"/>
  <Override PartName="/ppt/tags/tag1018.xml" ContentType="application/vnd.openxmlformats-officedocument.presentationml.tags+xml"/>
  <Override PartName="/ppt/tags/tag1019.xml" ContentType="application/vnd.openxmlformats-officedocument.presentationml.tags+xml"/>
  <Override PartName="/ppt/tags/tag102.xml" ContentType="application/vnd.openxmlformats-officedocument.presentationml.tags+xml"/>
  <Override PartName="/ppt/tags/tag1020.xml" ContentType="application/vnd.openxmlformats-officedocument.presentationml.tags+xml"/>
  <Override PartName="/ppt/tags/tag1021.xml" ContentType="application/vnd.openxmlformats-officedocument.presentationml.tags+xml"/>
  <Override PartName="/ppt/tags/tag1022.xml" ContentType="application/vnd.openxmlformats-officedocument.presentationml.tags+xml"/>
  <Override PartName="/ppt/tags/tag1023.xml" ContentType="application/vnd.openxmlformats-officedocument.presentationml.tags+xml"/>
  <Override PartName="/ppt/tags/tag1024.xml" ContentType="application/vnd.openxmlformats-officedocument.presentationml.tags+xml"/>
  <Override PartName="/ppt/tags/tag1025.xml" ContentType="application/vnd.openxmlformats-officedocument.presentationml.tags+xml"/>
  <Override PartName="/ppt/tags/tag1026.xml" ContentType="application/vnd.openxmlformats-officedocument.presentationml.tags+xml"/>
  <Override PartName="/ppt/tags/tag1027.xml" ContentType="application/vnd.openxmlformats-officedocument.presentationml.tags+xml"/>
  <Override PartName="/ppt/tags/tag1028.xml" ContentType="application/vnd.openxmlformats-officedocument.presentationml.tags+xml"/>
  <Override PartName="/ppt/tags/tag1029.xml" ContentType="application/vnd.openxmlformats-officedocument.presentationml.tags+xml"/>
  <Override PartName="/ppt/tags/tag103.xml" ContentType="application/vnd.openxmlformats-officedocument.presentationml.tags+xml"/>
  <Override PartName="/ppt/tags/tag1030.xml" ContentType="application/vnd.openxmlformats-officedocument.presentationml.tags+xml"/>
  <Override PartName="/ppt/tags/tag1031.xml" ContentType="application/vnd.openxmlformats-officedocument.presentationml.tags+xml"/>
  <Override PartName="/ppt/tags/tag1032.xml" ContentType="application/vnd.openxmlformats-officedocument.presentationml.tags+xml"/>
  <Override PartName="/ppt/tags/tag1033.xml" ContentType="application/vnd.openxmlformats-officedocument.presentationml.tags+xml"/>
  <Override PartName="/ppt/tags/tag1034.xml" ContentType="application/vnd.openxmlformats-officedocument.presentationml.tags+xml"/>
  <Override PartName="/ppt/tags/tag1035.xml" ContentType="application/vnd.openxmlformats-officedocument.presentationml.tags+xml"/>
  <Override PartName="/ppt/tags/tag1036.xml" ContentType="application/vnd.openxmlformats-officedocument.presentationml.tags+xml"/>
  <Override PartName="/ppt/tags/tag1037.xml" ContentType="application/vnd.openxmlformats-officedocument.presentationml.tags+xml"/>
  <Override PartName="/ppt/tags/tag1038.xml" ContentType="application/vnd.openxmlformats-officedocument.presentationml.tags+xml"/>
  <Override PartName="/ppt/tags/tag1039.xml" ContentType="application/vnd.openxmlformats-officedocument.presentationml.tags+xml"/>
  <Override PartName="/ppt/tags/tag104.xml" ContentType="application/vnd.openxmlformats-officedocument.presentationml.tags+xml"/>
  <Override PartName="/ppt/tags/tag1040.xml" ContentType="application/vnd.openxmlformats-officedocument.presentationml.tags+xml"/>
  <Override PartName="/ppt/tags/tag1041.xml" ContentType="application/vnd.openxmlformats-officedocument.presentationml.tags+xml"/>
  <Override PartName="/ppt/tags/tag1042.xml" ContentType="application/vnd.openxmlformats-officedocument.presentationml.tags+xml"/>
  <Override PartName="/ppt/tags/tag1043.xml" ContentType="application/vnd.openxmlformats-officedocument.presentationml.tags+xml"/>
  <Override PartName="/ppt/tags/tag1044.xml" ContentType="application/vnd.openxmlformats-officedocument.presentationml.tags+xml"/>
  <Override PartName="/ppt/tags/tag1045.xml" ContentType="application/vnd.openxmlformats-officedocument.presentationml.tags+xml"/>
  <Override PartName="/ppt/tags/tag1046.xml" ContentType="application/vnd.openxmlformats-officedocument.presentationml.tags+xml"/>
  <Override PartName="/ppt/tags/tag1047.xml" ContentType="application/vnd.openxmlformats-officedocument.presentationml.tags+xml"/>
  <Override PartName="/ppt/tags/tag1048.xml" ContentType="application/vnd.openxmlformats-officedocument.presentationml.tags+xml"/>
  <Override PartName="/ppt/tags/tag1049.xml" ContentType="application/vnd.openxmlformats-officedocument.presentationml.tags+xml"/>
  <Override PartName="/ppt/tags/tag105.xml" ContentType="application/vnd.openxmlformats-officedocument.presentationml.tags+xml"/>
  <Override PartName="/ppt/tags/tag1050.xml" ContentType="application/vnd.openxmlformats-officedocument.presentationml.tags+xml"/>
  <Override PartName="/ppt/tags/tag1051.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xml" ContentType="application/vnd.openxmlformats-officedocument.presentationml.tags+xml"/>
  <Override PartName="/ppt/tags/tag970.xml" ContentType="application/vnd.openxmlformats-officedocument.presentationml.tags+xml"/>
  <Override PartName="/ppt/tags/tag971.xml" ContentType="application/vnd.openxmlformats-officedocument.presentationml.tags+xml"/>
  <Override PartName="/ppt/tags/tag972.xml" ContentType="application/vnd.openxmlformats-officedocument.presentationml.tags+xml"/>
  <Override PartName="/ppt/tags/tag973.xml" ContentType="application/vnd.openxmlformats-officedocument.presentationml.tags+xml"/>
  <Override PartName="/ppt/tags/tag974.xml" ContentType="application/vnd.openxmlformats-officedocument.presentationml.tags+xml"/>
  <Override PartName="/ppt/tags/tag975.xml" ContentType="application/vnd.openxmlformats-officedocument.presentationml.tags+xml"/>
  <Override PartName="/ppt/tags/tag976.xml" ContentType="application/vnd.openxmlformats-officedocument.presentationml.tags+xml"/>
  <Override PartName="/ppt/tags/tag977.xml" ContentType="application/vnd.openxmlformats-officedocument.presentationml.tags+xml"/>
  <Override PartName="/ppt/tags/tag978.xml" ContentType="application/vnd.openxmlformats-officedocument.presentationml.tags+xml"/>
  <Override PartName="/ppt/tags/tag979.xml" ContentType="application/vnd.openxmlformats-officedocument.presentationml.tags+xml"/>
  <Override PartName="/ppt/tags/tag98.xml" ContentType="application/vnd.openxmlformats-officedocument.presentationml.tags+xml"/>
  <Override PartName="/ppt/tags/tag980.xml" ContentType="application/vnd.openxmlformats-officedocument.presentationml.tags+xml"/>
  <Override PartName="/ppt/tags/tag981.xml" ContentType="application/vnd.openxmlformats-officedocument.presentationml.tags+xml"/>
  <Override PartName="/ppt/tags/tag982.xml" ContentType="application/vnd.openxmlformats-officedocument.presentationml.tags+xml"/>
  <Override PartName="/ppt/tags/tag983.xml" ContentType="application/vnd.openxmlformats-officedocument.presentationml.tags+xml"/>
  <Override PartName="/ppt/tags/tag984.xml" ContentType="application/vnd.openxmlformats-officedocument.presentationml.tags+xml"/>
  <Override PartName="/ppt/tags/tag985.xml" ContentType="application/vnd.openxmlformats-officedocument.presentationml.tags+xml"/>
  <Override PartName="/ppt/tags/tag986.xml" ContentType="application/vnd.openxmlformats-officedocument.presentationml.tags+xml"/>
  <Override PartName="/ppt/tags/tag987.xml" ContentType="application/vnd.openxmlformats-officedocument.presentationml.tags+xml"/>
  <Override PartName="/ppt/tags/tag988.xml" ContentType="application/vnd.openxmlformats-officedocument.presentationml.tags+xml"/>
  <Override PartName="/ppt/tags/tag989.xml" ContentType="application/vnd.openxmlformats-officedocument.presentationml.tags+xml"/>
  <Override PartName="/ppt/tags/tag99.xml" ContentType="application/vnd.openxmlformats-officedocument.presentationml.tags+xml"/>
  <Override PartName="/ppt/tags/tag990.xml" ContentType="application/vnd.openxmlformats-officedocument.presentationml.tags+xml"/>
  <Override PartName="/ppt/tags/tag991.xml" ContentType="application/vnd.openxmlformats-officedocument.presentationml.tags+xml"/>
  <Override PartName="/ppt/tags/tag992.xml" ContentType="application/vnd.openxmlformats-officedocument.presentationml.tags+xml"/>
  <Override PartName="/ppt/tags/tag993.xml" ContentType="application/vnd.openxmlformats-officedocument.presentationml.tags+xml"/>
  <Override PartName="/ppt/tags/tag994.xml" ContentType="application/vnd.openxmlformats-officedocument.presentationml.tags+xml"/>
  <Override PartName="/ppt/tags/tag995.xml" ContentType="application/vnd.openxmlformats-officedocument.presentationml.tags+xml"/>
  <Override PartName="/ppt/tags/tag996.xml" ContentType="application/vnd.openxmlformats-officedocument.presentationml.tags+xml"/>
  <Override PartName="/ppt/tags/tag997.xml" ContentType="application/vnd.openxmlformats-officedocument.presentationml.tags+xml"/>
  <Override PartName="/ppt/tags/tag998.xml" ContentType="application/vnd.openxmlformats-officedocument.presentationml.tags+xml"/>
  <Override PartName="/ppt/tags/tag9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8036" r:id="rId1"/>
    <p:sldMasterId id="2147498073" r:id="rId2"/>
  </p:sldMasterIdLst>
  <p:notesMasterIdLst>
    <p:notesMasterId r:id="rId3"/>
  </p:notesMasterIdLst>
  <p:sldIdLst>
    <p:sldId id="7063" r:id="rId4"/>
    <p:sldId id="7068" r:id="rId5"/>
    <p:sldId id="7072" r:id="rId6"/>
    <p:sldId id="7075" r:id="rId7"/>
    <p:sldId id="7078" r:id="rId8"/>
    <p:sldId id="7081" r:id="rId9"/>
    <p:sldId id="7084" r:id="rId10"/>
    <p:sldId id="7087" r:id="rId11"/>
    <p:sldId id="7090" r:id="rId12"/>
    <p:sldId id="7093" r:id="rId13"/>
    <p:sldId id="7096" r:id="rId14"/>
    <p:sldId id="7099" r:id="rId15"/>
    <p:sldId id="7102" r:id="rId16"/>
    <p:sldId id="7105" r:id="rId17"/>
    <p:sldId id="7108" r:id="rId18"/>
    <p:sldId id="7111" r:id="rId19"/>
    <p:sldId id="7114" r:id="rId20"/>
    <p:sldId id="7117" r:id="rId21"/>
    <p:sldId id="7120" r:id="rId22"/>
    <p:sldId id="7123" r:id="rId23"/>
    <p:sldId id="7126" r:id="rId24"/>
    <p:sldId id="7129" r:id="rId25"/>
    <p:sldId id="7132" r:id="rId26"/>
    <p:sldId id="7135" r:id="rId27"/>
    <p:sldId id="7138" r:id="rId28"/>
    <p:sldId id="7141" r:id="rId29"/>
    <p:sldId id="7144" r:id="rId30"/>
    <p:sldId id="7147" r:id="rId31"/>
    <p:sldId id="7150" r:id="rId32"/>
    <p:sldId id="7153" r:id="rId33"/>
    <p:sldId id="7156" r:id="rId34"/>
    <p:sldId id="7159" r:id="rId35"/>
    <p:sldId id="7162"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9285" name="幻灯片图像占位符 1"/>
          <p:cNvSpPr>
            <a:spLocks noChangeAspect="1" noRot="1" noGrp="1"/>
          </p:cNvSpPr>
          <p:nvPr>
            <p:ph type="sldImg"/>
          </p:nvPr>
        </p:nvSpPr>
        <p:spPr/>
      </p:sp>
      <p:sp>
        <p:nvSpPr>
          <p:cNvPr id="1049287" name="备注占位符 2"/>
          <p:cNvSpPr>
            <a:spLocks noGrp="1"/>
          </p:cNvSpPr>
          <p:nvPr>
            <p:ph type="body" idx="1"/>
          </p:nvPr>
        </p:nvSpPr>
        <p:spPr/>
        <p:txBody>
          <a:bodyPr/>
          <a:p>
            <a:endParaRPr altLang="en-US" dirty="0" lang="zh-CN"/>
          </a:p>
        </p:txBody>
      </p:sp>
      <p:sp>
        <p:nvSpPr>
          <p:cNvPr id="104928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image" Target="../media/image1.png"/><Relationship Id="rId87" Type="http://schemas.openxmlformats.org/officeDocument/2006/relationships/tags" Target="../tags/tag86.xml"/><Relationship Id="rId88" Type="http://schemas.openxmlformats.org/officeDocument/2006/relationships/tags" Target="../tags/tag87.xml"/><Relationship Id="rId89" Type="http://schemas.openxmlformats.org/officeDocument/2006/relationships/tags" Target="../tags/tag88.xml"/><Relationship Id="rId90" Type="http://schemas.openxmlformats.org/officeDocument/2006/relationships/tags" Target="../tags/tag89.xml"/><Relationship Id="rId91" Type="http://schemas.openxmlformats.org/officeDocument/2006/relationships/tags" Target="../tags/tag90.xml"/><Relationship Id="rId92" Type="http://schemas.openxmlformats.org/officeDocument/2006/relationships/tags" Target="../tags/tag91.xml"/><Relationship Id="rId9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tags" Target="../tags/tag93.xml"/><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tags" Target="../tags/tag97.xml"/><Relationship Id="rId7" Type="http://schemas.openxmlformats.org/officeDocument/2006/relationships/tags" Target="../tags/tag98.xml"/><Relationship Id="rId8" Type="http://schemas.openxmlformats.org/officeDocument/2006/relationships/tags" Target="../tags/tag99.xml"/><Relationship Id="rId9" Type="http://schemas.openxmlformats.org/officeDocument/2006/relationships/tags" Target="../tags/tag100.xml"/><Relationship Id="rId10" Type="http://schemas.openxmlformats.org/officeDocument/2006/relationships/tags" Target="../tags/tag101.xml"/><Relationship Id="rId11" Type="http://schemas.openxmlformats.org/officeDocument/2006/relationships/tags" Target="../tags/tag10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tags" Target="../tags/tag105.xml"/><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tags" Target="../tags/tag112.xml"/><Relationship Id="rId22" Type="http://schemas.openxmlformats.org/officeDocument/2006/relationships/tags" Target="../tags/tag113.xml"/><Relationship Id="rId23" Type="http://schemas.openxmlformats.org/officeDocument/2006/relationships/tags" Target="../tags/tag114.xml"/><Relationship Id="rId24" Type="http://schemas.openxmlformats.org/officeDocument/2006/relationships/tags" Target="../tags/tag115.xml"/><Relationship Id="rId25" Type="http://schemas.openxmlformats.org/officeDocument/2006/relationships/tags" Target="../tags/tag116.xml"/><Relationship Id="rId26" Type="http://schemas.openxmlformats.org/officeDocument/2006/relationships/tags" Target="../tags/tag117.xml"/><Relationship Id="rId27" Type="http://schemas.openxmlformats.org/officeDocument/2006/relationships/tags" Target="../tags/tag118.xml"/><Relationship Id="rId28" Type="http://schemas.openxmlformats.org/officeDocument/2006/relationships/tags" Target="../tags/tag119.xml"/><Relationship Id="rId29" Type="http://schemas.openxmlformats.org/officeDocument/2006/relationships/tags" Target="../tags/tag120.xml"/><Relationship Id="rId30" Type="http://schemas.openxmlformats.org/officeDocument/2006/relationships/tags" Target="../tags/tag121.xml"/><Relationship Id="rId31" Type="http://schemas.openxmlformats.org/officeDocument/2006/relationships/tags" Target="../tags/tag122.xml"/><Relationship Id="rId32" Type="http://schemas.openxmlformats.org/officeDocument/2006/relationships/tags" Target="../tags/tag123.xml"/><Relationship Id="rId33" Type="http://schemas.openxmlformats.org/officeDocument/2006/relationships/tags" Target="../tags/tag124.xml"/><Relationship Id="rId34" Type="http://schemas.openxmlformats.org/officeDocument/2006/relationships/tags" Target="../tags/tag125.xml"/><Relationship Id="rId35" Type="http://schemas.openxmlformats.org/officeDocument/2006/relationships/tags" Target="../tags/tag126.xml"/><Relationship Id="rId36" Type="http://schemas.openxmlformats.org/officeDocument/2006/relationships/tags" Target="../tags/tag127.xml"/><Relationship Id="rId37" Type="http://schemas.openxmlformats.org/officeDocument/2006/relationships/tags" Target="../tags/tag128.xml"/><Relationship Id="rId38" Type="http://schemas.openxmlformats.org/officeDocument/2006/relationships/tags" Target="../tags/tag129.xml"/><Relationship Id="rId39" Type="http://schemas.openxmlformats.org/officeDocument/2006/relationships/tags" Target="../tags/tag130.xml"/><Relationship Id="rId40" Type="http://schemas.openxmlformats.org/officeDocument/2006/relationships/tags" Target="../tags/tag131.xml"/><Relationship Id="rId41" Type="http://schemas.openxmlformats.org/officeDocument/2006/relationships/tags" Target="../tags/tag132.xml"/><Relationship Id="rId42" Type="http://schemas.openxmlformats.org/officeDocument/2006/relationships/tags" Target="../tags/tag133.xml"/><Relationship Id="rId43" Type="http://schemas.openxmlformats.org/officeDocument/2006/relationships/tags" Target="../tags/tag134.xml"/><Relationship Id="rId44" Type="http://schemas.openxmlformats.org/officeDocument/2006/relationships/tags" Target="../tags/tag135.xml"/><Relationship Id="rId45" Type="http://schemas.openxmlformats.org/officeDocument/2006/relationships/tags" Target="../tags/tag136.xml"/><Relationship Id="rId46" Type="http://schemas.openxmlformats.org/officeDocument/2006/relationships/tags" Target="../tags/tag137.xml"/><Relationship Id="rId47" Type="http://schemas.openxmlformats.org/officeDocument/2006/relationships/tags" Target="../tags/tag138.xml"/><Relationship Id="rId4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image" Target="../media/image1.png"/><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tags" Target="../tags/tag159.xml"/><Relationship Id="rId23" Type="http://schemas.openxmlformats.org/officeDocument/2006/relationships/tags" Target="../tags/tag160.xml"/><Relationship Id="rId24" Type="http://schemas.openxmlformats.org/officeDocument/2006/relationships/tags" Target="../tags/tag161.xml"/><Relationship Id="rId25" Type="http://schemas.openxmlformats.org/officeDocument/2006/relationships/tags" Target="../tags/tag162.xml"/><Relationship Id="rId26" Type="http://schemas.openxmlformats.org/officeDocument/2006/relationships/tags" Target="../tags/tag163.xml"/><Relationship Id="rId27" Type="http://schemas.openxmlformats.org/officeDocument/2006/relationships/tags" Target="../tags/tag164.xml"/><Relationship Id="rId28" Type="http://schemas.openxmlformats.org/officeDocument/2006/relationships/tags" Target="../tags/tag165.xml"/><Relationship Id="rId29" Type="http://schemas.openxmlformats.org/officeDocument/2006/relationships/tags" Target="../tags/tag166.xml"/><Relationship Id="rId30" Type="http://schemas.openxmlformats.org/officeDocument/2006/relationships/tags" Target="../tags/tag167.xml"/><Relationship Id="rId31" Type="http://schemas.openxmlformats.org/officeDocument/2006/relationships/tags" Target="../tags/tag168.xml"/><Relationship Id="rId32" Type="http://schemas.openxmlformats.org/officeDocument/2006/relationships/tags" Target="../tags/tag169.xml"/><Relationship Id="rId33" Type="http://schemas.openxmlformats.org/officeDocument/2006/relationships/tags" Target="../tags/tag170.xml"/><Relationship Id="rId34" Type="http://schemas.openxmlformats.org/officeDocument/2006/relationships/tags" Target="../tags/tag171.xml"/><Relationship Id="rId35" Type="http://schemas.openxmlformats.org/officeDocument/2006/relationships/tags" Target="../tags/tag172.xml"/><Relationship Id="rId36" Type="http://schemas.openxmlformats.org/officeDocument/2006/relationships/tags" Target="../tags/tag173.xml"/><Relationship Id="rId37" Type="http://schemas.openxmlformats.org/officeDocument/2006/relationships/tags" Target="../tags/tag174.xml"/><Relationship Id="rId38" Type="http://schemas.openxmlformats.org/officeDocument/2006/relationships/tags" Target="../tags/tag175.xml"/><Relationship Id="rId39" Type="http://schemas.openxmlformats.org/officeDocument/2006/relationships/tags" Target="../tags/tag176.xml"/><Relationship Id="rId40" Type="http://schemas.openxmlformats.org/officeDocument/2006/relationships/tags" Target="../tags/tag177.xml"/><Relationship Id="rId41" Type="http://schemas.openxmlformats.org/officeDocument/2006/relationships/tags" Target="../tags/tag178.xml"/><Relationship Id="rId42" Type="http://schemas.openxmlformats.org/officeDocument/2006/relationships/tags" Target="../tags/tag179.xml"/><Relationship Id="rId43" Type="http://schemas.openxmlformats.org/officeDocument/2006/relationships/tags" Target="../tags/tag180.xml"/><Relationship Id="rId44" Type="http://schemas.openxmlformats.org/officeDocument/2006/relationships/tags" Target="../tags/tag181.xml"/><Relationship Id="rId45" Type="http://schemas.openxmlformats.org/officeDocument/2006/relationships/tags" Target="../tags/tag182.xml"/><Relationship Id="rId46" Type="http://schemas.openxmlformats.org/officeDocument/2006/relationships/tags" Target="../tags/tag183.xml"/><Relationship Id="rId47" Type="http://schemas.openxmlformats.org/officeDocument/2006/relationships/tags" Target="../tags/tag184.xml"/><Relationship Id="rId48" Type="http://schemas.openxmlformats.org/officeDocument/2006/relationships/tags" Target="../tags/tag185.xml"/><Relationship Id="rId4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image" Target="../media/image1.png"/><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tags" Target="../tags/tag197.xml"/><Relationship Id="rId14" Type="http://schemas.openxmlformats.org/officeDocument/2006/relationships/tags" Target="../tags/tag198.xml"/><Relationship Id="rId15" Type="http://schemas.openxmlformats.org/officeDocument/2006/relationships/tags" Target="../tags/tag199.xml"/><Relationship Id="rId16" Type="http://schemas.openxmlformats.org/officeDocument/2006/relationships/tags" Target="../tags/tag200.xml"/><Relationship Id="rId17" Type="http://schemas.openxmlformats.org/officeDocument/2006/relationships/tags" Target="../tags/tag201.xml"/><Relationship Id="rId18" Type="http://schemas.openxmlformats.org/officeDocument/2006/relationships/tags" Target="../tags/tag202.xml"/><Relationship Id="rId19" Type="http://schemas.openxmlformats.org/officeDocument/2006/relationships/tags" Target="../tags/tag203.xml"/><Relationship Id="rId20" Type="http://schemas.openxmlformats.org/officeDocument/2006/relationships/tags" Target="../tags/tag204.xml"/><Relationship Id="rId21" Type="http://schemas.openxmlformats.org/officeDocument/2006/relationships/tags" Target="../tags/tag205.xml"/><Relationship Id="rId22" Type="http://schemas.openxmlformats.org/officeDocument/2006/relationships/tags" Target="../tags/tag206.xml"/><Relationship Id="rId23" Type="http://schemas.openxmlformats.org/officeDocument/2006/relationships/tags" Target="../tags/tag207.xml"/><Relationship Id="rId24" Type="http://schemas.openxmlformats.org/officeDocument/2006/relationships/tags" Target="../tags/tag208.xml"/><Relationship Id="rId25" Type="http://schemas.openxmlformats.org/officeDocument/2006/relationships/tags" Target="../tags/tag209.xml"/><Relationship Id="rId26" Type="http://schemas.openxmlformats.org/officeDocument/2006/relationships/tags" Target="../tags/tag210.xml"/><Relationship Id="rId27" Type="http://schemas.openxmlformats.org/officeDocument/2006/relationships/tags" Target="../tags/tag211.xml"/><Relationship Id="rId28" Type="http://schemas.openxmlformats.org/officeDocument/2006/relationships/tags" Target="../tags/tag212.xml"/><Relationship Id="rId29" Type="http://schemas.openxmlformats.org/officeDocument/2006/relationships/tags" Target="../tags/tag213.xml"/><Relationship Id="rId30" Type="http://schemas.openxmlformats.org/officeDocument/2006/relationships/tags" Target="../tags/tag214.xml"/><Relationship Id="rId31" Type="http://schemas.openxmlformats.org/officeDocument/2006/relationships/tags" Target="../tags/tag215.xml"/><Relationship Id="rId32" Type="http://schemas.openxmlformats.org/officeDocument/2006/relationships/tags" Target="../tags/tag216.xml"/><Relationship Id="rId33" Type="http://schemas.openxmlformats.org/officeDocument/2006/relationships/tags" Target="../tags/tag217.xml"/><Relationship Id="rId34" Type="http://schemas.openxmlformats.org/officeDocument/2006/relationships/tags" Target="../tags/tag218.xml"/><Relationship Id="rId35" Type="http://schemas.openxmlformats.org/officeDocument/2006/relationships/tags" Target="../tags/tag219.xml"/><Relationship Id="rId36" Type="http://schemas.openxmlformats.org/officeDocument/2006/relationships/tags" Target="../tags/tag220.xml"/><Relationship Id="rId37" Type="http://schemas.openxmlformats.org/officeDocument/2006/relationships/tags" Target="../tags/tag221.xml"/><Relationship Id="rId38" Type="http://schemas.openxmlformats.org/officeDocument/2006/relationships/tags" Target="../tags/tag222.xml"/><Relationship Id="rId39" Type="http://schemas.openxmlformats.org/officeDocument/2006/relationships/tags" Target="../tags/tag223.xml"/><Relationship Id="rId40" Type="http://schemas.openxmlformats.org/officeDocument/2006/relationships/tags" Target="../tags/tag224.xml"/><Relationship Id="rId41" Type="http://schemas.openxmlformats.org/officeDocument/2006/relationships/tags" Target="../tags/tag225.xml"/><Relationship Id="rId42" Type="http://schemas.openxmlformats.org/officeDocument/2006/relationships/tags" Target="../tags/tag226.xml"/><Relationship Id="rId43" Type="http://schemas.openxmlformats.org/officeDocument/2006/relationships/tags" Target="../tags/tag227.xml"/><Relationship Id="rId44" Type="http://schemas.openxmlformats.org/officeDocument/2006/relationships/tags" Target="../tags/tag228.xml"/><Relationship Id="rId45" Type="http://schemas.openxmlformats.org/officeDocument/2006/relationships/tags" Target="../tags/tag229.xml"/><Relationship Id="rId46" Type="http://schemas.openxmlformats.org/officeDocument/2006/relationships/tags" Target="../tags/tag230.xml"/><Relationship Id="rId47" Type="http://schemas.openxmlformats.org/officeDocument/2006/relationships/tags" Target="../tags/tag231.xml"/><Relationship Id="rId48" Type="http://schemas.openxmlformats.org/officeDocument/2006/relationships/tags" Target="../tags/tag232.xml"/><Relationship Id="rId49" Type="http://schemas.openxmlformats.org/officeDocument/2006/relationships/tags" Target="../tags/tag233.xml"/><Relationship Id="rId50" Type="http://schemas.openxmlformats.org/officeDocument/2006/relationships/tags" Target="../tags/tag234.xml"/><Relationship Id="rId51" Type="http://schemas.openxmlformats.org/officeDocument/2006/relationships/tags" Target="../tags/tag235.xml"/><Relationship Id="rId52" Type="http://schemas.openxmlformats.org/officeDocument/2006/relationships/tags" Target="../tags/tag236.xml"/><Relationship Id="rId53" Type="http://schemas.openxmlformats.org/officeDocument/2006/relationships/tags" Target="../tags/tag237.xml"/><Relationship Id="rId54" Type="http://schemas.openxmlformats.org/officeDocument/2006/relationships/tags" Target="../tags/tag238.xml"/><Relationship Id="rId55" Type="http://schemas.openxmlformats.org/officeDocument/2006/relationships/tags" Target="../tags/tag239.xml"/><Relationship Id="rId56" Type="http://schemas.openxmlformats.org/officeDocument/2006/relationships/tags" Target="../tags/tag240.xml"/><Relationship Id="rId57" Type="http://schemas.openxmlformats.org/officeDocument/2006/relationships/tags" Target="../tags/tag241.xml"/><Relationship Id="rId58" Type="http://schemas.openxmlformats.org/officeDocument/2006/relationships/tags" Target="../tags/tag242.xml"/><Relationship Id="rId59" Type="http://schemas.openxmlformats.org/officeDocument/2006/relationships/tags" Target="../tags/tag243.xml"/><Relationship Id="rId60" Type="http://schemas.openxmlformats.org/officeDocument/2006/relationships/tags" Target="../tags/tag244.xml"/><Relationship Id="rId61" Type="http://schemas.openxmlformats.org/officeDocument/2006/relationships/tags" Target="../tags/tag245.xml"/><Relationship Id="rId62" Type="http://schemas.openxmlformats.org/officeDocument/2006/relationships/tags" Target="../tags/tag246.xml"/><Relationship Id="rId63" Type="http://schemas.openxmlformats.org/officeDocument/2006/relationships/tags" Target="../tags/tag247.xml"/><Relationship Id="rId64" Type="http://schemas.openxmlformats.org/officeDocument/2006/relationships/tags" Target="../tags/tag248.xml"/><Relationship Id="rId65" Type="http://schemas.openxmlformats.org/officeDocument/2006/relationships/tags" Target="../tags/tag249.xml"/><Relationship Id="rId66" Type="http://schemas.openxmlformats.org/officeDocument/2006/relationships/tags" Target="../tags/tag250.xml"/><Relationship Id="rId67" Type="http://schemas.openxmlformats.org/officeDocument/2006/relationships/tags" Target="../tags/tag251.xml"/><Relationship Id="rId68" Type="http://schemas.openxmlformats.org/officeDocument/2006/relationships/tags" Target="../tags/tag252.xml"/><Relationship Id="rId69" Type="http://schemas.openxmlformats.org/officeDocument/2006/relationships/tags" Target="../tags/tag253.xml"/><Relationship Id="rId70" Type="http://schemas.openxmlformats.org/officeDocument/2006/relationships/tags" Target="../tags/tag254.xml"/><Relationship Id="rId71" Type="http://schemas.openxmlformats.org/officeDocument/2006/relationships/tags" Target="../tags/tag255.xml"/><Relationship Id="rId72" Type="http://schemas.openxmlformats.org/officeDocument/2006/relationships/tags" Target="../tags/tag256.xml"/><Relationship Id="rId73" Type="http://schemas.openxmlformats.org/officeDocument/2006/relationships/tags" Target="../tags/tag257.xml"/><Relationship Id="rId74" Type="http://schemas.openxmlformats.org/officeDocument/2006/relationships/tags" Target="../tags/tag258.xml"/><Relationship Id="rId75" Type="http://schemas.openxmlformats.org/officeDocument/2006/relationships/tags" Target="../tags/tag259.xml"/><Relationship Id="rId76" Type="http://schemas.openxmlformats.org/officeDocument/2006/relationships/tags" Target="../tags/tag260.xml"/><Relationship Id="rId77" Type="http://schemas.openxmlformats.org/officeDocument/2006/relationships/tags" Target="../tags/tag261.xml"/><Relationship Id="rId78" Type="http://schemas.openxmlformats.org/officeDocument/2006/relationships/tags" Target="../tags/tag262.xml"/><Relationship Id="rId79" Type="http://schemas.openxmlformats.org/officeDocument/2006/relationships/tags" Target="../tags/tag263.xml"/><Relationship Id="rId80" Type="http://schemas.openxmlformats.org/officeDocument/2006/relationships/tags" Target="../tags/tag264.xml"/><Relationship Id="rId81" Type="http://schemas.openxmlformats.org/officeDocument/2006/relationships/tags" Target="../tags/tag265.xml"/><Relationship Id="rId82" Type="http://schemas.openxmlformats.org/officeDocument/2006/relationships/tags" Target="../tags/tag266.xml"/><Relationship Id="rId83" Type="http://schemas.openxmlformats.org/officeDocument/2006/relationships/tags" Target="../tags/tag267.xml"/><Relationship Id="rId84" Type="http://schemas.openxmlformats.org/officeDocument/2006/relationships/tags" Target="../tags/tag268.xml"/><Relationship Id="rId85" Type="http://schemas.openxmlformats.org/officeDocument/2006/relationships/tags" Target="../tags/tag269.xml"/><Relationship Id="rId86" Type="http://schemas.openxmlformats.org/officeDocument/2006/relationships/tags" Target="../tags/tag270.xml"/><Relationship Id="rId87" Type="http://schemas.openxmlformats.org/officeDocument/2006/relationships/tags" Target="../tags/tag271.xml"/><Relationship Id="rId88" Type="http://schemas.openxmlformats.org/officeDocument/2006/relationships/tags" Target="../tags/tag272.xml"/><Relationship Id="rId89" Type="http://schemas.openxmlformats.org/officeDocument/2006/relationships/tags" Target="../tags/tag273.xml"/><Relationship Id="rId90" Type="http://schemas.openxmlformats.org/officeDocument/2006/relationships/tags" Target="../tags/tag274.xml"/><Relationship Id="rId91" Type="http://schemas.openxmlformats.org/officeDocument/2006/relationships/tags" Target="../tags/tag275.xml"/><Relationship Id="rId92" Type="http://schemas.openxmlformats.org/officeDocument/2006/relationships/tags" Target="../tags/tag276.xml"/><Relationship Id="rId9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tags" Target="../tags/tag289.xml"/><Relationship Id="rId14" Type="http://schemas.openxmlformats.org/officeDocument/2006/relationships/tags" Target="../tags/tag290.xml"/><Relationship Id="rId15" Type="http://schemas.openxmlformats.org/officeDocument/2006/relationships/tags" Target="../tags/tag291.xml"/><Relationship Id="rId16" Type="http://schemas.openxmlformats.org/officeDocument/2006/relationships/tags" Target="../tags/tag292.xml"/><Relationship Id="rId17" Type="http://schemas.openxmlformats.org/officeDocument/2006/relationships/tags" Target="../tags/tag293.xml"/><Relationship Id="rId18" Type="http://schemas.openxmlformats.org/officeDocument/2006/relationships/tags" Target="../tags/tag294.xml"/><Relationship Id="rId19" Type="http://schemas.openxmlformats.org/officeDocument/2006/relationships/tags" Target="../tags/tag295.xml"/><Relationship Id="rId20" Type="http://schemas.openxmlformats.org/officeDocument/2006/relationships/tags" Target="../tags/tag296.xml"/><Relationship Id="rId21" Type="http://schemas.openxmlformats.org/officeDocument/2006/relationships/tags" Target="../tags/tag297.xml"/><Relationship Id="rId22" Type="http://schemas.openxmlformats.org/officeDocument/2006/relationships/tags" Target="../tags/tag298.xml"/><Relationship Id="rId23" Type="http://schemas.openxmlformats.org/officeDocument/2006/relationships/tags" Target="../tags/tag299.xml"/><Relationship Id="rId24" Type="http://schemas.openxmlformats.org/officeDocument/2006/relationships/tags" Target="../tags/tag300.xml"/><Relationship Id="rId25" Type="http://schemas.openxmlformats.org/officeDocument/2006/relationships/tags" Target="../tags/tag301.xml"/><Relationship Id="rId26" Type="http://schemas.openxmlformats.org/officeDocument/2006/relationships/tags" Target="../tags/tag302.xml"/><Relationship Id="rId27" Type="http://schemas.openxmlformats.org/officeDocument/2006/relationships/tags" Target="../tags/tag303.xml"/><Relationship Id="rId28" Type="http://schemas.openxmlformats.org/officeDocument/2006/relationships/tags" Target="../tags/tag304.xml"/><Relationship Id="rId29" Type="http://schemas.openxmlformats.org/officeDocument/2006/relationships/tags" Target="../tags/tag305.xml"/><Relationship Id="rId30" Type="http://schemas.openxmlformats.org/officeDocument/2006/relationships/tags" Target="../tags/tag306.xml"/><Relationship Id="rId31" Type="http://schemas.openxmlformats.org/officeDocument/2006/relationships/tags" Target="../tags/tag307.xml"/><Relationship Id="rId32" Type="http://schemas.openxmlformats.org/officeDocument/2006/relationships/tags" Target="../tags/tag308.xml"/><Relationship Id="rId33" Type="http://schemas.openxmlformats.org/officeDocument/2006/relationships/tags" Target="../tags/tag309.xml"/><Relationship Id="rId34" Type="http://schemas.openxmlformats.org/officeDocument/2006/relationships/tags" Target="../tags/tag310.xml"/><Relationship Id="rId35" Type="http://schemas.openxmlformats.org/officeDocument/2006/relationships/tags" Target="../tags/tag311.xml"/><Relationship Id="rId36" Type="http://schemas.openxmlformats.org/officeDocument/2006/relationships/tags" Target="../tags/tag312.xml"/><Relationship Id="rId37" Type="http://schemas.openxmlformats.org/officeDocument/2006/relationships/tags" Target="../tags/tag313.xml"/><Relationship Id="rId38" Type="http://schemas.openxmlformats.org/officeDocument/2006/relationships/tags" Target="../tags/tag314.xml"/><Relationship Id="rId39" Type="http://schemas.openxmlformats.org/officeDocument/2006/relationships/tags" Target="../tags/tag315.xml"/><Relationship Id="rId40" Type="http://schemas.openxmlformats.org/officeDocument/2006/relationships/tags" Target="../tags/tag316.xml"/><Relationship Id="rId41" Type="http://schemas.openxmlformats.org/officeDocument/2006/relationships/tags" Target="../tags/tag317.xml"/><Relationship Id="rId42" Type="http://schemas.openxmlformats.org/officeDocument/2006/relationships/tags" Target="../tags/tag318.xml"/><Relationship Id="rId43" Type="http://schemas.openxmlformats.org/officeDocument/2006/relationships/tags" Target="../tags/tag319.xml"/><Relationship Id="rId44" Type="http://schemas.openxmlformats.org/officeDocument/2006/relationships/tags" Target="../tags/tag320.xml"/><Relationship Id="rId45" Type="http://schemas.openxmlformats.org/officeDocument/2006/relationships/tags" Target="../tags/tag321.xml"/><Relationship Id="rId46" Type="http://schemas.openxmlformats.org/officeDocument/2006/relationships/tags" Target="../tags/tag322.xml"/><Relationship Id="rId47" Type="http://schemas.openxmlformats.org/officeDocument/2006/relationships/tags" Target="../tags/tag323.xml"/><Relationship Id="rId48" Type="http://schemas.openxmlformats.org/officeDocument/2006/relationships/tags" Target="../tags/tag324.xml"/><Relationship Id="rId4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tags" Target="../tags/tag341.xml"/><Relationship Id="rId18" Type="http://schemas.openxmlformats.org/officeDocument/2006/relationships/tags" Target="../tags/tag342.xml"/><Relationship Id="rId19" Type="http://schemas.openxmlformats.org/officeDocument/2006/relationships/tags" Target="../tags/tag343.xml"/><Relationship Id="rId20" Type="http://schemas.openxmlformats.org/officeDocument/2006/relationships/tags" Target="../tags/tag344.xml"/><Relationship Id="rId21" Type="http://schemas.openxmlformats.org/officeDocument/2006/relationships/tags" Target="../tags/tag345.xml"/><Relationship Id="rId22" Type="http://schemas.openxmlformats.org/officeDocument/2006/relationships/tags" Target="../tags/tag346.xml"/><Relationship Id="rId23" Type="http://schemas.openxmlformats.org/officeDocument/2006/relationships/tags" Target="../tags/tag347.xml"/><Relationship Id="rId24" Type="http://schemas.openxmlformats.org/officeDocument/2006/relationships/tags" Target="../tags/tag348.xml"/><Relationship Id="rId25" Type="http://schemas.openxmlformats.org/officeDocument/2006/relationships/tags" Target="../tags/tag349.xml"/><Relationship Id="rId26" Type="http://schemas.openxmlformats.org/officeDocument/2006/relationships/tags" Target="../tags/tag350.xml"/><Relationship Id="rId27" Type="http://schemas.openxmlformats.org/officeDocument/2006/relationships/tags" Target="../tags/tag351.xml"/><Relationship Id="rId28" Type="http://schemas.openxmlformats.org/officeDocument/2006/relationships/tags" Target="../tags/tag352.xml"/><Relationship Id="rId29" Type="http://schemas.openxmlformats.org/officeDocument/2006/relationships/tags" Target="../tags/tag353.xml"/><Relationship Id="rId30" Type="http://schemas.openxmlformats.org/officeDocument/2006/relationships/tags" Target="../tags/tag354.xml"/><Relationship Id="rId31" Type="http://schemas.openxmlformats.org/officeDocument/2006/relationships/tags" Target="../tags/tag355.xml"/><Relationship Id="rId32" Type="http://schemas.openxmlformats.org/officeDocument/2006/relationships/tags" Target="../tags/tag356.xml"/><Relationship Id="rId33" Type="http://schemas.openxmlformats.org/officeDocument/2006/relationships/tags" Target="../tags/tag357.xml"/><Relationship Id="rId34" Type="http://schemas.openxmlformats.org/officeDocument/2006/relationships/tags" Target="../tags/tag358.xml"/><Relationship Id="rId35" Type="http://schemas.openxmlformats.org/officeDocument/2006/relationships/tags" Target="../tags/tag359.xml"/><Relationship Id="rId36" Type="http://schemas.openxmlformats.org/officeDocument/2006/relationships/tags" Target="../tags/tag360.xml"/><Relationship Id="rId37" Type="http://schemas.openxmlformats.org/officeDocument/2006/relationships/tags" Target="../tags/tag361.xml"/><Relationship Id="rId38" Type="http://schemas.openxmlformats.org/officeDocument/2006/relationships/tags" Target="../tags/tag362.xml"/><Relationship Id="rId39" Type="http://schemas.openxmlformats.org/officeDocument/2006/relationships/tags" Target="../tags/tag363.xml"/><Relationship Id="rId40" Type="http://schemas.openxmlformats.org/officeDocument/2006/relationships/tags" Target="../tags/tag364.xml"/><Relationship Id="rId41" Type="http://schemas.openxmlformats.org/officeDocument/2006/relationships/tags" Target="../tags/tag365.xml"/><Relationship Id="rId42" Type="http://schemas.openxmlformats.org/officeDocument/2006/relationships/tags" Target="../tags/tag366.xml"/><Relationship Id="rId43" Type="http://schemas.openxmlformats.org/officeDocument/2006/relationships/tags" Target="../tags/tag367.xml"/><Relationship Id="rId44" Type="http://schemas.openxmlformats.org/officeDocument/2006/relationships/tags" Target="../tags/tag368.xml"/><Relationship Id="rId45" Type="http://schemas.openxmlformats.org/officeDocument/2006/relationships/tags" Target="../tags/tag369.xml"/><Relationship Id="rId46" Type="http://schemas.openxmlformats.org/officeDocument/2006/relationships/tags" Target="../tags/tag370.xml"/><Relationship Id="rId47" Type="http://schemas.openxmlformats.org/officeDocument/2006/relationships/tags" Target="../tags/tag371.xml"/><Relationship Id="rId48" Type="http://schemas.openxmlformats.org/officeDocument/2006/relationships/tags" Target="../tags/tag372.xml"/><Relationship Id="rId49" Type="http://schemas.openxmlformats.org/officeDocument/2006/relationships/tags" Target="../tags/tag373.xml"/><Relationship Id="rId50" Type="http://schemas.openxmlformats.org/officeDocument/2006/relationships/tags" Target="../tags/tag374.xml"/><Relationship Id="rId5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tags" Target="../tags/tag387.xml"/><Relationship Id="rId14" Type="http://schemas.openxmlformats.org/officeDocument/2006/relationships/tags" Target="../tags/tag388.xml"/><Relationship Id="rId15" Type="http://schemas.openxmlformats.org/officeDocument/2006/relationships/tags" Target="../tags/tag389.xml"/><Relationship Id="rId16" Type="http://schemas.openxmlformats.org/officeDocument/2006/relationships/tags" Target="../tags/tag390.xml"/><Relationship Id="rId17" Type="http://schemas.openxmlformats.org/officeDocument/2006/relationships/tags" Target="../tags/tag391.xml"/><Relationship Id="rId18" Type="http://schemas.openxmlformats.org/officeDocument/2006/relationships/tags" Target="../tags/tag392.xml"/><Relationship Id="rId19" Type="http://schemas.openxmlformats.org/officeDocument/2006/relationships/tags" Target="../tags/tag393.xml"/><Relationship Id="rId20" Type="http://schemas.openxmlformats.org/officeDocument/2006/relationships/tags" Target="../tags/tag394.xml"/><Relationship Id="rId21" Type="http://schemas.openxmlformats.org/officeDocument/2006/relationships/tags" Target="../tags/tag395.xml"/><Relationship Id="rId22" Type="http://schemas.openxmlformats.org/officeDocument/2006/relationships/tags" Target="../tags/tag396.xml"/><Relationship Id="rId23" Type="http://schemas.openxmlformats.org/officeDocument/2006/relationships/tags" Target="../tags/tag397.xml"/><Relationship Id="rId24" Type="http://schemas.openxmlformats.org/officeDocument/2006/relationships/tags" Target="../tags/tag398.xml"/><Relationship Id="rId25" Type="http://schemas.openxmlformats.org/officeDocument/2006/relationships/tags" Target="../tags/tag399.xml"/><Relationship Id="rId26" Type="http://schemas.openxmlformats.org/officeDocument/2006/relationships/tags" Target="../tags/tag400.xml"/><Relationship Id="rId27" Type="http://schemas.openxmlformats.org/officeDocument/2006/relationships/tags" Target="../tags/tag401.xml"/><Relationship Id="rId28" Type="http://schemas.openxmlformats.org/officeDocument/2006/relationships/tags" Target="../tags/tag402.xml"/><Relationship Id="rId29" Type="http://schemas.openxmlformats.org/officeDocument/2006/relationships/tags" Target="../tags/tag403.xml"/><Relationship Id="rId30" Type="http://schemas.openxmlformats.org/officeDocument/2006/relationships/tags" Target="../tags/tag404.xml"/><Relationship Id="rId31" Type="http://schemas.openxmlformats.org/officeDocument/2006/relationships/tags" Target="../tags/tag405.xml"/><Relationship Id="rId32" Type="http://schemas.openxmlformats.org/officeDocument/2006/relationships/tags" Target="../tags/tag406.xml"/><Relationship Id="rId33" Type="http://schemas.openxmlformats.org/officeDocument/2006/relationships/tags" Target="../tags/tag407.xml"/><Relationship Id="rId34" Type="http://schemas.openxmlformats.org/officeDocument/2006/relationships/tags" Target="../tags/tag408.xml"/><Relationship Id="rId35" Type="http://schemas.openxmlformats.org/officeDocument/2006/relationships/tags" Target="../tags/tag409.xml"/><Relationship Id="rId36" Type="http://schemas.openxmlformats.org/officeDocument/2006/relationships/tags" Target="../tags/tag410.xml"/><Relationship Id="rId37" Type="http://schemas.openxmlformats.org/officeDocument/2006/relationships/tags" Target="../tags/tag411.xml"/><Relationship Id="rId38" Type="http://schemas.openxmlformats.org/officeDocument/2006/relationships/tags" Target="../tags/tag412.xml"/><Relationship Id="rId39" Type="http://schemas.openxmlformats.org/officeDocument/2006/relationships/tags" Target="../tags/tag413.xml"/><Relationship Id="rId40" Type="http://schemas.openxmlformats.org/officeDocument/2006/relationships/tags" Target="../tags/tag414.xml"/><Relationship Id="rId41" Type="http://schemas.openxmlformats.org/officeDocument/2006/relationships/tags" Target="../tags/tag415.xml"/><Relationship Id="rId42" Type="http://schemas.openxmlformats.org/officeDocument/2006/relationships/tags" Target="../tags/tag416.xml"/><Relationship Id="rId43" Type="http://schemas.openxmlformats.org/officeDocument/2006/relationships/tags" Target="../tags/tag417.xml"/><Relationship Id="rId44" Type="http://schemas.openxmlformats.org/officeDocument/2006/relationships/tags" Target="../tags/tag418.xml"/><Relationship Id="rId45" Type="http://schemas.openxmlformats.org/officeDocument/2006/relationships/tags" Target="../tags/tag419.xml"/><Relationship Id="rId46" Type="http://schemas.openxmlformats.org/officeDocument/2006/relationships/tags" Target="../tags/tag420.xml"/><Relationship Id="rId4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21.xml"/><Relationship Id="rId2" Type="http://schemas.openxmlformats.org/officeDocument/2006/relationships/tags" Target="../tags/tag422.xml"/><Relationship Id="rId3" Type="http://schemas.openxmlformats.org/officeDocument/2006/relationships/tags" Target="../tags/tag423.xml"/><Relationship Id="rId4" Type="http://schemas.openxmlformats.org/officeDocument/2006/relationships/tags" Target="../tags/tag424.xml"/><Relationship Id="rId5" Type="http://schemas.openxmlformats.org/officeDocument/2006/relationships/tags" Target="../tags/tag425.xml"/><Relationship Id="rId6" Type="http://schemas.openxmlformats.org/officeDocument/2006/relationships/tags" Target="../tags/tag426.xml"/><Relationship Id="rId7" Type="http://schemas.openxmlformats.org/officeDocument/2006/relationships/tags" Target="../tags/tag427.xml"/><Relationship Id="rId8" Type="http://schemas.openxmlformats.org/officeDocument/2006/relationships/tags" Target="../tags/tag428.xml"/><Relationship Id="rId9" Type="http://schemas.openxmlformats.org/officeDocument/2006/relationships/tags" Target="../tags/tag429.xml"/><Relationship Id="rId10" Type="http://schemas.openxmlformats.org/officeDocument/2006/relationships/tags" Target="../tags/tag430.xml"/><Relationship Id="rId11" Type="http://schemas.openxmlformats.org/officeDocument/2006/relationships/tags" Target="../tags/tag431.xml"/><Relationship Id="rId12" Type="http://schemas.openxmlformats.org/officeDocument/2006/relationships/tags" Target="../tags/tag432.xml"/><Relationship Id="rId13" Type="http://schemas.openxmlformats.org/officeDocument/2006/relationships/tags" Target="../tags/tag433.xml"/><Relationship Id="rId14" Type="http://schemas.openxmlformats.org/officeDocument/2006/relationships/tags" Target="../tags/tag434.xml"/><Relationship Id="rId15" Type="http://schemas.openxmlformats.org/officeDocument/2006/relationships/tags" Target="../tags/tag435.xml"/><Relationship Id="rId16" Type="http://schemas.openxmlformats.org/officeDocument/2006/relationships/tags" Target="../tags/tag436.xml"/><Relationship Id="rId17" Type="http://schemas.openxmlformats.org/officeDocument/2006/relationships/tags" Target="../tags/tag437.xml"/><Relationship Id="rId18" Type="http://schemas.openxmlformats.org/officeDocument/2006/relationships/tags" Target="../tags/tag438.xml"/><Relationship Id="rId19" Type="http://schemas.openxmlformats.org/officeDocument/2006/relationships/tags" Target="../tags/tag439.xml"/><Relationship Id="rId20" Type="http://schemas.openxmlformats.org/officeDocument/2006/relationships/tags" Target="../tags/tag440.xml"/><Relationship Id="rId21" Type="http://schemas.openxmlformats.org/officeDocument/2006/relationships/tags" Target="../tags/tag441.xml"/><Relationship Id="rId22" Type="http://schemas.openxmlformats.org/officeDocument/2006/relationships/tags" Target="../tags/tag442.xml"/><Relationship Id="rId23" Type="http://schemas.openxmlformats.org/officeDocument/2006/relationships/tags" Target="../tags/tag443.xml"/><Relationship Id="rId24" Type="http://schemas.openxmlformats.org/officeDocument/2006/relationships/tags" Target="../tags/tag444.xml"/><Relationship Id="rId25" Type="http://schemas.openxmlformats.org/officeDocument/2006/relationships/tags" Target="../tags/tag445.xml"/><Relationship Id="rId26" Type="http://schemas.openxmlformats.org/officeDocument/2006/relationships/tags" Target="../tags/tag446.xml"/><Relationship Id="rId27" Type="http://schemas.openxmlformats.org/officeDocument/2006/relationships/tags" Target="../tags/tag447.xml"/><Relationship Id="rId28" Type="http://schemas.openxmlformats.org/officeDocument/2006/relationships/tags" Target="../tags/tag448.xml"/><Relationship Id="rId29" Type="http://schemas.openxmlformats.org/officeDocument/2006/relationships/tags" Target="../tags/tag449.xml"/><Relationship Id="rId30" Type="http://schemas.openxmlformats.org/officeDocument/2006/relationships/tags" Target="../tags/tag450.xml"/><Relationship Id="rId31" Type="http://schemas.openxmlformats.org/officeDocument/2006/relationships/tags" Target="../tags/tag451.xml"/><Relationship Id="rId32" Type="http://schemas.openxmlformats.org/officeDocument/2006/relationships/tags" Target="../tags/tag452.xml"/><Relationship Id="rId33" Type="http://schemas.openxmlformats.org/officeDocument/2006/relationships/tags" Target="../tags/tag453.xml"/><Relationship Id="rId34" Type="http://schemas.openxmlformats.org/officeDocument/2006/relationships/tags" Target="../tags/tag454.xml"/><Relationship Id="rId35" Type="http://schemas.openxmlformats.org/officeDocument/2006/relationships/tags" Target="../tags/tag455.xml"/><Relationship Id="rId36" Type="http://schemas.openxmlformats.org/officeDocument/2006/relationships/tags" Target="../tags/tag456.xml"/><Relationship Id="rId37" Type="http://schemas.openxmlformats.org/officeDocument/2006/relationships/tags" Target="../tags/tag457.xml"/><Relationship Id="rId38" Type="http://schemas.openxmlformats.org/officeDocument/2006/relationships/tags" Target="../tags/tag458.xml"/><Relationship Id="rId39" Type="http://schemas.openxmlformats.org/officeDocument/2006/relationships/tags" Target="../tags/tag459.xml"/><Relationship Id="rId40" Type="http://schemas.openxmlformats.org/officeDocument/2006/relationships/tags" Target="../tags/tag460.xml"/><Relationship Id="rId41" Type="http://schemas.openxmlformats.org/officeDocument/2006/relationships/tags" Target="../tags/tag461.xml"/><Relationship Id="rId42" Type="http://schemas.openxmlformats.org/officeDocument/2006/relationships/tags" Target="../tags/tag462.xml"/><Relationship Id="rId43" Type="http://schemas.openxmlformats.org/officeDocument/2006/relationships/tags" Target="../tags/tag463.xml"/><Relationship Id="rId44" Type="http://schemas.openxmlformats.org/officeDocument/2006/relationships/tags" Target="../tags/tag464.xml"/><Relationship Id="rId45" Type="http://schemas.openxmlformats.org/officeDocument/2006/relationships/tags" Target="../tags/tag465.xml"/><Relationship Id="rId4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66.xml"/><Relationship Id="rId2" Type="http://schemas.openxmlformats.org/officeDocument/2006/relationships/tags" Target="../tags/tag467.xml"/><Relationship Id="rId3" Type="http://schemas.openxmlformats.org/officeDocument/2006/relationships/tags" Target="../tags/tag468.xml"/><Relationship Id="rId4" Type="http://schemas.openxmlformats.org/officeDocument/2006/relationships/tags" Target="../tags/tag469.xml"/><Relationship Id="rId5" Type="http://schemas.openxmlformats.org/officeDocument/2006/relationships/tags" Target="../tags/tag470.xml"/><Relationship Id="rId6" Type="http://schemas.openxmlformats.org/officeDocument/2006/relationships/tags" Target="../tags/tag471.xml"/><Relationship Id="rId7" Type="http://schemas.openxmlformats.org/officeDocument/2006/relationships/tags" Target="../tags/tag472.xml"/><Relationship Id="rId8" Type="http://schemas.openxmlformats.org/officeDocument/2006/relationships/tags" Target="../tags/tag473.xml"/><Relationship Id="rId9" Type="http://schemas.openxmlformats.org/officeDocument/2006/relationships/tags" Target="../tags/tag474.xml"/><Relationship Id="rId10" Type="http://schemas.openxmlformats.org/officeDocument/2006/relationships/tags" Target="../tags/tag475.xml"/><Relationship Id="rId11" Type="http://schemas.openxmlformats.org/officeDocument/2006/relationships/tags" Target="../tags/tag476.xml"/><Relationship Id="rId12" Type="http://schemas.openxmlformats.org/officeDocument/2006/relationships/tags" Target="../tags/tag477.xml"/><Relationship Id="rId13" Type="http://schemas.openxmlformats.org/officeDocument/2006/relationships/tags" Target="../tags/tag478.xml"/><Relationship Id="rId14" Type="http://schemas.openxmlformats.org/officeDocument/2006/relationships/tags" Target="../tags/tag479.xml"/><Relationship Id="rId15" Type="http://schemas.openxmlformats.org/officeDocument/2006/relationships/tags" Target="../tags/tag480.xml"/><Relationship Id="rId16" Type="http://schemas.openxmlformats.org/officeDocument/2006/relationships/tags" Target="../tags/tag481.xml"/><Relationship Id="rId17" Type="http://schemas.openxmlformats.org/officeDocument/2006/relationships/tags" Target="../tags/tag482.xml"/><Relationship Id="rId18" Type="http://schemas.openxmlformats.org/officeDocument/2006/relationships/tags" Target="../tags/tag483.xml"/><Relationship Id="rId19" Type="http://schemas.openxmlformats.org/officeDocument/2006/relationships/tags" Target="../tags/tag484.xml"/><Relationship Id="rId20" Type="http://schemas.openxmlformats.org/officeDocument/2006/relationships/tags" Target="../tags/tag485.xml"/><Relationship Id="rId21" Type="http://schemas.openxmlformats.org/officeDocument/2006/relationships/tags" Target="../tags/tag486.xml"/><Relationship Id="rId22" Type="http://schemas.openxmlformats.org/officeDocument/2006/relationships/tags" Target="../tags/tag487.xml"/><Relationship Id="rId23" Type="http://schemas.openxmlformats.org/officeDocument/2006/relationships/tags" Target="../tags/tag488.xml"/><Relationship Id="rId24" Type="http://schemas.openxmlformats.org/officeDocument/2006/relationships/tags" Target="../tags/tag489.xml"/><Relationship Id="rId25" Type="http://schemas.openxmlformats.org/officeDocument/2006/relationships/tags" Target="../tags/tag490.xml"/><Relationship Id="rId26" Type="http://schemas.openxmlformats.org/officeDocument/2006/relationships/tags" Target="../tags/tag491.xml"/><Relationship Id="rId27" Type="http://schemas.openxmlformats.org/officeDocument/2006/relationships/tags" Target="../tags/tag492.xml"/><Relationship Id="rId28" Type="http://schemas.openxmlformats.org/officeDocument/2006/relationships/tags" Target="../tags/tag493.xml"/><Relationship Id="rId29" Type="http://schemas.openxmlformats.org/officeDocument/2006/relationships/tags" Target="../tags/tag494.xml"/><Relationship Id="rId30" Type="http://schemas.openxmlformats.org/officeDocument/2006/relationships/tags" Target="../tags/tag495.xml"/><Relationship Id="rId31" Type="http://schemas.openxmlformats.org/officeDocument/2006/relationships/tags" Target="../tags/tag496.xml"/><Relationship Id="rId32" Type="http://schemas.openxmlformats.org/officeDocument/2006/relationships/tags" Target="../tags/tag497.xml"/><Relationship Id="rId33" Type="http://schemas.openxmlformats.org/officeDocument/2006/relationships/tags" Target="../tags/tag498.xml"/><Relationship Id="rId34" Type="http://schemas.openxmlformats.org/officeDocument/2006/relationships/tags" Target="../tags/tag499.xml"/><Relationship Id="rId35" Type="http://schemas.openxmlformats.org/officeDocument/2006/relationships/tags" Target="../tags/tag500.xml"/><Relationship Id="rId36" Type="http://schemas.openxmlformats.org/officeDocument/2006/relationships/tags" Target="../tags/tag501.xml"/><Relationship Id="rId37" Type="http://schemas.openxmlformats.org/officeDocument/2006/relationships/tags" Target="../tags/tag502.xml"/><Relationship Id="rId38" Type="http://schemas.openxmlformats.org/officeDocument/2006/relationships/tags" Target="../tags/tag503.xml"/><Relationship Id="rId39" Type="http://schemas.openxmlformats.org/officeDocument/2006/relationships/tags" Target="../tags/tag504.xml"/><Relationship Id="rId40" Type="http://schemas.openxmlformats.org/officeDocument/2006/relationships/tags" Target="../tags/tag505.xml"/><Relationship Id="rId41" Type="http://schemas.openxmlformats.org/officeDocument/2006/relationships/tags" Target="../tags/tag506.xml"/><Relationship Id="rId42" Type="http://schemas.openxmlformats.org/officeDocument/2006/relationships/tags" Target="../tags/tag507.xml"/><Relationship Id="rId43" Type="http://schemas.openxmlformats.org/officeDocument/2006/relationships/tags" Target="../tags/tag508.xml"/><Relationship Id="rId44" Type="http://schemas.openxmlformats.org/officeDocument/2006/relationships/tags" Target="../tags/tag509.xml"/><Relationship Id="rId45" Type="http://schemas.openxmlformats.org/officeDocument/2006/relationships/tags" Target="../tags/tag510.xml"/><Relationship Id="rId46" Type="http://schemas.openxmlformats.org/officeDocument/2006/relationships/tags" Target="../tags/tag511.xml"/><Relationship Id="rId4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12.xml"/><Relationship Id="rId2" Type="http://schemas.openxmlformats.org/officeDocument/2006/relationships/tags" Target="../tags/tag513.xml"/><Relationship Id="rId3" Type="http://schemas.openxmlformats.org/officeDocument/2006/relationships/tags" Target="../tags/tag514.xml"/><Relationship Id="rId4" Type="http://schemas.openxmlformats.org/officeDocument/2006/relationships/tags" Target="../tags/tag515.xml"/><Relationship Id="rId5" Type="http://schemas.openxmlformats.org/officeDocument/2006/relationships/tags" Target="../tags/tag516.xml"/><Relationship Id="rId6" Type="http://schemas.openxmlformats.org/officeDocument/2006/relationships/tags" Target="../tags/tag517.xml"/><Relationship Id="rId7" Type="http://schemas.openxmlformats.org/officeDocument/2006/relationships/tags" Target="../tags/tag518.xml"/><Relationship Id="rId8" Type="http://schemas.openxmlformats.org/officeDocument/2006/relationships/tags" Target="../tags/tag519.xml"/><Relationship Id="rId9" Type="http://schemas.openxmlformats.org/officeDocument/2006/relationships/tags" Target="../tags/tag520.xml"/><Relationship Id="rId10" Type="http://schemas.openxmlformats.org/officeDocument/2006/relationships/tags" Target="../tags/tag521.xml"/><Relationship Id="rId11" Type="http://schemas.openxmlformats.org/officeDocument/2006/relationships/tags" Target="../tags/tag522.xml"/><Relationship Id="rId12" Type="http://schemas.openxmlformats.org/officeDocument/2006/relationships/tags" Target="../tags/tag523.xml"/><Relationship Id="rId13" Type="http://schemas.openxmlformats.org/officeDocument/2006/relationships/tags" Target="../tags/tag524.xml"/><Relationship Id="rId14" Type="http://schemas.openxmlformats.org/officeDocument/2006/relationships/tags" Target="../tags/tag525.xml"/><Relationship Id="rId15" Type="http://schemas.openxmlformats.org/officeDocument/2006/relationships/tags" Target="../tags/tag526.xml"/><Relationship Id="rId16" Type="http://schemas.openxmlformats.org/officeDocument/2006/relationships/tags" Target="../tags/tag527.xml"/><Relationship Id="rId17" Type="http://schemas.openxmlformats.org/officeDocument/2006/relationships/tags" Target="../tags/tag528.xml"/><Relationship Id="rId18" Type="http://schemas.openxmlformats.org/officeDocument/2006/relationships/tags" Target="../tags/tag529.xml"/><Relationship Id="rId19" Type="http://schemas.openxmlformats.org/officeDocument/2006/relationships/tags" Target="../tags/tag530.xml"/><Relationship Id="rId20" Type="http://schemas.openxmlformats.org/officeDocument/2006/relationships/tags" Target="../tags/tag531.xml"/><Relationship Id="rId21" Type="http://schemas.openxmlformats.org/officeDocument/2006/relationships/tags" Target="../tags/tag532.xml"/><Relationship Id="rId22" Type="http://schemas.openxmlformats.org/officeDocument/2006/relationships/tags" Target="../tags/tag533.xml"/><Relationship Id="rId23" Type="http://schemas.openxmlformats.org/officeDocument/2006/relationships/tags" Target="../tags/tag534.xml"/><Relationship Id="rId24" Type="http://schemas.openxmlformats.org/officeDocument/2006/relationships/tags" Target="../tags/tag535.xml"/><Relationship Id="rId25" Type="http://schemas.openxmlformats.org/officeDocument/2006/relationships/tags" Target="../tags/tag536.xml"/><Relationship Id="rId26" Type="http://schemas.openxmlformats.org/officeDocument/2006/relationships/tags" Target="../tags/tag537.xml"/><Relationship Id="rId27" Type="http://schemas.openxmlformats.org/officeDocument/2006/relationships/tags" Target="../tags/tag538.xml"/><Relationship Id="rId28" Type="http://schemas.openxmlformats.org/officeDocument/2006/relationships/tags" Target="../tags/tag539.xml"/><Relationship Id="rId29" Type="http://schemas.openxmlformats.org/officeDocument/2006/relationships/tags" Target="../tags/tag540.xml"/><Relationship Id="rId30" Type="http://schemas.openxmlformats.org/officeDocument/2006/relationships/tags" Target="../tags/tag541.xml"/><Relationship Id="rId31" Type="http://schemas.openxmlformats.org/officeDocument/2006/relationships/tags" Target="../tags/tag542.xml"/><Relationship Id="rId32" Type="http://schemas.openxmlformats.org/officeDocument/2006/relationships/tags" Target="../tags/tag543.xml"/><Relationship Id="rId33" Type="http://schemas.openxmlformats.org/officeDocument/2006/relationships/tags" Target="../tags/tag544.xml"/><Relationship Id="rId34" Type="http://schemas.openxmlformats.org/officeDocument/2006/relationships/tags" Target="../tags/tag545.xml"/><Relationship Id="rId35" Type="http://schemas.openxmlformats.org/officeDocument/2006/relationships/tags" Target="../tags/tag546.xml"/><Relationship Id="rId36" Type="http://schemas.openxmlformats.org/officeDocument/2006/relationships/tags" Target="../tags/tag547.xml"/><Relationship Id="rId37" Type="http://schemas.openxmlformats.org/officeDocument/2006/relationships/tags" Target="../tags/tag548.xml"/><Relationship Id="rId38" Type="http://schemas.openxmlformats.org/officeDocument/2006/relationships/tags" Target="../tags/tag549.xml"/><Relationship Id="rId39" Type="http://schemas.openxmlformats.org/officeDocument/2006/relationships/tags" Target="../tags/tag550.xml"/><Relationship Id="rId40" Type="http://schemas.openxmlformats.org/officeDocument/2006/relationships/tags" Target="../tags/tag551.xml"/><Relationship Id="rId41" Type="http://schemas.openxmlformats.org/officeDocument/2006/relationships/tags" Target="../tags/tag552.xml"/><Relationship Id="rId42" Type="http://schemas.openxmlformats.org/officeDocument/2006/relationships/tags" Target="../tags/tag553.xml"/><Relationship Id="rId43" Type="http://schemas.openxmlformats.org/officeDocument/2006/relationships/tags" Target="../tags/tag554.xml"/><Relationship Id="rId44" Type="http://schemas.openxmlformats.org/officeDocument/2006/relationships/tags" Target="../tags/tag555.xml"/><Relationship Id="rId45" Type="http://schemas.openxmlformats.org/officeDocument/2006/relationships/tags" Target="../tags/tag556.xml"/><Relationship Id="rId46" Type="http://schemas.openxmlformats.org/officeDocument/2006/relationships/tags" Target="../tags/tag557.xml"/><Relationship Id="rId47" Type="http://schemas.openxmlformats.org/officeDocument/2006/relationships/tags" Target="../tags/tag558.xml"/><Relationship Id="rId4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59.xml"/><Relationship Id="rId2" Type="http://schemas.openxmlformats.org/officeDocument/2006/relationships/tags" Target="../tags/tag560.xml"/><Relationship Id="rId3" Type="http://schemas.openxmlformats.org/officeDocument/2006/relationships/tags" Target="../tags/tag561.xml"/><Relationship Id="rId4" Type="http://schemas.openxmlformats.org/officeDocument/2006/relationships/image" Target="../media/image1.png"/><Relationship Id="rId5" Type="http://schemas.openxmlformats.org/officeDocument/2006/relationships/tags" Target="../tags/tag562.xml"/><Relationship Id="rId6" Type="http://schemas.openxmlformats.org/officeDocument/2006/relationships/tags" Target="../tags/tag563.xml"/><Relationship Id="rId7" Type="http://schemas.openxmlformats.org/officeDocument/2006/relationships/tags" Target="../tags/tag564.xml"/><Relationship Id="rId8" Type="http://schemas.openxmlformats.org/officeDocument/2006/relationships/tags" Target="../tags/tag565.xml"/><Relationship Id="rId9" Type="http://schemas.openxmlformats.org/officeDocument/2006/relationships/tags" Target="../tags/tag566.xml"/><Relationship Id="rId10" Type="http://schemas.openxmlformats.org/officeDocument/2006/relationships/tags" Target="../tags/tag567.xml"/><Relationship Id="rId11" Type="http://schemas.openxmlformats.org/officeDocument/2006/relationships/tags" Target="../tags/tag568.xml"/><Relationship Id="rId12" Type="http://schemas.openxmlformats.org/officeDocument/2006/relationships/tags" Target="../tags/tag569.xml"/><Relationship Id="rId13" Type="http://schemas.openxmlformats.org/officeDocument/2006/relationships/tags" Target="../tags/tag570.xml"/><Relationship Id="rId14" Type="http://schemas.openxmlformats.org/officeDocument/2006/relationships/tags" Target="../tags/tag571.xml"/><Relationship Id="rId15" Type="http://schemas.openxmlformats.org/officeDocument/2006/relationships/tags" Target="../tags/tag572.xml"/><Relationship Id="rId16" Type="http://schemas.openxmlformats.org/officeDocument/2006/relationships/tags" Target="../tags/tag573.xml"/><Relationship Id="rId17" Type="http://schemas.openxmlformats.org/officeDocument/2006/relationships/tags" Target="../tags/tag574.xml"/><Relationship Id="rId18" Type="http://schemas.openxmlformats.org/officeDocument/2006/relationships/tags" Target="../tags/tag575.xml"/><Relationship Id="rId19" Type="http://schemas.openxmlformats.org/officeDocument/2006/relationships/tags" Target="../tags/tag576.xml"/><Relationship Id="rId20" Type="http://schemas.openxmlformats.org/officeDocument/2006/relationships/tags" Target="../tags/tag577.xml"/><Relationship Id="rId21" Type="http://schemas.openxmlformats.org/officeDocument/2006/relationships/tags" Target="../tags/tag578.xml"/><Relationship Id="rId22" Type="http://schemas.openxmlformats.org/officeDocument/2006/relationships/tags" Target="../tags/tag579.xml"/><Relationship Id="rId23" Type="http://schemas.openxmlformats.org/officeDocument/2006/relationships/tags" Target="../tags/tag580.xml"/><Relationship Id="rId24" Type="http://schemas.openxmlformats.org/officeDocument/2006/relationships/tags" Target="../tags/tag581.xml"/><Relationship Id="rId25" Type="http://schemas.openxmlformats.org/officeDocument/2006/relationships/tags" Target="../tags/tag582.xml"/><Relationship Id="rId26" Type="http://schemas.openxmlformats.org/officeDocument/2006/relationships/tags" Target="../tags/tag583.xml"/><Relationship Id="rId27" Type="http://schemas.openxmlformats.org/officeDocument/2006/relationships/tags" Target="../tags/tag584.xml"/><Relationship Id="rId28" Type="http://schemas.openxmlformats.org/officeDocument/2006/relationships/tags" Target="../tags/tag585.xml"/><Relationship Id="rId29" Type="http://schemas.openxmlformats.org/officeDocument/2006/relationships/tags" Target="../tags/tag586.xml"/><Relationship Id="rId30" Type="http://schemas.openxmlformats.org/officeDocument/2006/relationships/tags" Target="../tags/tag587.xml"/><Relationship Id="rId31" Type="http://schemas.openxmlformats.org/officeDocument/2006/relationships/tags" Target="../tags/tag588.xml"/><Relationship Id="rId32" Type="http://schemas.openxmlformats.org/officeDocument/2006/relationships/tags" Target="../tags/tag589.xml"/><Relationship Id="rId33" Type="http://schemas.openxmlformats.org/officeDocument/2006/relationships/tags" Target="../tags/tag590.xml"/><Relationship Id="rId34" Type="http://schemas.openxmlformats.org/officeDocument/2006/relationships/tags" Target="../tags/tag591.xml"/><Relationship Id="rId35" Type="http://schemas.openxmlformats.org/officeDocument/2006/relationships/tags" Target="../tags/tag592.xml"/><Relationship Id="rId36" Type="http://schemas.openxmlformats.org/officeDocument/2006/relationships/tags" Target="../tags/tag593.xml"/><Relationship Id="rId37" Type="http://schemas.openxmlformats.org/officeDocument/2006/relationships/tags" Target="../tags/tag594.xml"/><Relationship Id="rId38" Type="http://schemas.openxmlformats.org/officeDocument/2006/relationships/tags" Target="../tags/tag595.xml"/><Relationship Id="rId39" Type="http://schemas.openxmlformats.org/officeDocument/2006/relationships/tags" Target="../tags/tag596.xml"/><Relationship Id="rId40" Type="http://schemas.openxmlformats.org/officeDocument/2006/relationships/tags" Target="../tags/tag597.xml"/><Relationship Id="rId41" Type="http://schemas.openxmlformats.org/officeDocument/2006/relationships/tags" Target="../tags/tag598.xml"/><Relationship Id="rId42" Type="http://schemas.openxmlformats.org/officeDocument/2006/relationships/tags" Target="../tags/tag599.xml"/><Relationship Id="rId43" Type="http://schemas.openxmlformats.org/officeDocument/2006/relationships/tags" Target="../tags/tag600.xml"/><Relationship Id="rId44" Type="http://schemas.openxmlformats.org/officeDocument/2006/relationships/tags" Target="../tags/tag601.xml"/><Relationship Id="rId45" Type="http://schemas.openxmlformats.org/officeDocument/2006/relationships/tags" Target="../tags/tag602.xml"/><Relationship Id="rId46" Type="http://schemas.openxmlformats.org/officeDocument/2006/relationships/tags" Target="../tags/tag603.xml"/><Relationship Id="rId47" Type="http://schemas.openxmlformats.org/officeDocument/2006/relationships/tags" Target="../tags/tag604.xml"/><Relationship Id="rId48" Type="http://schemas.openxmlformats.org/officeDocument/2006/relationships/tags" Target="../tags/tag605.xml"/><Relationship Id="rId49" Type="http://schemas.openxmlformats.org/officeDocument/2006/relationships/tags" Target="../tags/tag606.xml"/><Relationship Id="rId50" Type="http://schemas.openxmlformats.org/officeDocument/2006/relationships/tags" Target="../tags/tag607.xml"/><Relationship Id="rId51" Type="http://schemas.openxmlformats.org/officeDocument/2006/relationships/tags" Target="../tags/tag608.xml"/><Relationship Id="rId52" Type="http://schemas.openxmlformats.org/officeDocument/2006/relationships/tags" Target="../tags/tag609.xml"/><Relationship Id="rId53" Type="http://schemas.openxmlformats.org/officeDocument/2006/relationships/tags" Target="../tags/tag610.xml"/><Relationship Id="rId54" Type="http://schemas.openxmlformats.org/officeDocument/2006/relationships/tags" Target="../tags/tag611.xml"/><Relationship Id="rId55" Type="http://schemas.openxmlformats.org/officeDocument/2006/relationships/tags" Target="../tags/tag612.xml"/><Relationship Id="rId56" Type="http://schemas.openxmlformats.org/officeDocument/2006/relationships/tags" Target="../tags/tag613.xml"/><Relationship Id="rId57" Type="http://schemas.openxmlformats.org/officeDocument/2006/relationships/tags" Target="../tags/tag614.xml"/><Relationship Id="rId58" Type="http://schemas.openxmlformats.org/officeDocument/2006/relationships/tags" Target="../tags/tag615.xml"/><Relationship Id="rId59" Type="http://schemas.openxmlformats.org/officeDocument/2006/relationships/tags" Target="../tags/tag616.xml"/><Relationship Id="rId60" Type="http://schemas.openxmlformats.org/officeDocument/2006/relationships/tags" Target="../tags/tag617.xml"/><Relationship Id="rId61" Type="http://schemas.openxmlformats.org/officeDocument/2006/relationships/tags" Target="../tags/tag618.xml"/><Relationship Id="rId62" Type="http://schemas.openxmlformats.org/officeDocument/2006/relationships/tags" Target="../tags/tag619.xml"/><Relationship Id="rId63" Type="http://schemas.openxmlformats.org/officeDocument/2006/relationships/tags" Target="../tags/tag620.xml"/><Relationship Id="rId64" Type="http://schemas.openxmlformats.org/officeDocument/2006/relationships/tags" Target="../tags/tag621.xml"/><Relationship Id="rId65" Type="http://schemas.openxmlformats.org/officeDocument/2006/relationships/tags" Target="../tags/tag622.xml"/><Relationship Id="rId66" Type="http://schemas.openxmlformats.org/officeDocument/2006/relationships/tags" Target="../tags/tag623.xml"/><Relationship Id="rId67" Type="http://schemas.openxmlformats.org/officeDocument/2006/relationships/tags" Target="../tags/tag624.xml"/><Relationship Id="rId68" Type="http://schemas.openxmlformats.org/officeDocument/2006/relationships/tags" Target="../tags/tag625.xml"/><Relationship Id="rId69" Type="http://schemas.openxmlformats.org/officeDocument/2006/relationships/tags" Target="../tags/tag626.xml"/><Relationship Id="rId70" Type="http://schemas.openxmlformats.org/officeDocument/2006/relationships/tags" Target="../tags/tag627.xml"/><Relationship Id="rId71" Type="http://schemas.openxmlformats.org/officeDocument/2006/relationships/tags" Target="../tags/tag628.xml"/><Relationship Id="rId72" Type="http://schemas.openxmlformats.org/officeDocument/2006/relationships/tags" Target="../tags/tag629.xml"/><Relationship Id="rId73" Type="http://schemas.openxmlformats.org/officeDocument/2006/relationships/tags" Target="../tags/tag630.xml"/><Relationship Id="rId74" Type="http://schemas.openxmlformats.org/officeDocument/2006/relationships/tags" Target="../tags/tag631.xml"/><Relationship Id="rId75" Type="http://schemas.openxmlformats.org/officeDocument/2006/relationships/tags" Target="../tags/tag632.xml"/><Relationship Id="rId76" Type="http://schemas.openxmlformats.org/officeDocument/2006/relationships/tags" Target="../tags/tag633.xml"/><Relationship Id="rId77" Type="http://schemas.openxmlformats.org/officeDocument/2006/relationships/tags" Target="../tags/tag634.xml"/><Relationship Id="rId78" Type="http://schemas.openxmlformats.org/officeDocument/2006/relationships/tags" Target="../tags/tag635.xml"/><Relationship Id="rId79" Type="http://schemas.openxmlformats.org/officeDocument/2006/relationships/tags" Target="../tags/tag636.xml"/><Relationship Id="rId80" Type="http://schemas.openxmlformats.org/officeDocument/2006/relationships/tags" Target="../tags/tag637.xml"/><Relationship Id="rId81" Type="http://schemas.openxmlformats.org/officeDocument/2006/relationships/tags" Target="../tags/tag638.xml"/><Relationship Id="rId82" Type="http://schemas.openxmlformats.org/officeDocument/2006/relationships/tags" Target="../tags/tag639.xml"/><Relationship Id="rId83" Type="http://schemas.openxmlformats.org/officeDocument/2006/relationships/tags" Target="../tags/tag640.xml"/><Relationship Id="rId84" Type="http://schemas.openxmlformats.org/officeDocument/2006/relationships/tags" Target="../tags/tag641.xml"/><Relationship Id="rId85" Type="http://schemas.openxmlformats.org/officeDocument/2006/relationships/tags" Target="../tags/tag642.xml"/><Relationship Id="rId86" Type="http://schemas.openxmlformats.org/officeDocument/2006/relationships/tags" Target="../tags/tag643.xml"/><Relationship Id="rId87" Type="http://schemas.openxmlformats.org/officeDocument/2006/relationships/tags" Target="../tags/tag644.xml"/><Relationship Id="rId88" Type="http://schemas.openxmlformats.org/officeDocument/2006/relationships/tags" Target="../tags/tag645.xml"/><Relationship Id="rId89" Type="http://schemas.openxmlformats.org/officeDocument/2006/relationships/tags" Target="../tags/tag646.xml"/><Relationship Id="rId90" Type="http://schemas.openxmlformats.org/officeDocument/2006/relationships/tags" Target="../tags/tag647.xml"/><Relationship Id="rId91" Type="http://schemas.openxmlformats.org/officeDocument/2006/relationships/tags" Target="../tags/tag648.xml"/><Relationship Id="rId9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75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1">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875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sp>
        <p:nvSpPr>
          <p:cNvPr id="1048754" name="椭圆 147"/>
          <p:cNvSpPr/>
          <p:nvPr>
            <p:custDataLst>
              <p:tags r:id="rId3"/>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6" name="椭圆 148"/>
          <p:cNvSpPr/>
          <p:nvPr>
            <p:custDataLst>
              <p:tags r:id="rId4"/>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8" name="椭圆 149"/>
          <p:cNvSpPr/>
          <p:nvPr>
            <p:custDataLst>
              <p:tags r:id="rId5"/>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0" name="椭圆 150"/>
          <p:cNvSpPr/>
          <p:nvPr>
            <p:custDataLst>
              <p:tags r:id="rId6"/>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2" name="椭圆 151"/>
          <p:cNvSpPr/>
          <p:nvPr>
            <p:custDataLst>
              <p:tags r:id="rId7"/>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4" name="椭圆 152"/>
          <p:cNvSpPr/>
          <p:nvPr>
            <p:custDataLst>
              <p:tags r:id="rId8"/>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6" name="椭圆 153"/>
          <p:cNvSpPr/>
          <p:nvPr>
            <p:custDataLst>
              <p:tags r:id="rId9"/>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8" name="椭圆 154"/>
          <p:cNvSpPr/>
          <p:nvPr>
            <p:custDataLst>
              <p:tags r:id="rId10"/>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0" name="椭圆 155"/>
          <p:cNvSpPr/>
          <p:nvPr>
            <p:custDataLst>
              <p:tags r:id="rId11"/>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2" name="椭圆 156"/>
          <p:cNvSpPr/>
          <p:nvPr>
            <p:custDataLst>
              <p:tags r:id="rId12"/>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4" name="椭圆 157"/>
          <p:cNvSpPr/>
          <p:nvPr>
            <p:custDataLst>
              <p:tags r:id="rId13"/>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6" name="椭圆 158"/>
          <p:cNvSpPr/>
          <p:nvPr>
            <p:custDataLst>
              <p:tags r:id="rId14"/>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8" name="椭圆 159"/>
          <p:cNvSpPr/>
          <p:nvPr>
            <p:custDataLst>
              <p:tags r:id="rId15"/>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0" name="椭圆 160"/>
          <p:cNvSpPr/>
          <p:nvPr>
            <p:custDataLst>
              <p:tags r:id="rId16"/>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2" name="椭圆 161"/>
          <p:cNvSpPr/>
          <p:nvPr>
            <p:custDataLst>
              <p:tags r:id="rId17"/>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4" name="椭圆 162"/>
          <p:cNvSpPr/>
          <p:nvPr>
            <p:custDataLst>
              <p:tags r:id="rId18"/>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6" name="椭圆 163"/>
          <p:cNvSpPr/>
          <p:nvPr>
            <p:custDataLst>
              <p:tags r:id="rId19"/>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8" name="椭圆 164"/>
          <p:cNvSpPr/>
          <p:nvPr>
            <p:custDataLst>
              <p:tags r:id="rId20"/>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0" name="椭圆 165"/>
          <p:cNvSpPr/>
          <p:nvPr>
            <p:custDataLst>
              <p:tags r:id="rId21"/>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2" name="椭圆 166"/>
          <p:cNvSpPr/>
          <p:nvPr>
            <p:custDataLst>
              <p:tags r:id="rId22"/>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4" name="椭圆 167"/>
          <p:cNvSpPr/>
          <p:nvPr>
            <p:custDataLst>
              <p:tags r:id="rId23"/>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6" name="椭圆 168"/>
          <p:cNvSpPr/>
          <p:nvPr>
            <p:custDataLst>
              <p:tags r:id="rId24"/>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8" name="椭圆 169"/>
          <p:cNvSpPr/>
          <p:nvPr>
            <p:custDataLst>
              <p:tags r:id="rId25"/>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0" name="椭圆 170"/>
          <p:cNvSpPr/>
          <p:nvPr>
            <p:custDataLst>
              <p:tags r:id="rId26"/>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2" name="椭圆 171"/>
          <p:cNvSpPr/>
          <p:nvPr>
            <p:custDataLst>
              <p:tags r:id="rId27"/>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4" name="椭圆 172"/>
          <p:cNvSpPr/>
          <p:nvPr>
            <p:custDataLst>
              <p:tags r:id="rId28"/>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6" name="椭圆 173"/>
          <p:cNvSpPr/>
          <p:nvPr>
            <p:custDataLst>
              <p:tags r:id="rId29"/>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8" name="椭圆 174"/>
          <p:cNvSpPr/>
          <p:nvPr>
            <p:custDataLst>
              <p:tags r:id="rId30"/>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0" name="椭圆 175"/>
          <p:cNvSpPr/>
          <p:nvPr>
            <p:custDataLst>
              <p:tags r:id="rId31"/>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2" name="椭圆 176"/>
          <p:cNvSpPr/>
          <p:nvPr>
            <p:custDataLst>
              <p:tags r:id="rId32"/>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4" name="任意多边形: 形状 258"/>
          <p:cNvSpPr/>
          <p:nvPr>
            <p:custDataLst>
              <p:tags r:id="rId33"/>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6" name="任意多边形: 形状 259"/>
          <p:cNvSpPr/>
          <p:nvPr>
            <p:custDataLst>
              <p:tags r:id="rId34"/>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8" name="任意多边形: 形状 265"/>
          <p:cNvSpPr/>
          <p:nvPr>
            <p:custDataLst>
              <p:tags r:id="rId35"/>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0" name="任意多边形: 形状 268"/>
          <p:cNvSpPr/>
          <p:nvPr>
            <p:custDataLst>
              <p:tags r:id="rId36"/>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2" name="任意多边形: 形状 273"/>
          <p:cNvSpPr/>
          <p:nvPr>
            <p:custDataLst>
              <p:tags r:id="rId37"/>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4" name="任意多边形: 形状 274"/>
          <p:cNvSpPr/>
          <p:nvPr>
            <p:custDataLst>
              <p:tags r:id="rId38"/>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6" name="椭圆 183"/>
          <p:cNvSpPr/>
          <p:nvPr>
            <p:custDataLst>
              <p:tags r:id="rId39"/>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28" name="椭圆 184"/>
          <p:cNvSpPr/>
          <p:nvPr>
            <p:custDataLst>
              <p:tags r:id="rId40"/>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0" name="椭圆 185"/>
          <p:cNvSpPr/>
          <p:nvPr>
            <p:custDataLst>
              <p:tags r:id="rId41"/>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2" name="椭圆 186"/>
          <p:cNvSpPr/>
          <p:nvPr>
            <p:custDataLst>
              <p:tags r:id="rId42"/>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4" name="椭圆 187"/>
          <p:cNvSpPr/>
          <p:nvPr>
            <p:custDataLst>
              <p:tags r:id="rId43"/>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6" name="椭圆 188"/>
          <p:cNvSpPr/>
          <p:nvPr>
            <p:custDataLst>
              <p:tags r:id="rId44"/>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8" name="椭圆 190"/>
          <p:cNvSpPr/>
          <p:nvPr>
            <p:custDataLst>
              <p:tags r:id="rId45"/>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0" name="椭圆 191"/>
          <p:cNvSpPr/>
          <p:nvPr>
            <p:custDataLst>
              <p:tags r:id="rId46"/>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2" name="椭圆 192"/>
          <p:cNvSpPr/>
          <p:nvPr>
            <p:custDataLst>
              <p:tags r:id="rId47"/>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4" name="椭圆 197"/>
          <p:cNvSpPr/>
          <p:nvPr>
            <p:custDataLst>
              <p:tags r:id="rId48"/>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6" name="椭圆 198"/>
          <p:cNvSpPr/>
          <p:nvPr>
            <p:custDataLst>
              <p:tags r:id="rId49"/>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8" name="椭圆 203"/>
          <p:cNvSpPr/>
          <p:nvPr>
            <p:custDataLst>
              <p:tags r:id="rId50"/>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0" name="椭圆 204"/>
          <p:cNvSpPr/>
          <p:nvPr>
            <p:custDataLst>
              <p:tags r:id="rId51"/>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2" name="椭圆 209"/>
          <p:cNvSpPr/>
          <p:nvPr>
            <p:custDataLst>
              <p:tags r:id="rId52"/>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4" name="椭圆 210"/>
          <p:cNvSpPr/>
          <p:nvPr>
            <p:custDataLst>
              <p:tags r:id="rId53"/>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6" name="椭圆 215"/>
          <p:cNvSpPr/>
          <p:nvPr>
            <p:custDataLst>
              <p:tags r:id="rId54"/>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8" name="椭圆 216"/>
          <p:cNvSpPr/>
          <p:nvPr>
            <p:custDataLst>
              <p:tags r:id="rId55"/>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0" name="椭圆 221"/>
          <p:cNvSpPr/>
          <p:nvPr>
            <p:custDataLst>
              <p:tags r:id="rId56"/>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2" name="椭圆 222"/>
          <p:cNvSpPr/>
          <p:nvPr>
            <p:custDataLst>
              <p:tags r:id="rId57"/>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4" name="椭圆 223"/>
          <p:cNvSpPr/>
          <p:nvPr>
            <p:custDataLst>
              <p:tags r:id="rId58"/>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6" name="椭圆 224"/>
          <p:cNvSpPr/>
          <p:nvPr>
            <p:custDataLst>
              <p:tags r:id="rId59"/>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8" name="椭圆 225"/>
          <p:cNvSpPr/>
          <p:nvPr>
            <p:custDataLst>
              <p:tags r:id="rId60"/>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0" name="椭圆 226"/>
          <p:cNvSpPr/>
          <p:nvPr>
            <p:custDataLst>
              <p:tags r:id="rId61"/>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2" name="椭圆 227"/>
          <p:cNvSpPr/>
          <p:nvPr>
            <p:custDataLst>
              <p:tags r:id="rId62"/>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4" name="椭圆 232"/>
          <p:cNvSpPr/>
          <p:nvPr>
            <p:custDataLst>
              <p:tags r:id="rId63"/>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6" name="椭圆 233"/>
          <p:cNvSpPr/>
          <p:nvPr>
            <p:custDataLst>
              <p:tags r:id="rId64"/>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8" name="椭圆 238"/>
          <p:cNvSpPr/>
          <p:nvPr>
            <p:custDataLst>
              <p:tags r:id="rId65"/>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0" name="椭圆 239"/>
          <p:cNvSpPr/>
          <p:nvPr>
            <p:custDataLst>
              <p:tags r:id="rId66"/>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2" name="椭圆 244"/>
          <p:cNvSpPr/>
          <p:nvPr>
            <p:custDataLst>
              <p:tags r:id="rId67"/>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4" name="椭圆 245"/>
          <p:cNvSpPr/>
          <p:nvPr>
            <p:custDataLst>
              <p:tags r:id="rId68"/>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6" name="椭圆 250"/>
          <p:cNvSpPr/>
          <p:nvPr>
            <p:custDataLst>
              <p:tags r:id="rId69"/>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8" name="椭圆 251"/>
          <p:cNvSpPr/>
          <p:nvPr>
            <p:custDataLst>
              <p:tags r:id="rId70"/>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0" name="椭圆 256"/>
          <p:cNvSpPr/>
          <p:nvPr>
            <p:custDataLst>
              <p:tags r:id="rId71"/>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2" name="椭圆 257"/>
          <p:cNvSpPr/>
          <p:nvPr>
            <p:custDataLst>
              <p:tags r:id="rId72"/>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4" name="椭圆 260"/>
          <p:cNvSpPr/>
          <p:nvPr>
            <p:custDataLst>
              <p:tags r:id="rId73"/>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6" name="椭圆 261"/>
          <p:cNvSpPr/>
          <p:nvPr>
            <p:custDataLst>
              <p:tags r:id="rId74"/>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8" name="椭圆 262"/>
          <p:cNvSpPr/>
          <p:nvPr>
            <p:custDataLst>
              <p:tags r:id="rId75"/>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0" name="椭圆 263"/>
          <p:cNvSpPr/>
          <p:nvPr>
            <p:custDataLst>
              <p:tags r:id="rId76"/>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2" name="椭圆 264"/>
          <p:cNvSpPr/>
          <p:nvPr>
            <p:custDataLst>
              <p:tags r:id="rId77"/>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4" name="椭圆 266"/>
          <p:cNvSpPr/>
          <p:nvPr>
            <p:custDataLst>
              <p:tags r:id="rId78"/>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6" name="椭圆 267"/>
          <p:cNvSpPr/>
          <p:nvPr>
            <p:custDataLst>
              <p:tags r:id="rId79"/>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8" name="椭圆 269"/>
          <p:cNvSpPr/>
          <p:nvPr>
            <p:custDataLst>
              <p:tags r:id="rId80"/>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0" name="椭圆 270"/>
          <p:cNvSpPr/>
          <p:nvPr>
            <p:custDataLst>
              <p:tags r:id="rId81"/>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2" name="椭圆 271"/>
          <p:cNvSpPr/>
          <p:nvPr>
            <p:custDataLst>
              <p:tags r:id="rId82"/>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4" name="椭圆 272"/>
          <p:cNvSpPr/>
          <p:nvPr>
            <p:custDataLst>
              <p:tags r:id="rId83"/>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6" name="椭圆 275"/>
          <p:cNvSpPr/>
          <p:nvPr>
            <p:custDataLst>
              <p:tags r:id="rId84"/>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pic>
        <p:nvPicPr>
          <p:cNvPr id="2097153" name="图片 9" descr="亮着灯的房子  低可信度描述已自动生成"/>
          <p:cNvPicPr>
            <a:picLocks noChangeAspect="1"/>
          </p:cNvPicPr>
          <p:nvPr>
            <p:custDataLst>
              <p:tags r:id="rId85"/>
            </p:custDataLst>
          </p:nvPr>
        </p:nvPicPr>
        <p:blipFill>
          <a:blip xmlns:r="http://schemas.openxmlformats.org/officeDocument/2006/relationships" r:embed="rId86"/>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8918" name="标题 8"/>
          <p:cNvSpPr txBox="1">
            <a:spLocks noGrp="1"/>
          </p:cNvSpPr>
          <p:nvPr>
            <p:ph type="title" idx="3" hasCustomPrompt="1"/>
            <p:custDataLst>
              <p:tags r:id="rId87"/>
            </p:custDataLst>
          </p:nvPr>
        </p:nvSpPr>
        <p:spPr>
          <a:xfrm>
            <a:off x="1263650" y="1411605"/>
            <a:ext cx="7329805" cy="1946910"/>
          </a:xfrm>
          <a:prstGeom prst="rect"/>
          <a:noFill/>
        </p:spPr>
        <p:txBody>
          <a:bodyPr anchor="b" anchorCtr="0" rtlCol="0" vert="horz" wrap="square">
            <a:normAutofit/>
          </a:bodyPr>
          <a:lstStyle>
            <a:defPPr>
              <a:defRPr lang="zh-CN"/>
            </a:defPPr>
            <a:lvl1pPr algn="just" defTabSz="914400" eaLnBrk="1" fontAlgn="auto" hangingPunct="1" latinLnBrk="0" marL="0" marR="0" rtl="0">
              <a:lnSpc>
                <a:spcPct val="100000"/>
              </a:lnSpc>
              <a:buClrTx/>
              <a:buSzTx/>
              <a:buFontTx/>
              <a:buNone/>
              <a:defRPr altLang="en-US" baseline="0" b="1" cap="none" dirty="0" sz="5400" i="0" kern="1200" kumimoji="0" lang="zh-CN" noProof="1" normalizeH="0" spc="400" strike="noStrike" u="none">
                <a:gradFill flip="none" rotWithShape="1">
                  <a:gsLst>
                    <a:gs pos="0">
                      <a:schemeClr val="accent1"/>
                    </a:gs>
                    <a:gs pos="100000">
                      <a:schemeClr val="accent2"/>
                    </a:gs>
                  </a:gsLst>
                  <a:lin ang="10200000" scaled="1"/>
                </a:gradFill>
                <a:latin typeface="+中文标题" charset="0"/>
                <a:ea typeface="+mj-ea"/>
                <a:cs typeface="微软雅黑" panose="020B0503020204020204" pitchFamily="34" charset="-122"/>
              </a:defRPr>
            </a:lvl1pPr>
          </a:lstStyle>
          <a:p>
            <a:pPr algn="just" lvl="0"/>
            <a:r>
              <a:rPr dirty="0">
                <a:sym typeface="+mn-ea"/>
              </a:rPr>
              <a:t>单击此处编辑标题</a:t>
            </a:r>
            <a:endParaRPr dirty="0">
              <a:sym typeface="+mn-ea"/>
            </a:endParaRPr>
          </a:p>
        </p:txBody>
      </p:sp>
      <p:sp>
        <p:nvSpPr>
          <p:cNvPr id="1048920" name="副标题"/>
          <p:cNvSpPr txBox="1">
            <a:spLocks noGrp="1"/>
          </p:cNvSpPr>
          <p:nvPr>
            <p:ph type="body" idx="2" hasCustomPrompt="1"/>
            <p:custDataLst>
              <p:tags r:id="rId88"/>
            </p:custDataLst>
          </p:nvPr>
        </p:nvSpPr>
        <p:spPr>
          <a:xfrm>
            <a:off x="1287779" y="3358515"/>
            <a:ext cx="6624949" cy="430887"/>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altLang="zh-CN" baseline="0" b="0" cap="none" dirty="0" sz="1600" i="0" kern="1200" kumimoji="0" lang="en-US" noProof="1" normalizeH="0" spc="0" strike="noStrike" u="none">
                <a:solidFill>
                  <a:schemeClr val="tx1">
                    <a:lumMod val="50000"/>
                    <a:lumOff val="50000"/>
                  </a:schemeClr>
                </a:solidFill>
                <a:latin typeface="+mj-ea"/>
                <a:ea typeface="+mj-ea"/>
                <a:cs typeface="微软雅黑" panose="020B0503020204020204" pitchFamily="34"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922" name="署名"/>
          <p:cNvSpPr>
            <a:spLocks noGrp="1"/>
          </p:cNvSpPr>
          <p:nvPr>
            <p:ph type="body" idx="1" hasCustomPrompt="1"/>
            <p:custDataLst>
              <p:tags r:id="rId89"/>
            </p:custDataLst>
          </p:nvPr>
        </p:nvSpPr>
        <p:spPr>
          <a:xfrm>
            <a:off x="1328420" y="4029075"/>
            <a:ext cx="2402840" cy="483235"/>
          </a:xfrm>
          <a:prstGeom prst="roundRect">
            <a:avLst>
              <a:gd name="adj" fmla="val 21300"/>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48924" name="日期占位符 3"/>
          <p:cNvSpPr>
            <a:spLocks noGrp="1"/>
          </p:cNvSpPr>
          <p:nvPr>
            <p:ph type="dt" sz="half" idx="10"/>
            <p:custDataLst>
              <p:tags r:id="rId90"/>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8926" name="页脚占位符 4"/>
          <p:cNvSpPr>
            <a:spLocks noGrp="1"/>
          </p:cNvSpPr>
          <p:nvPr>
            <p:ph type="ftr" sz="quarter" idx="11"/>
            <p:custDataLst>
              <p:tags r:id="rId91"/>
            </p:custDataLst>
          </p:nvPr>
        </p:nvSpPr>
        <p:spPr>
          <a:xfrm>
            <a:off x="4116000" y="6314400"/>
            <a:ext cx="3960000" cy="316800"/>
          </a:xfrm>
        </p:spPr>
        <p:txBody>
          <a:bodyPr>
            <a:normAutofit/>
          </a:bodyPr>
          <a:p>
            <a:endParaRPr altLang="en-US" dirty="0" lang="zh-CN"/>
          </a:p>
        </p:txBody>
      </p:sp>
      <p:sp>
        <p:nvSpPr>
          <p:cNvPr id="1048928" name="灯片编号占位符 5"/>
          <p:cNvSpPr>
            <a:spLocks noGrp="1"/>
          </p:cNvSpPr>
          <p:nvPr>
            <p:ph type="sldNum" sz="quarter" idx="12"/>
            <p:custDataLst>
              <p:tags r:id="rId92"/>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930"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2" name="任意多边形: 形状 2"/>
          <p:cNvSpPr/>
          <p:nvPr userDrawn="1">
            <p:custDataLst>
              <p:tags r:id="rId2"/>
            </p:custDataLst>
          </p:nvPr>
        </p:nvSpPr>
        <p:spPr>
          <a:xfrm>
            <a:off x="10060565" y="5319648"/>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4" name="正文"/>
          <p:cNvSpPr txBox="1">
            <a:spLocks noGrp="1"/>
          </p:cNvSpPr>
          <p:nvPr>
            <p:ph idx="45"/>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936" name="标题"/>
          <p:cNvSpPr txBox="1">
            <a:spLocks noGrp="1"/>
          </p:cNvSpPr>
          <p:nvPr>
            <p:ph type="title" idx="44"/>
            <p:custDataLst>
              <p:tags r:id="rId4"/>
            </p:custDataLst>
          </p:nvPr>
        </p:nvSpPr>
        <p:spPr>
          <a:xfrm>
            <a:off x="608400" y="45986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938" name="椭圆 125"/>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0" name="椭圆 126"/>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2" name="椭圆 127"/>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4" name="椭圆 128"/>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6" name="椭圆 129"/>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8" name="椭圆 130"/>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0" name="椭圆 131"/>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2" name="椭圆 132"/>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4" name="椭圆 133"/>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6" name="椭圆 134"/>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8" name="椭圆 135"/>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0" name="椭圆 136"/>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2" name="椭圆 137"/>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4" name="椭圆 138"/>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6" name="椭圆 139"/>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8" name="椭圆 140"/>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0" name="椭圆 141"/>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2" name="椭圆 142"/>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4" name="椭圆 143"/>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6" name="椭圆 144"/>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8" name="椭圆 145"/>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0" name="椭圆 146"/>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2" name="椭圆 147"/>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4" name="椭圆 148"/>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6" name="椭圆 149"/>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8" name="椭圆 150"/>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0" name="椭圆 151"/>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2" name="椭圆 152"/>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4" name="椭圆 153"/>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6" name="椭圆 154"/>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8" name="椭圆 191"/>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0" name="椭圆 192"/>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2" name="椭圆 194"/>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4" name="椭圆 195"/>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6" name="椭圆 196"/>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8" name="椭圆 197"/>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0" name="椭圆 198"/>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2" name="椭圆 199"/>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4" name="椭圆 200"/>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6" name="椭圆 201"/>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8" name="日期占位符 3"/>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020" name="页脚占位符 4"/>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022" name="灯片编号占位符 5"/>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9024" name="任意多边形: 形状 6"/>
          <p:cNvSpPr/>
          <p:nvPr>
            <p:custDataLst>
              <p:tags r:id="rId1"/>
            </p:custDataLst>
          </p:nvPr>
        </p:nvSpPr>
        <p:spPr>
          <a:xfrm>
            <a:off x="0" y="0"/>
            <a:ext cx="6992472" cy="6858000"/>
          </a:xfrm>
          <a:custGeom>
            <a:avLst/>
            <a:gdLst>
              <a:gd name="connsiteX0" fmla="*/ 0 w 6992472"/>
              <a:gd name="connsiteY0" fmla="*/ 0 h 6858000"/>
              <a:gd name="connsiteX1" fmla="*/ 5880084 w 6992472"/>
              <a:gd name="connsiteY1" fmla="*/ 0 h 6858000"/>
              <a:gd name="connsiteX2" fmla="*/ 5881147 w 6992472"/>
              <a:gd name="connsiteY2" fmla="*/ 1353 h 6858000"/>
              <a:gd name="connsiteX3" fmla="*/ 6992472 w 6992472"/>
              <a:gd name="connsiteY3" fmla="*/ 3348318 h 6858000"/>
              <a:gd name="connsiteX4" fmla="*/ 5881147 w 6992472"/>
              <a:gd name="connsiteY4" fmla="*/ 6695284 h 6858000"/>
              <a:gd name="connsiteX5" fmla="*/ 5753277 w 6992472"/>
              <a:gd name="connsiteY5" fmla="*/ 6858000 h 6858000"/>
              <a:gd name="connsiteX6" fmla="*/ 0 w 6992472"/>
              <a:gd name="connsiteY6" fmla="*/ 6858000 h 6858000"/>
              <a:gd name="connsiteX7" fmla="*/ 0 w 6992472"/>
              <a:gd name="connsiteY7" fmla="*/ 5021401 h 6858000"/>
              <a:gd name="connsiteX8" fmla="*/ 11047 w 6992472"/>
              <a:gd name="connsiteY8" fmla="*/ 5031441 h 6858000"/>
              <a:gd name="connsiteX9" fmla="*/ 1398494 w 6992472"/>
              <a:gd name="connsiteY9" fmla="*/ 5529521 h 6858000"/>
              <a:gd name="connsiteX10" fmla="*/ 3579697 w 6992472"/>
              <a:gd name="connsiteY10" fmla="*/ 3348318 h 6858000"/>
              <a:gd name="connsiteX11" fmla="*/ 1398494 w 6992472"/>
              <a:gd name="connsiteY11" fmla="*/ 1167115 h 6858000"/>
              <a:gd name="connsiteX12" fmla="*/ 11047 w 6992472"/>
              <a:gd name="connsiteY12" fmla="*/ 1665196 h 6858000"/>
              <a:gd name="connsiteX13" fmla="*/ 0 w 6992472"/>
              <a:gd name="connsiteY13" fmla="*/ 16752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2472" h="6858000">
                <a:moveTo>
                  <a:pt x="0" y="0"/>
                </a:moveTo>
                <a:lnTo>
                  <a:pt x="5880084" y="0"/>
                </a:lnTo>
                <a:lnTo>
                  <a:pt x="5881147" y="1353"/>
                </a:lnTo>
                <a:cubicBezTo>
                  <a:pt x="6579131" y="934667"/>
                  <a:pt x="6992472" y="2093222"/>
                  <a:pt x="6992472" y="3348318"/>
                </a:cubicBezTo>
                <a:cubicBezTo>
                  <a:pt x="6992472" y="4603415"/>
                  <a:pt x="6579131" y="5761970"/>
                  <a:pt x="5881147" y="6695284"/>
                </a:cubicBezTo>
                <a:lnTo>
                  <a:pt x="5753277" y="6858000"/>
                </a:lnTo>
                <a:lnTo>
                  <a:pt x="0" y="6858000"/>
                </a:lnTo>
                <a:lnTo>
                  <a:pt x="0" y="5021401"/>
                </a:lnTo>
                <a:lnTo>
                  <a:pt x="11047" y="5031441"/>
                </a:lnTo>
                <a:cubicBezTo>
                  <a:pt x="388087" y="5342602"/>
                  <a:pt x="871462" y="5529521"/>
                  <a:pt x="1398494" y="5529521"/>
                </a:cubicBezTo>
                <a:cubicBezTo>
                  <a:pt x="2603139" y="5529521"/>
                  <a:pt x="3579697" y="4552963"/>
                  <a:pt x="3579697" y="3348318"/>
                </a:cubicBezTo>
                <a:cubicBezTo>
                  <a:pt x="3579697" y="2143673"/>
                  <a:pt x="2603139" y="1167115"/>
                  <a:pt x="1398494" y="1167115"/>
                </a:cubicBezTo>
                <a:cubicBezTo>
                  <a:pt x="871462" y="1167115"/>
                  <a:pt x="388087" y="1354035"/>
                  <a:pt x="11047" y="1665196"/>
                </a:cubicBezTo>
                <a:lnTo>
                  <a:pt x="0" y="1675236"/>
                </a:lnTo>
                <a:close/>
              </a:path>
            </a:pathLst>
          </a:cu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cs typeface="微软雅黑" panose="020B0503020204020204" pitchFamily="34" charset="-122"/>
            </a:endParaRPr>
          </a:p>
        </p:txBody>
      </p:sp>
      <p:pic>
        <p:nvPicPr>
          <p:cNvPr id="2097155" name="图片 251" descr="亮着灯的房子  低可信度描述已自动生成"/>
          <p:cNvPicPr>
            <a:picLocks noChangeAspect="1"/>
          </p:cNvPicPr>
          <p:nvPr>
            <p:custDataLst>
              <p:tags r:id="rId2"/>
            </p:custDataLst>
          </p:nvPr>
        </p:nvPicPr>
        <p:blipFill>
          <a:blip xmlns:r="http://schemas.openxmlformats.org/officeDocument/2006/relationships" r:embed="rId3"/>
          <a:srcRect l="21781" b="26370"/>
          <a:stretch>
            <a:fillRect/>
          </a:stretch>
        </p:blipFill>
        <p:spPr>
          <a:xfrm>
            <a:off x="0" y="2239832"/>
            <a:ext cx="6132513" cy="4618168"/>
          </a:xfrm>
          <a:custGeom>
            <a:avLst/>
            <a:gdLst>
              <a:gd name="connsiteX0" fmla="*/ 0 w 6132513"/>
              <a:gd name="connsiteY0" fmla="*/ 0 h 4618168"/>
              <a:gd name="connsiteX1" fmla="*/ 6132513 w 6132513"/>
              <a:gd name="connsiteY1" fmla="*/ 0 h 4618168"/>
              <a:gd name="connsiteX2" fmla="*/ 6132513 w 6132513"/>
              <a:gd name="connsiteY2" fmla="*/ 4618168 h 4618168"/>
              <a:gd name="connsiteX3" fmla="*/ 0 w 6132513"/>
              <a:gd name="connsiteY3" fmla="*/ 4618168 h 4618168"/>
            </a:gdLst>
            <a:ahLst/>
            <a:cxnLst>
              <a:cxn ang="0">
                <a:pos x="connsiteX0" y="connsiteY0"/>
              </a:cxn>
              <a:cxn ang="0">
                <a:pos x="connsiteX1" y="connsiteY1"/>
              </a:cxn>
              <a:cxn ang="0">
                <a:pos x="connsiteX2" y="connsiteY2"/>
              </a:cxn>
              <a:cxn ang="0">
                <a:pos x="connsiteX3" y="connsiteY3"/>
              </a:cxn>
            </a:cxnLst>
            <a:rect l="l" t="t" r="r" b="b"/>
            <a:pathLst>
              <a:path w="6132513" h="4618168">
                <a:moveTo>
                  <a:pt x="0" y="0"/>
                </a:moveTo>
                <a:lnTo>
                  <a:pt x="6132513" y="0"/>
                </a:lnTo>
                <a:lnTo>
                  <a:pt x="6132513" y="4618168"/>
                </a:lnTo>
                <a:lnTo>
                  <a:pt x="0" y="4618168"/>
                </a:lnTo>
                <a:close/>
              </a:path>
            </a:pathLst>
          </a:custGeom>
        </p:spPr>
      </p:pic>
      <p:sp>
        <p:nvSpPr>
          <p:cNvPr id="1049026" name="椭圆 24"/>
          <p:cNvSpPr/>
          <p:nvPr>
            <p:custDataLst>
              <p:tags r:id="rId4"/>
            </p:custDataLst>
          </p:nvPr>
        </p:nvSpPr>
        <p:spPr>
          <a:xfrm rot="5400000">
            <a:off x="346202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28" name="椭圆 25"/>
          <p:cNvSpPr/>
          <p:nvPr>
            <p:custDataLst>
              <p:tags r:id="rId5"/>
            </p:custDataLst>
          </p:nvPr>
        </p:nvSpPr>
        <p:spPr>
          <a:xfrm rot="5400000">
            <a:off x="346202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0" name="椭圆 221"/>
          <p:cNvSpPr/>
          <p:nvPr>
            <p:custDataLst>
              <p:tags r:id="rId6"/>
            </p:custDataLst>
          </p:nvPr>
        </p:nvSpPr>
        <p:spPr>
          <a:xfrm rot="5400000">
            <a:off x="346202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2" name="椭圆 222"/>
          <p:cNvSpPr/>
          <p:nvPr>
            <p:custDataLst>
              <p:tags r:id="rId7"/>
            </p:custDataLst>
          </p:nvPr>
        </p:nvSpPr>
        <p:spPr>
          <a:xfrm rot="5400000">
            <a:off x="346202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4" name="椭圆 26"/>
          <p:cNvSpPr/>
          <p:nvPr>
            <p:custDataLst>
              <p:tags r:id="rId8"/>
            </p:custDataLst>
          </p:nvPr>
        </p:nvSpPr>
        <p:spPr>
          <a:xfrm rot="5400000">
            <a:off x="327850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6" name="椭圆 27"/>
          <p:cNvSpPr/>
          <p:nvPr>
            <p:custDataLst>
              <p:tags r:id="rId9"/>
            </p:custDataLst>
          </p:nvPr>
        </p:nvSpPr>
        <p:spPr>
          <a:xfrm rot="5400000">
            <a:off x="327850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8" name="椭圆 215"/>
          <p:cNvSpPr/>
          <p:nvPr>
            <p:custDataLst>
              <p:tags r:id="rId10"/>
            </p:custDataLst>
          </p:nvPr>
        </p:nvSpPr>
        <p:spPr>
          <a:xfrm rot="5400000">
            <a:off x="327850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0" name="椭圆 216"/>
          <p:cNvSpPr/>
          <p:nvPr>
            <p:custDataLst>
              <p:tags r:id="rId11"/>
            </p:custDataLst>
          </p:nvPr>
        </p:nvSpPr>
        <p:spPr>
          <a:xfrm rot="5400000">
            <a:off x="327850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2" name="椭圆 28"/>
          <p:cNvSpPr/>
          <p:nvPr>
            <p:custDataLst>
              <p:tags r:id="rId12"/>
            </p:custDataLst>
          </p:nvPr>
        </p:nvSpPr>
        <p:spPr>
          <a:xfrm rot="5400000">
            <a:off x="309435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4" name="椭圆 29"/>
          <p:cNvSpPr/>
          <p:nvPr>
            <p:custDataLst>
              <p:tags r:id="rId13"/>
            </p:custDataLst>
          </p:nvPr>
        </p:nvSpPr>
        <p:spPr>
          <a:xfrm rot="5400000">
            <a:off x="309435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6" name="椭圆 209"/>
          <p:cNvSpPr/>
          <p:nvPr>
            <p:custDataLst>
              <p:tags r:id="rId14"/>
            </p:custDataLst>
          </p:nvPr>
        </p:nvSpPr>
        <p:spPr>
          <a:xfrm rot="5400000">
            <a:off x="309435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8" name="椭圆 210"/>
          <p:cNvSpPr/>
          <p:nvPr>
            <p:custDataLst>
              <p:tags r:id="rId15"/>
            </p:custDataLst>
          </p:nvPr>
        </p:nvSpPr>
        <p:spPr>
          <a:xfrm rot="5400000">
            <a:off x="309435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0" name="椭圆 32"/>
          <p:cNvSpPr/>
          <p:nvPr>
            <p:custDataLst>
              <p:tags r:id="rId16"/>
            </p:custDataLst>
          </p:nvPr>
        </p:nvSpPr>
        <p:spPr>
          <a:xfrm rot="5400000">
            <a:off x="291084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2" name="椭圆 33"/>
          <p:cNvSpPr/>
          <p:nvPr>
            <p:custDataLst>
              <p:tags r:id="rId17"/>
            </p:custDataLst>
          </p:nvPr>
        </p:nvSpPr>
        <p:spPr>
          <a:xfrm rot="5400000">
            <a:off x="291084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4" name="椭圆 203"/>
          <p:cNvSpPr/>
          <p:nvPr>
            <p:custDataLst>
              <p:tags r:id="rId18"/>
            </p:custDataLst>
          </p:nvPr>
        </p:nvSpPr>
        <p:spPr>
          <a:xfrm rot="5400000">
            <a:off x="291084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6" name="椭圆 204"/>
          <p:cNvSpPr/>
          <p:nvPr>
            <p:custDataLst>
              <p:tags r:id="rId19"/>
            </p:custDataLst>
          </p:nvPr>
        </p:nvSpPr>
        <p:spPr>
          <a:xfrm rot="5400000">
            <a:off x="291084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8" name="椭圆 39"/>
          <p:cNvSpPr/>
          <p:nvPr>
            <p:custDataLst>
              <p:tags r:id="rId20"/>
            </p:custDataLst>
          </p:nvPr>
        </p:nvSpPr>
        <p:spPr>
          <a:xfrm rot="5400000">
            <a:off x="272732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0" name="椭圆 40"/>
          <p:cNvSpPr/>
          <p:nvPr>
            <p:custDataLst>
              <p:tags r:id="rId21"/>
            </p:custDataLst>
          </p:nvPr>
        </p:nvSpPr>
        <p:spPr>
          <a:xfrm rot="5400000">
            <a:off x="272732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2" name="椭圆 197"/>
          <p:cNvSpPr/>
          <p:nvPr>
            <p:custDataLst>
              <p:tags r:id="rId22"/>
            </p:custDataLst>
          </p:nvPr>
        </p:nvSpPr>
        <p:spPr>
          <a:xfrm rot="5400000">
            <a:off x="272732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4" name="椭圆 198"/>
          <p:cNvSpPr/>
          <p:nvPr>
            <p:custDataLst>
              <p:tags r:id="rId23"/>
            </p:custDataLst>
          </p:nvPr>
        </p:nvSpPr>
        <p:spPr>
          <a:xfrm rot="5400000">
            <a:off x="272732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6" name="椭圆 184"/>
          <p:cNvSpPr/>
          <p:nvPr>
            <p:custDataLst>
              <p:tags r:id="rId24"/>
            </p:custDataLst>
          </p:nvPr>
        </p:nvSpPr>
        <p:spPr>
          <a:xfrm rot="5400000">
            <a:off x="437197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8" name="椭圆 185"/>
          <p:cNvSpPr/>
          <p:nvPr>
            <p:custDataLst>
              <p:tags r:id="rId25"/>
            </p:custDataLst>
          </p:nvPr>
        </p:nvSpPr>
        <p:spPr>
          <a:xfrm rot="5400000">
            <a:off x="437197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0" name="椭圆 186"/>
          <p:cNvSpPr/>
          <p:nvPr>
            <p:custDataLst>
              <p:tags r:id="rId26"/>
            </p:custDataLst>
          </p:nvPr>
        </p:nvSpPr>
        <p:spPr>
          <a:xfrm rot="5400000">
            <a:off x="437197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2" name="椭圆 187"/>
          <p:cNvSpPr/>
          <p:nvPr>
            <p:custDataLst>
              <p:tags r:id="rId27"/>
            </p:custDataLst>
          </p:nvPr>
        </p:nvSpPr>
        <p:spPr>
          <a:xfrm rot="5400000">
            <a:off x="437197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4" name="椭圆 178"/>
          <p:cNvSpPr/>
          <p:nvPr>
            <p:custDataLst>
              <p:tags r:id="rId28"/>
            </p:custDataLst>
          </p:nvPr>
        </p:nvSpPr>
        <p:spPr>
          <a:xfrm rot="5400000">
            <a:off x="418846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6" name="椭圆 179"/>
          <p:cNvSpPr/>
          <p:nvPr>
            <p:custDataLst>
              <p:tags r:id="rId29"/>
            </p:custDataLst>
          </p:nvPr>
        </p:nvSpPr>
        <p:spPr>
          <a:xfrm rot="5400000">
            <a:off x="418846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8" name="椭圆 180"/>
          <p:cNvSpPr/>
          <p:nvPr>
            <p:custDataLst>
              <p:tags r:id="rId30"/>
            </p:custDataLst>
          </p:nvPr>
        </p:nvSpPr>
        <p:spPr>
          <a:xfrm rot="5400000">
            <a:off x="418846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0" name="椭圆 181"/>
          <p:cNvSpPr/>
          <p:nvPr>
            <p:custDataLst>
              <p:tags r:id="rId31"/>
            </p:custDataLst>
          </p:nvPr>
        </p:nvSpPr>
        <p:spPr>
          <a:xfrm rot="5400000">
            <a:off x="418846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2" name="椭圆 172"/>
          <p:cNvSpPr/>
          <p:nvPr>
            <p:custDataLst>
              <p:tags r:id="rId32"/>
            </p:custDataLst>
          </p:nvPr>
        </p:nvSpPr>
        <p:spPr>
          <a:xfrm rot="5400000">
            <a:off x="400431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4" name="椭圆 173"/>
          <p:cNvSpPr/>
          <p:nvPr>
            <p:custDataLst>
              <p:tags r:id="rId33"/>
            </p:custDataLst>
          </p:nvPr>
        </p:nvSpPr>
        <p:spPr>
          <a:xfrm rot="5400000">
            <a:off x="400431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6" name="椭圆 174"/>
          <p:cNvSpPr/>
          <p:nvPr>
            <p:custDataLst>
              <p:tags r:id="rId34"/>
            </p:custDataLst>
          </p:nvPr>
        </p:nvSpPr>
        <p:spPr>
          <a:xfrm rot="5400000">
            <a:off x="400431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8" name="椭圆 175"/>
          <p:cNvSpPr/>
          <p:nvPr>
            <p:custDataLst>
              <p:tags r:id="rId35"/>
            </p:custDataLst>
          </p:nvPr>
        </p:nvSpPr>
        <p:spPr>
          <a:xfrm rot="5400000">
            <a:off x="400431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0" name="椭圆 166"/>
          <p:cNvSpPr/>
          <p:nvPr>
            <p:custDataLst>
              <p:tags r:id="rId36"/>
            </p:custDataLst>
          </p:nvPr>
        </p:nvSpPr>
        <p:spPr>
          <a:xfrm rot="5400000">
            <a:off x="382079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2" name="椭圆 167"/>
          <p:cNvSpPr/>
          <p:nvPr>
            <p:custDataLst>
              <p:tags r:id="rId37"/>
            </p:custDataLst>
          </p:nvPr>
        </p:nvSpPr>
        <p:spPr>
          <a:xfrm rot="5400000">
            <a:off x="382079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4" name="椭圆 168"/>
          <p:cNvSpPr/>
          <p:nvPr>
            <p:custDataLst>
              <p:tags r:id="rId38"/>
            </p:custDataLst>
          </p:nvPr>
        </p:nvSpPr>
        <p:spPr>
          <a:xfrm rot="5400000">
            <a:off x="382079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6" name="椭圆 169"/>
          <p:cNvSpPr/>
          <p:nvPr>
            <p:custDataLst>
              <p:tags r:id="rId39"/>
            </p:custDataLst>
          </p:nvPr>
        </p:nvSpPr>
        <p:spPr>
          <a:xfrm rot="5400000">
            <a:off x="382079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8" name="椭圆 160"/>
          <p:cNvSpPr/>
          <p:nvPr>
            <p:custDataLst>
              <p:tags r:id="rId40"/>
            </p:custDataLst>
          </p:nvPr>
        </p:nvSpPr>
        <p:spPr>
          <a:xfrm rot="5400000">
            <a:off x="363664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0" name="椭圆 161"/>
          <p:cNvSpPr/>
          <p:nvPr>
            <p:custDataLst>
              <p:tags r:id="rId41"/>
            </p:custDataLst>
          </p:nvPr>
        </p:nvSpPr>
        <p:spPr>
          <a:xfrm rot="5400000">
            <a:off x="363664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2" name="椭圆 162"/>
          <p:cNvSpPr/>
          <p:nvPr>
            <p:custDataLst>
              <p:tags r:id="rId42"/>
            </p:custDataLst>
          </p:nvPr>
        </p:nvSpPr>
        <p:spPr>
          <a:xfrm rot="5400000">
            <a:off x="363664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4" name="椭圆 163"/>
          <p:cNvSpPr/>
          <p:nvPr>
            <p:custDataLst>
              <p:tags r:id="rId43"/>
            </p:custDataLst>
          </p:nvPr>
        </p:nvSpPr>
        <p:spPr>
          <a:xfrm rot="5400000">
            <a:off x="363664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6" name="副标题"/>
          <p:cNvSpPr txBox="1">
            <a:spLocks noGrp="1"/>
          </p:cNvSpPr>
          <p:nvPr>
            <p:ph type="body" idx="2" hasCustomPrompt="1"/>
            <p:custDataLst>
              <p:tags r:id="rId44"/>
            </p:custDataLst>
          </p:nvPr>
        </p:nvSpPr>
        <p:spPr>
          <a:xfrm>
            <a:off x="0" y="2767965"/>
            <a:ext cx="4707890" cy="1743075"/>
          </a:xfrm>
          <a:prstGeom prst="rect"/>
          <a:noFill/>
        </p:spPr>
        <p:txBody>
          <a:bodyPr anchor="t" bIns="45720" lIns="91440" rIns="91440" rtlCol="0" tIns="45720" wrap="square">
            <a:norm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0" strike="noStrike" u="none">
                <a:gradFill>
                  <a:gsLst>
                    <a:gs pos="30000">
                      <a:schemeClr val="accent2"/>
                    </a:gs>
                    <a:gs pos="74000">
                      <a:schemeClr val="accent2">
                        <a:alpha val="91000"/>
                        <a:lumMod val="97000"/>
                        <a:lumOff val="3000"/>
                      </a:schemeClr>
                    </a:gs>
                    <a:gs pos="99000">
                      <a:schemeClr val="accent2">
                        <a:alpha val="78000"/>
                        <a:lumMod val="91000"/>
                        <a:lumOff val="9000"/>
                      </a:schemeClr>
                    </a:gs>
                  </a:gsLst>
                  <a:lin ang="8100000" scaled="0"/>
                </a:gradFill>
                <a:latin typeface="+mj-lt"/>
                <a:ea typeface="+mn-ea"/>
                <a:cs typeface="微软雅黑" panose="020B0503020204020204" pitchFamily="34" charset="-122"/>
                <a:sym typeface="+mn-ea"/>
              </a:defRPr>
            </a:lvl1pPr>
          </a:lstStyle>
          <a:p>
            <a:pPr algn="r" lvl="0">
              <a:lnSpc>
                <a:spcPct val="100000"/>
              </a:lnSpc>
            </a:pPr>
            <a:r>
              <a:rPr dirty="0" err="1">
                <a:sym typeface="+mn-ea"/>
              </a:rPr>
              <a:t>编辑副标题</a:t>
            </a:r>
            <a:endParaRPr dirty="0">
              <a:sym typeface="+mn-ea"/>
            </a:endParaRPr>
          </a:p>
        </p:txBody>
      </p:sp>
      <p:sp>
        <p:nvSpPr>
          <p:cNvPr id="1049108" name="标题"/>
          <p:cNvSpPr txBox="1">
            <a:spLocks noGrp="1"/>
          </p:cNvSpPr>
          <p:nvPr>
            <p:ph type="title" idx="1" hasCustomPrompt="1"/>
            <p:custDataLst>
              <p:tags r:id="rId45"/>
            </p:custDataLst>
          </p:nvPr>
        </p:nvSpPr>
        <p:spPr>
          <a:xfrm>
            <a:off x="581025" y="1445895"/>
            <a:ext cx="4126865" cy="1384935"/>
          </a:xfrm>
          <a:prstGeom prst="rect"/>
          <a:noFill/>
        </p:spPr>
        <p:txBody>
          <a:bodyPr anchor="t" bIns="45720" lIns="91440" rIns="91440" rtlCol="0" tIns="45720" vert="horz" wrap="none">
            <a:normAutofit/>
          </a:bodyPr>
          <a:lstStyle>
            <a:defPPr>
              <a:defRPr lang="zh-CN"/>
            </a:defPPr>
            <a:lvl1pPr algn="r" defTabSz="914400" eaLnBrk="1" fontAlgn="auto" hangingPunct="1" latinLnBrk="0" lvl="0" marL="0" marR="0" rtl="0">
              <a:lnSpc>
                <a:spcPct val="100000"/>
              </a:lnSpc>
              <a:buClrTx/>
              <a:buSzTx/>
              <a:buFontTx/>
              <a:buNone/>
              <a:defRPr altLang="en-US" baseline="0" b="1" cap="none" dirty="0" sz="8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r" lvl="0">
              <a:buClrTx/>
              <a:buSzTx/>
              <a:buFontTx/>
            </a:pPr>
            <a:r>
              <a:rPr dirty="0">
                <a:sym typeface="+mn-ea"/>
              </a:rPr>
              <a:t>标题</a:t>
            </a:r>
            <a:endParaRPr dirty="0">
              <a:sym typeface="+mn-ea"/>
            </a:endParaRPr>
          </a:p>
        </p:txBody>
      </p:sp>
      <p:sp>
        <p:nvSpPr>
          <p:cNvPr id="1049110" name="日期占位符 2"/>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112" name="页脚占位符 3"/>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114" name="灯片编号占位符 4"/>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9116"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18" name="任意多边形: 形状 258"/>
          <p:cNvSpPr/>
          <p:nvPr>
            <p:custDataLst>
              <p:tags r:id="rId2"/>
            </p:custDataLst>
          </p:nvPr>
        </p:nvSpPr>
        <p:spPr>
          <a:xfrm>
            <a:off x="0" y="0"/>
            <a:ext cx="12178550" cy="6858000"/>
          </a:xfrm>
          <a:custGeom>
            <a:avLst/>
            <a:gdLst>
              <a:gd name="connsiteX0" fmla="*/ 7516901 w 12178550"/>
              <a:gd name="connsiteY0" fmla="*/ 634894 h 6858000"/>
              <a:gd name="connsiteX1" fmla="*/ 4686282 w 12178550"/>
              <a:gd name="connsiteY1" fmla="*/ 3465513 h 6858000"/>
              <a:gd name="connsiteX2" fmla="*/ 7516901 w 12178550"/>
              <a:gd name="connsiteY2" fmla="*/ 6296132 h 6858000"/>
              <a:gd name="connsiteX3" fmla="*/ 10347520 w 12178550"/>
              <a:gd name="connsiteY3" fmla="*/ 3465513 h 6858000"/>
              <a:gd name="connsiteX4" fmla="*/ 7516901 w 12178550"/>
              <a:gd name="connsiteY4" fmla="*/ 634894 h 6858000"/>
              <a:gd name="connsiteX5" fmla="*/ 0 w 12178550"/>
              <a:gd name="connsiteY5" fmla="*/ 0 h 6858000"/>
              <a:gd name="connsiteX6" fmla="*/ 2152634 w 12178550"/>
              <a:gd name="connsiteY6" fmla="*/ 0 h 6858000"/>
              <a:gd name="connsiteX7" fmla="*/ 3872750 w 12178550"/>
              <a:gd name="connsiteY7" fmla="*/ 0 h 6858000"/>
              <a:gd name="connsiteX8" fmla="*/ 12178550 w 12178550"/>
              <a:gd name="connsiteY8" fmla="*/ 0 h 6858000"/>
              <a:gd name="connsiteX9" fmla="*/ 12178550 w 12178550"/>
              <a:gd name="connsiteY9" fmla="*/ 6858000 h 6858000"/>
              <a:gd name="connsiteX10" fmla="*/ 3872750 w 12178550"/>
              <a:gd name="connsiteY10" fmla="*/ 6858000 h 6858000"/>
              <a:gd name="connsiteX11" fmla="*/ 2105818 w 12178550"/>
              <a:gd name="connsiteY11" fmla="*/ 6858000 h 6858000"/>
              <a:gd name="connsiteX12" fmla="*/ 0 w 1217855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78550" h="6858000">
                <a:moveTo>
                  <a:pt x="7516901" y="634894"/>
                </a:moveTo>
                <a:cubicBezTo>
                  <a:pt x="5953593" y="634894"/>
                  <a:pt x="4686282" y="1902205"/>
                  <a:pt x="4686282" y="3465513"/>
                </a:cubicBezTo>
                <a:cubicBezTo>
                  <a:pt x="4686282" y="5028821"/>
                  <a:pt x="5953593" y="6296132"/>
                  <a:pt x="7516901" y="6296132"/>
                </a:cubicBezTo>
                <a:cubicBezTo>
                  <a:pt x="9080209" y="6296132"/>
                  <a:pt x="10347520" y="5028821"/>
                  <a:pt x="10347520" y="3465513"/>
                </a:cubicBezTo>
                <a:cubicBezTo>
                  <a:pt x="10347520" y="1902205"/>
                  <a:pt x="9080209" y="634894"/>
                  <a:pt x="7516901" y="634894"/>
                </a:cubicBezTo>
                <a:close/>
                <a:moveTo>
                  <a:pt x="0" y="0"/>
                </a:moveTo>
                <a:lnTo>
                  <a:pt x="2152634" y="0"/>
                </a:lnTo>
                <a:lnTo>
                  <a:pt x="3872750" y="0"/>
                </a:lnTo>
                <a:lnTo>
                  <a:pt x="12178550" y="0"/>
                </a:lnTo>
                <a:lnTo>
                  <a:pt x="12178550" y="6858000"/>
                </a:lnTo>
                <a:lnTo>
                  <a:pt x="3872750" y="6858000"/>
                </a:lnTo>
                <a:lnTo>
                  <a:pt x="2105818" y="6858000"/>
                </a:lnTo>
                <a:lnTo>
                  <a:pt x="0" y="6858000"/>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tx1"/>
              </a:solidFill>
              <a:cs typeface="微软雅黑" panose="020B0503020204020204" pitchFamily="34" charset="-122"/>
            </a:endParaRPr>
          </a:p>
        </p:txBody>
      </p:sp>
      <p:sp>
        <p:nvSpPr>
          <p:cNvPr id="1049120" name="矩形: 圆角 10"/>
          <p:cNvSpPr/>
          <p:nvPr>
            <p:custDataLst>
              <p:tags r:id="rId3"/>
            </p:custDataLst>
          </p:nvPr>
        </p:nvSpPr>
        <p:spPr>
          <a:xfrm>
            <a:off x="739587" y="2005868"/>
            <a:ext cx="1566937" cy="484094"/>
          </a:xfrm>
          <a:prstGeom prst="roundRect">
            <a:avLst>
              <a:gd name="adj" fmla="val 32456"/>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chemeClr val="accent1"/>
                  </a:gs>
                  <a:gs pos="100000">
                    <a:schemeClr val="accent2"/>
                  </a:gs>
                </a:gsLst>
                <a:lin ang="10800000" scaled="1"/>
              </a:gradFill>
              <a:cs typeface="微软雅黑" panose="020B0503020204020204" pitchFamily="34" charset="-122"/>
            </a:endParaRPr>
          </a:p>
        </p:txBody>
      </p:sp>
      <p:pic>
        <p:nvPicPr>
          <p:cNvPr id="2097157" name="图片 276" descr="亮着灯的房子  低可信度描述已自动生成"/>
          <p:cNvPicPr>
            <a:picLocks noChangeAspect="1"/>
          </p:cNvPicPr>
          <p:nvPr>
            <p:custDataLst>
              <p:tags r:id="rId4"/>
            </p:custDataLst>
          </p:nvPr>
        </p:nvPicPr>
        <p:blipFill>
          <a:blip xmlns:r="http://schemas.openxmlformats.org/officeDocument/2006/relationships" r:embed="rId5"/>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122" name="椭圆 30"/>
          <p:cNvSpPr/>
          <p:nvPr>
            <p:custDataLst>
              <p:tags r:id="rId6"/>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4" name="椭圆 34"/>
          <p:cNvSpPr/>
          <p:nvPr>
            <p:custDataLst>
              <p:tags r:id="rId7"/>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6" name="椭圆 35"/>
          <p:cNvSpPr/>
          <p:nvPr>
            <p:custDataLst>
              <p:tags r:id="rId8"/>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8" name="椭圆 36"/>
          <p:cNvSpPr/>
          <p:nvPr>
            <p:custDataLst>
              <p:tags r:id="rId9"/>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0" name="椭圆 37"/>
          <p:cNvSpPr/>
          <p:nvPr>
            <p:custDataLst>
              <p:tags r:id="rId10"/>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2" name="椭圆 38"/>
          <p:cNvSpPr/>
          <p:nvPr>
            <p:custDataLst>
              <p:tags r:id="rId11"/>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4" name="椭圆 41"/>
          <p:cNvSpPr/>
          <p:nvPr>
            <p:custDataLst>
              <p:tags r:id="rId12"/>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6" name="椭圆 42"/>
          <p:cNvSpPr/>
          <p:nvPr>
            <p:custDataLst>
              <p:tags r:id="rId13"/>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8" name="椭圆 43"/>
          <p:cNvSpPr/>
          <p:nvPr>
            <p:custDataLst>
              <p:tags r:id="rId14"/>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0" name="椭圆 44"/>
          <p:cNvSpPr/>
          <p:nvPr>
            <p:custDataLst>
              <p:tags r:id="rId15"/>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2" name="椭圆 45"/>
          <p:cNvSpPr/>
          <p:nvPr>
            <p:custDataLst>
              <p:tags r:id="rId16"/>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4" name="椭圆 46"/>
          <p:cNvSpPr/>
          <p:nvPr>
            <p:custDataLst>
              <p:tags r:id="rId17"/>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6" name="椭圆 48"/>
          <p:cNvSpPr/>
          <p:nvPr>
            <p:custDataLst>
              <p:tags r:id="rId18"/>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8" name="椭圆 49"/>
          <p:cNvSpPr/>
          <p:nvPr>
            <p:custDataLst>
              <p:tags r:id="rId19"/>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0" name="椭圆 50"/>
          <p:cNvSpPr/>
          <p:nvPr>
            <p:custDataLst>
              <p:tags r:id="rId20"/>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2" name="椭圆 51"/>
          <p:cNvSpPr/>
          <p:nvPr>
            <p:custDataLst>
              <p:tags r:id="rId21"/>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4" name="椭圆 52"/>
          <p:cNvSpPr/>
          <p:nvPr>
            <p:custDataLst>
              <p:tags r:id="rId22"/>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6" name="椭圆 53"/>
          <p:cNvSpPr/>
          <p:nvPr>
            <p:custDataLst>
              <p:tags r:id="rId23"/>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8" name="椭圆 55"/>
          <p:cNvSpPr/>
          <p:nvPr>
            <p:custDataLst>
              <p:tags r:id="rId24"/>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0" name="椭圆 56"/>
          <p:cNvSpPr/>
          <p:nvPr>
            <p:custDataLst>
              <p:tags r:id="rId25"/>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2" name="椭圆 57"/>
          <p:cNvSpPr/>
          <p:nvPr>
            <p:custDataLst>
              <p:tags r:id="rId26"/>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4" name="椭圆 58"/>
          <p:cNvSpPr/>
          <p:nvPr>
            <p:custDataLst>
              <p:tags r:id="rId27"/>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6" name="椭圆 59"/>
          <p:cNvSpPr/>
          <p:nvPr>
            <p:custDataLst>
              <p:tags r:id="rId28"/>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8" name="椭圆 60"/>
          <p:cNvSpPr/>
          <p:nvPr>
            <p:custDataLst>
              <p:tags r:id="rId29"/>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0" name="椭圆 62"/>
          <p:cNvSpPr/>
          <p:nvPr>
            <p:custDataLst>
              <p:tags r:id="rId30"/>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2" name="椭圆 63"/>
          <p:cNvSpPr/>
          <p:nvPr>
            <p:custDataLst>
              <p:tags r:id="rId31"/>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4" name="椭圆 64"/>
          <p:cNvSpPr/>
          <p:nvPr>
            <p:custDataLst>
              <p:tags r:id="rId32"/>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6" name="椭圆 65"/>
          <p:cNvSpPr/>
          <p:nvPr>
            <p:custDataLst>
              <p:tags r:id="rId33"/>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8" name="椭圆 66"/>
          <p:cNvSpPr/>
          <p:nvPr>
            <p:custDataLst>
              <p:tags r:id="rId34"/>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0" name="椭圆 67"/>
          <p:cNvSpPr/>
          <p:nvPr>
            <p:custDataLst>
              <p:tags r:id="rId35"/>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2" name="椭圆 81"/>
          <p:cNvSpPr/>
          <p:nvPr>
            <p:custDataLst>
              <p:tags r:id="rId36"/>
            </p:custDataLst>
          </p:nvPr>
        </p:nvSpPr>
        <p:spPr>
          <a:xfrm>
            <a:off x="850328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4" name="椭圆 82"/>
          <p:cNvSpPr/>
          <p:nvPr>
            <p:custDataLst>
              <p:tags r:id="rId37"/>
            </p:custDataLst>
          </p:nvPr>
        </p:nvSpPr>
        <p:spPr>
          <a:xfrm>
            <a:off x="871347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6" name="椭圆 83"/>
          <p:cNvSpPr/>
          <p:nvPr>
            <p:custDataLst>
              <p:tags r:id="rId38"/>
            </p:custDataLst>
          </p:nvPr>
        </p:nvSpPr>
        <p:spPr>
          <a:xfrm>
            <a:off x="892429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8" name="椭圆 84"/>
          <p:cNvSpPr/>
          <p:nvPr>
            <p:custDataLst>
              <p:tags r:id="rId39"/>
            </p:custDataLst>
          </p:nvPr>
        </p:nvSpPr>
        <p:spPr>
          <a:xfrm>
            <a:off x="913447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0" name="椭圆 85"/>
          <p:cNvSpPr/>
          <p:nvPr>
            <p:custDataLst>
              <p:tags r:id="rId40"/>
            </p:custDataLst>
          </p:nvPr>
        </p:nvSpPr>
        <p:spPr>
          <a:xfrm>
            <a:off x="934529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2" name="椭圆 86"/>
          <p:cNvSpPr/>
          <p:nvPr>
            <p:custDataLst>
              <p:tags r:id="rId41"/>
            </p:custDataLst>
          </p:nvPr>
        </p:nvSpPr>
        <p:spPr>
          <a:xfrm>
            <a:off x="955548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4" name="椭圆 75"/>
          <p:cNvSpPr/>
          <p:nvPr>
            <p:custDataLst>
              <p:tags r:id="rId42"/>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6" name="椭圆 76"/>
          <p:cNvSpPr/>
          <p:nvPr>
            <p:custDataLst>
              <p:tags r:id="rId43"/>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8" name="椭圆 77"/>
          <p:cNvSpPr/>
          <p:nvPr>
            <p:custDataLst>
              <p:tags r:id="rId44"/>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0" name="椭圆 78"/>
          <p:cNvSpPr/>
          <p:nvPr>
            <p:custDataLst>
              <p:tags r:id="rId45"/>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2" name="椭圆 79"/>
          <p:cNvSpPr/>
          <p:nvPr>
            <p:custDataLst>
              <p:tags r:id="rId46"/>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4" name="椭圆 80"/>
          <p:cNvSpPr/>
          <p:nvPr>
            <p:custDataLst>
              <p:tags r:id="rId47"/>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6" name="椭圆 252"/>
          <p:cNvSpPr/>
          <p:nvPr>
            <p:custDataLst>
              <p:tags r:id="rId48"/>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8" name="椭圆 253"/>
          <p:cNvSpPr/>
          <p:nvPr>
            <p:custDataLst>
              <p:tags r:id="rId49"/>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0" name="椭圆 254"/>
          <p:cNvSpPr/>
          <p:nvPr>
            <p:custDataLst>
              <p:tags r:id="rId50"/>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2" name="椭圆 255"/>
          <p:cNvSpPr/>
          <p:nvPr>
            <p:custDataLst>
              <p:tags r:id="rId51"/>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4" name="椭圆 246"/>
          <p:cNvSpPr/>
          <p:nvPr>
            <p:custDataLst>
              <p:tags r:id="rId52"/>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6" name="椭圆 247"/>
          <p:cNvSpPr/>
          <p:nvPr>
            <p:custDataLst>
              <p:tags r:id="rId53"/>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8" name="椭圆 248"/>
          <p:cNvSpPr/>
          <p:nvPr>
            <p:custDataLst>
              <p:tags r:id="rId54"/>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0" name="椭圆 249"/>
          <p:cNvSpPr/>
          <p:nvPr>
            <p:custDataLst>
              <p:tags r:id="rId55"/>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2" name="椭圆 240"/>
          <p:cNvSpPr/>
          <p:nvPr>
            <p:custDataLst>
              <p:tags r:id="rId56"/>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4" name="椭圆 241"/>
          <p:cNvSpPr/>
          <p:nvPr>
            <p:custDataLst>
              <p:tags r:id="rId57"/>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6" name="椭圆 242"/>
          <p:cNvSpPr/>
          <p:nvPr>
            <p:custDataLst>
              <p:tags r:id="rId58"/>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8" name="椭圆 243"/>
          <p:cNvSpPr/>
          <p:nvPr>
            <p:custDataLst>
              <p:tags r:id="rId59"/>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0" name="椭圆 234"/>
          <p:cNvSpPr/>
          <p:nvPr>
            <p:custDataLst>
              <p:tags r:id="rId60"/>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2" name="椭圆 235"/>
          <p:cNvSpPr/>
          <p:nvPr>
            <p:custDataLst>
              <p:tags r:id="rId61"/>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4" name="椭圆 236"/>
          <p:cNvSpPr/>
          <p:nvPr>
            <p:custDataLst>
              <p:tags r:id="rId62"/>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6" name="椭圆 237"/>
          <p:cNvSpPr/>
          <p:nvPr>
            <p:custDataLst>
              <p:tags r:id="rId63"/>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8" name="椭圆 228"/>
          <p:cNvSpPr/>
          <p:nvPr>
            <p:custDataLst>
              <p:tags r:id="rId64"/>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0" name="椭圆 229"/>
          <p:cNvSpPr/>
          <p:nvPr>
            <p:custDataLst>
              <p:tags r:id="rId65"/>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2" name="椭圆 230"/>
          <p:cNvSpPr/>
          <p:nvPr>
            <p:custDataLst>
              <p:tags r:id="rId66"/>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4" name="椭圆 231"/>
          <p:cNvSpPr/>
          <p:nvPr>
            <p:custDataLst>
              <p:tags r:id="rId67"/>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6" name="椭圆 217"/>
          <p:cNvSpPr/>
          <p:nvPr>
            <p:custDataLst>
              <p:tags r:id="rId68"/>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8" name="椭圆 218"/>
          <p:cNvSpPr/>
          <p:nvPr>
            <p:custDataLst>
              <p:tags r:id="rId69"/>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0" name="椭圆 219"/>
          <p:cNvSpPr/>
          <p:nvPr>
            <p:custDataLst>
              <p:tags r:id="rId70"/>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2" name="椭圆 220"/>
          <p:cNvSpPr/>
          <p:nvPr>
            <p:custDataLst>
              <p:tags r:id="rId71"/>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4" name="椭圆 211"/>
          <p:cNvSpPr/>
          <p:nvPr>
            <p:custDataLst>
              <p:tags r:id="rId72"/>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6" name="椭圆 212"/>
          <p:cNvSpPr/>
          <p:nvPr>
            <p:custDataLst>
              <p:tags r:id="rId73"/>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8" name="椭圆 213"/>
          <p:cNvSpPr/>
          <p:nvPr>
            <p:custDataLst>
              <p:tags r:id="rId74"/>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0" name="椭圆 214"/>
          <p:cNvSpPr/>
          <p:nvPr>
            <p:custDataLst>
              <p:tags r:id="rId75"/>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2" name="椭圆 205"/>
          <p:cNvSpPr/>
          <p:nvPr>
            <p:custDataLst>
              <p:tags r:id="rId76"/>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4" name="椭圆 206"/>
          <p:cNvSpPr/>
          <p:nvPr>
            <p:custDataLst>
              <p:tags r:id="rId77"/>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6" name="椭圆 207"/>
          <p:cNvSpPr/>
          <p:nvPr>
            <p:custDataLst>
              <p:tags r:id="rId78"/>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8" name="椭圆 208"/>
          <p:cNvSpPr/>
          <p:nvPr>
            <p:custDataLst>
              <p:tags r:id="rId79"/>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0" name="椭圆 199"/>
          <p:cNvSpPr/>
          <p:nvPr>
            <p:custDataLst>
              <p:tags r:id="rId80"/>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2" name="椭圆 200"/>
          <p:cNvSpPr/>
          <p:nvPr>
            <p:custDataLst>
              <p:tags r:id="rId81"/>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4" name="椭圆 201"/>
          <p:cNvSpPr/>
          <p:nvPr>
            <p:custDataLst>
              <p:tags r:id="rId82"/>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6" name="椭圆 202"/>
          <p:cNvSpPr/>
          <p:nvPr>
            <p:custDataLst>
              <p:tags r:id="rId83"/>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8" name="椭圆 193"/>
          <p:cNvSpPr/>
          <p:nvPr>
            <p:custDataLst>
              <p:tags r:id="rId84"/>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0" name="椭圆 194"/>
          <p:cNvSpPr/>
          <p:nvPr>
            <p:custDataLst>
              <p:tags r:id="rId85"/>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2" name="椭圆 195"/>
          <p:cNvSpPr/>
          <p:nvPr>
            <p:custDataLst>
              <p:tags r:id="rId86"/>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4" name="椭圆 196"/>
          <p:cNvSpPr/>
          <p:nvPr>
            <p:custDataLst>
              <p:tags r:id="rId87"/>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6" name="标题"/>
          <p:cNvSpPr txBox="1">
            <a:spLocks noGrp="1"/>
          </p:cNvSpPr>
          <p:nvPr>
            <p:ph type="title" idx="2" hasCustomPrompt="1"/>
            <p:custDataLst>
              <p:tags r:id="rId88"/>
            </p:custDataLst>
          </p:nvPr>
        </p:nvSpPr>
        <p:spPr>
          <a:xfrm>
            <a:off x="624205" y="2734945"/>
            <a:ext cx="7391400" cy="2331720"/>
          </a:xfrm>
          <a:prstGeom prst="rect"/>
          <a:noFill/>
        </p:spPr>
        <p:txBody>
          <a:bodyPr anchor="t"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单击此处编辑标题</a:t>
            </a:r>
            <a:endParaRPr dirty="0">
              <a:sym typeface="+mn-ea"/>
            </a:endParaRPr>
          </a:p>
        </p:txBody>
      </p:sp>
      <p:sp>
        <p:nvSpPr>
          <p:cNvPr id="1049288" name="署名"/>
          <p:cNvSpPr txBox="1">
            <a:spLocks noGrp="1"/>
          </p:cNvSpPr>
          <p:nvPr>
            <p:ph type="body" idx="1" hasCustomPrompt="1"/>
            <p:custDataLst>
              <p:tags r:id="rId89"/>
            </p:custDataLst>
          </p:nvPr>
        </p:nvSpPr>
        <p:spPr>
          <a:xfrm>
            <a:off x="854075" y="1958975"/>
            <a:ext cx="1277620" cy="577215"/>
          </a:xfrm>
          <a:prstGeom prst="rect"/>
          <a:noFill/>
        </p:spPr>
        <p:txBody>
          <a:bodyPr anchor="ctr" bIns="45720" lIns="91440" rIns="91440" rtlCol="0" tIns="45720" wrap="square">
            <a:normAutofit/>
          </a:bodyPr>
          <a:lstStyle>
            <a:lvl1pPr algn="ctr" defTabSz="914400" eaLnBrk="1" fontAlgn="auto" hangingPunct="1" latinLnBrk="0" marL="0" marR="0" rtl="0">
              <a:lnSpc>
                <a:spcPct val="100000"/>
              </a:lnSpc>
              <a:buClrTx/>
              <a:buSzTx/>
              <a:buFontTx/>
              <a:buNone/>
              <a:defRPr altLang="zh-CN" baseline="0" b="0" cap="none" dirty="0" sz="1600" i="0" kern="1200" kumimoji="0" lang="en-US" noProof="1" normalizeH="0" spc="0" strike="noStrike" u="none">
                <a:solidFill>
                  <a:schemeClr val="bg1"/>
                </a:solidFill>
                <a:latin typeface="+mn-lt"/>
                <a:ea typeface="+mj-ea"/>
                <a:cs typeface="微软雅黑" panose="020B0503020204020204" pitchFamily="34" charset="-122"/>
                <a:sym typeface="+mn-ea"/>
              </a:defRPr>
            </a:lvl1pPr>
          </a:lstStyle>
          <a:p>
            <a:pPr algn="ctr" lvl="0"/>
            <a:r>
              <a:rPr dirty="0" err="1">
                <a:sym typeface="+mn-ea"/>
              </a:rPr>
              <a:t>编辑文本</a:t>
            </a:r>
            <a:endParaRPr dirty="0">
              <a:sym typeface="+mn-ea"/>
            </a:endParaRPr>
          </a:p>
        </p:txBody>
      </p:sp>
      <p:sp>
        <p:nvSpPr>
          <p:cNvPr id="1049290" name="日期占位符 3"/>
          <p:cNvSpPr>
            <a:spLocks noGrp="1"/>
          </p:cNvSpPr>
          <p:nvPr>
            <p:ph type="dt" sz="half" idx="10"/>
            <p:custDataLst>
              <p:tags r:id="rId9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292" name="页脚占位符 4"/>
          <p:cNvSpPr>
            <a:spLocks noGrp="1"/>
          </p:cNvSpPr>
          <p:nvPr>
            <p:ph type="ftr" sz="quarter" idx="11"/>
            <p:custDataLst>
              <p:tags r:id="rId91"/>
            </p:custDataLst>
          </p:nvPr>
        </p:nvSpPr>
        <p:spPr>
          <a:xfrm>
            <a:off x="4116000" y="6314400"/>
            <a:ext cx="3960000" cy="316800"/>
          </a:xfrm>
        </p:spPr>
        <p:txBody>
          <a:bodyPr/>
          <a:p>
            <a:endParaRPr altLang="en-US" dirty="0" lang="zh-CN"/>
          </a:p>
        </p:txBody>
      </p:sp>
      <p:sp>
        <p:nvSpPr>
          <p:cNvPr id="1049294" name="灯片编号占位符 5"/>
          <p:cNvSpPr>
            <a:spLocks noGrp="1"/>
          </p:cNvSpPr>
          <p:nvPr>
            <p:ph type="sldNum" sz="quarter" idx="12"/>
            <p:custDataLst>
              <p:tags r:id="rId9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9296"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298" name="任意多边形: 形状 2"/>
          <p:cNvSpPr/>
          <p:nvPr userDrawn="1">
            <p:custDataLst>
              <p:tags r:id="rId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00" name="正文"/>
          <p:cNvSpPr txBox="1">
            <a:spLocks noGrp="1"/>
          </p:cNvSpPr>
          <p:nvPr>
            <p:ph idx="46"/>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02" name="正文"/>
          <p:cNvSpPr txBox="1">
            <a:spLocks noGrp="1"/>
          </p:cNvSpPr>
          <p:nvPr>
            <p:ph idx="45"/>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9304" name="椭圆 506"/>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6" name="椭圆 507"/>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8" name="椭圆 508"/>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0" name="椭圆 509"/>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2" name="椭圆 510"/>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4" name="椭圆 511"/>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6" name="椭圆 512"/>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8" name="椭圆 513"/>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0" name="椭圆 514"/>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2" name="椭圆 515"/>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4" name="椭圆 516"/>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6" name="椭圆 517"/>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8" name="椭圆 518"/>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0" name="椭圆 519"/>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2" name="椭圆 520"/>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4" name="椭圆 521"/>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6" name="椭圆 522"/>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8" name="椭圆 523"/>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0" name="椭圆 524"/>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2" name="椭圆 525"/>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4" name="椭圆 526"/>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6" name="椭圆 527"/>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8" name="椭圆 528"/>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0" name="椭圆 529"/>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2" name="椭圆 530"/>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4" name="椭圆 531"/>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6" name="椭圆 532"/>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8" name="椭圆 533"/>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0" name="椭圆 534"/>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2" name="椭圆 535"/>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4" name="椭圆 536"/>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6" name="椭圆 537"/>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8" name="椭圆 538"/>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0" name="椭圆 539"/>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2" name="椭圆 540"/>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4" name="椭圆 541"/>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6" name="椭圆 542"/>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8" name="椭圆 543"/>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0" name="椭圆 544"/>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2" name="椭圆 545"/>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4" name="标题"/>
          <p:cNvSpPr txBox="1">
            <a:spLocks noGrp="1"/>
          </p:cNvSpPr>
          <p:nvPr>
            <p:ph type="title" idx="1"/>
            <p:custDataLst>
              <p:tags r:id="rId45"/>
            </p:custDataLst>
          </p:nvPr>
        </p:nvSpPr>
        <p:spPr>
          <a:xfrm>
            <a:off x="608400" y="442348"/>
            <a:ext cx="10969200" cy="68135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386" name="日期占位符 4"/>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388" name="页脚占位符 5"/>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390" name="灯片编号占位符 6"/>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9392" name="任意多边形: 形状 3"/>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9396" name="正文"/>
          <p:cNvSpPr txBox="1">
            <a:spLocks noGrp="1"/>
          </p:cNvSpPr>
          <p:nvPr>
            <p:ph idx="48"/>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98" name="标题"/>
          <p:cNvSpPr txBox="1">
            <a:spLocks noGrp="1"/>
          </p:cNvSpPr>
          <p:nvPr>
            <p:ph type="title" idx="47"/>
            <p:custDataLst>
              <p:tags r:id="rId4"/>
            </p:custDataLst>
          </p:nvPr>
        </p:nvSpPr>
        <p:spPr>
          <a:xfrm>
            <a:off x="6235200" y="1419070"/>
            <a:ext cx="5342400" cy="42037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0" name="正文"/>
          <p:cNvSpPr txBox="1">
            <a:spLocks noGrp="1"/>
          </p:cNvSpPr>
          <p:nvPr>
            <p:ph idx="46"/>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402" name="标题"/>
          <p:cNvSpPr txBox="1">
            <a:spLocks noGrp="1"/>
          </p:cNvSpPr>
          <p:nvPr>
            <p:ph type="title" idx="45"/>
            <p:custDataLst>
              <p:tags r:id="rId6"/>
            </p:custDataLst>
          </p:nvPr>
        </p:nvSpPr>
        <p:spPr>
          <a:xfrm>
            <a:off x="608400" y="1429865"/>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4" name="椭圆 125"/>
          <p:cNvSpPr/>
          <p:nvPr>
            <p:custDataLst>
              <p:tags r:id="rId7"/>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6" name="椭圆 126"/>
          <p:cNvSpPr/>
          <p:nvPr>
            <p:custDataLst>
              <p:tags r:id="rId8"/>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8" name="椭圆 127"/>
          <p:cNvSpPr/>
          <p:nvPr>
            <p:custDataLst>
              <p:tags r:id="rId9"/>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0" name="椭圆 128"/>
          <p:cNvSpPr/>
          <p:nvPr>
            <p:custDataLst>
              <p:tags r:id="rId10"/>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2" name="椭圆 129"/>
          <p:cNvSpPr/>
          <p:nvPr>
            <p:custDataLst>
              <p:tags r:id="rId11"/>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4" name="椭圆 130"/>
          <p:cNvSpPr/>
          <p:nvPr>
            <p:custDataLst>
              <p:tags r:id="rId12"/>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6" name="椭圆 131"/>
          <p:cNvSpPr/>
          <p:nvPr>
            <p:custDataLst>
              <p:tags r:id="rId13"/>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8" name="椭圆 132"/>
          <p:cNvSpPr/>
          <p:nvPr>
            <p:custDataLst>
              <p:tags r:id="rId14"/>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0" name="椭圆 133"/>
          <p:cNvSpPr/>
          <p:nvPr>
            <p:custDataLst>
              <p:tags r:id="rId15"/>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2" name="椭圆 134"/>
          <p:cNvSpPr/>
          <p:nvPr>
            <p:custDataLst>
              <p:tags r:id="rId16"/>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4" name="椭圆 135"/>
          <p:cNvSpPr/>
          <p:nvPr>
            <p:custDataLst>
              <p:tags r:id="rId17"/>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6" name="椭圆 136"/>
          <p:cNvSpPr/>
          <p:nvPr>
            <p:custDataLst>
              <p:tags r:id="rId18"/>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8" name="椭圆 137"/>
          <p:cNvSpPr/>
          <p:nvPr>
            <p:custDataLst>
              <p:tags r:id="rId19"/>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0" name="椭圆 138"/>
          <p:cNvSpPr/>
          <p:nvPr>
            <p:custDataLst>
              <p:tags r:id="rId20"/>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2" name="椭圆 139"/>
          <p:cNvSpPr/>
          <p:nvPr>
            <p:custDataLst>
              <p:tags r:id="rId21"/>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4" name="椭圆 140"/>
          <p:cNvSpPr/>
          <p:nvPr>
            <p:custDataLst>
              <p:tags r:id="rId22"/>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6" name="椭圆 141"/>
          <p:cNvSpPr/>
          <p:nvPr>
            <p:custDataLst>
              <p:tags r:id="rId23"/>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8" name="椭圆 142"/>
          <p:cNvSpPr/>
          <p:nvPr>
            <p:custDataLst>
              <p:tags r:id="rId24"/>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0" name="椭圆 143"/>
          <p:cNvSpPr/>
          <p:nvPr>
            <p:custDataLst>
              <p:tags r:id="rId25"/>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2" name="椭圆 144"/>
          <p:cNvSpPr/>
          <p:nvPr>
            <p:custDataLst>
              <p:tags r:id="rId26"/>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4" name="椭圆 145"/>
          <p:cNvSpPr/>
          <p:nvPr>
            <p:custDataLst>
              <p:tags r:id="rId27"/>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6" name="椭圆 146"/>
          <p:cNvSpPr/>
          <p:nvPr>
            <p:custDataLst>
              <p:tags r:id="rId28"/>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8" name="椭圆 147"/>
          <p:cNvSpPr/>
          <p:nvPr>
            <p:custDataLst>
              <p:tags r:id="rId29"/>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0" name="椭圆 148"/>
          <p:cNvSpPr/>
          <p:nvPr>
            <p:custDataLst>
              <p:tags r:id="rId30"/>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2" name="椭圆 149"/>
          <p:cNvSpPr/>
          <p:nvPr>
            <p:custDataLst>
              <p:tags r:id="rId31"/>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4" name="椭圆 150"/>
          <p:cNvSpPr/>
          <p:nvPr>
            <p:custDataLst>
              <p:tags r:id="rId32"/>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6" name="椭圆 151"/>
          <p:cNvSpPr/>
          <p:nvPr>
            <p:custDataLst>
              <p:tags r:id="rId33"/>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8" name="椭圆 152"/>
          <p:cNvSpPr/>
          <p:nvPr>
            <p:custDataLst>
              <p:tags r:id="rId34"/>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0" name="椭圆 153"/>
          <p:cNvSpPr/>
          <p:nvPr>
            <p:custDataLst>
              <p:tags r:id="rId35"/>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2" name="椭圆 154"/>
          <p:cNvSpPr/>
          <p:nvPr>
            <p:custDataLst>
              <p:tags r:id="rId36"/>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4" name="椭圆 191"/>
          <p:cNvSpPr/>
          <p:nvPr>
            <p:custDataLst>
              <p:tags r:id="rId37"/>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6" name="椭圆 192"/>
          <p:cNvSpPr/>
          <p:nvPr>
            <p:custDataLst>
              <p:tags r:id="rId38"/>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8" name="椭圆 194"/>
          <p:cNvSpPr/>
          <p:nvPr>
            <p:custDataLst>
              <p:tags r:id="rId39"/>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0" name="椭圆 195"/>
          <p:cNvSpPr/>
          <p:nvPr>
            <p:custDataLst>
              <p:tags r:id="rId40"/>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2" name="椭圆 196"/>
          <p:cNvSpPr/>
          <p:nvPr>
            <p:custDataLst>
              <p:tags r:id="rId41"/>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4" name="椭圆 197"/>
          <p:cNvSpPr/>
          <p:nvPr>
            <p:custDataLst>
              <p:tags r:id="rId42"/>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6" name="椭圆 198"/>
          <p:cNvSpPr/>
          <p:nvPr>
            <p:custDataLst>
              <p:tags r:id="rId43"/>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8" name="椭圆 199"/>
          <p:cNvSpPr/>
          <p:nvPr>
            <p:custDataLst>
              <p:tags r:id="rId44"/>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0" name="椭圆 200"/>
          <p:cNvSpPr/>
          <p:nvPr>
            <p:custDataLst>
              <p:tags r:id="rId45"/>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2" name="椭圆 201"/>
          <p:cNvSpPr/>
          <p:nvPr>
            <p:custDataLst>
              <p:tags r:id="rId46"/>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4" name="标题"/>
          <p:cNvSpPr txBox="1">
            <a:spLocks noGrp="1"/>
          </p:cNvSpPr>
          <p:nvPr>
            <p:ph type="title" idx="1"/>
            <p:custDataLst>
              <p:tags r:id="rId47"/>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486" name="日期占位符 6"/>
          <p:cNvSpPr>
            <a:spLocks noGrp="1"/>
          </p:cNvSpPr>
          <p:nvPr>
            <p:ph type="dt" sz="half" idx="10"/>
            <p:custDataLst>
              <p:tags r:id="rId48"/>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9488" name="页脚占位符 7"/>
          <p:cNvSpPr>
            <a:spLocks noGrp="1"/>
          </p:cNvSpPr>
          <p:nvPr>
            <p:ph type="ftr" sz="quarter" idx="11"/>
            <p:custDataLst>
              <p:tags r:id="rId49"/>
            </p:custDataLst>
          </p:nvPr>
        </p:nvSpPr>
        <p:spPr>
          <a:xfrm>
            <a:off x="4116000" y="6314400"/>
            <a:ext cx="3960000" cy="316800"/>
          </a:xfrm>
        </p:spPr>
        <p:txBody>
          <a:bodyPr>
            <a:normAutofit/>
          </a:bodyPr>
          <a:p>
            <a:endParaRPr altLang="en-US" dirty="0" lang="zh-CN"/>
          </a:p>
        </p:txBody>
      </p:sp>
      <p:sp>
        <p:nvSpPr>
          <p:cNvPr id="1049490" name="灯片编号占位符 8"/>
          <p:cNvSpPr>
            <a:spLocks noGrp="1"/>
          </p:cNvSpPr>
          <p:nvPr>
            <p:ph type="sldNum" sz="quarter" idx="12"/>
            <p:custDataLst>
              <p:tags r:id="rId50"/>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9492"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6" name="椭圆 125"/>
          <p:cNvSpPr/>
          <p:nvPr>
            <p:custDataLst>
              <p:tags r:id="rId3"/>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498" name="椭圆 126"/>
          <p:cNvSpPr/>
          <p:nvPr>
            <p:custDataLst>
              <p:tags r:id="rId4"/>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0" name="椭圆 127"/>
          <p:cNvSpPr/>
          <p:nvPr>
            <p:custDataLst>
              <p:tags r:id="rId5"/>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2" name="椭圆 128"/>
          <p:cNvSpPr/>
          <p:nvPr>
            <p:custDataLst>
              <p:tags r:id="rId6"/>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4" name="椭圆 129"/>
          <p:cNvSpPr/>
          <p:nvPr>
            <p:custDataLst>
              <p:tags r:id="rId7"/>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6" name="椭圆 130"/>
          <p:cNvSpPr/>
          <p:nvPr>
            <p:custDataLst>
              <p:tags r:id="rId8"/>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8" name="椭圆 131"/>
          <p:cNvSpPr/>
          <p:nvPr>
            <p:custDataLst>
              <p:tags r:id="rId9"/>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0" name="椭圆 132"/>
          <p:cNvSpPr/>
          <p:nvPr>
            <p:custDataLst>
              <p:tags r:id="rId10"/>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2" name="椭圆 133"/>
          <p:cNvSpPr/>
          <p:nvPr>
            <p:custDataLst>
              <p:tags r:id="rId11"/>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4" name="椭圆 134"/>
          <p:cNvSpPr/>
          <p:nvPr>
            <p:custDataLst>
              <p:tags r:id="rId12"/>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6" name="椭圆 135"/>
          <p:cNvSpPr/>
          <p:nvPr>
            <p:custDataLst>
              <p:tags r:id="rId13"/>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8" name="椭圆 136"/>
          <p:cNvSpPr/>
          <p:nvPr>
            <p:custDataLst>
              <p:tags r:id="rId14"/>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0" name="椭圆 137"/>
          <p:cNvSpPr/>
          <p:nvPr>
            <p:custDataLst>
              <p:tags r:id="rId15"/>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2" name="椭圆 138"/>
          <p:cNvSpPr/>
          <p:nvPr>
            <p:custDataLst>
              <p:tags r:id="rId16"/>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4" name="椭圆 139"/>
          <p:cNvSpPr/>
          <p:nvPr>
            <p:custDataLst>
              <p:tags r:id="rId17"/>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6" name="椭圆 140"/>
          <p:cNvSpPr/>
          <p:nvPr>
            <p:custDataLst>
              <p:tags r:id="rId18"/>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8" name="椭圆 141"/>
          <p:cNvSpPr/>
          <p:nvPr>
            <p:custDataLst>
              <p:tags r:id="rId19"/>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0" name="椭圆 142"/>
          <p:cNvSpPr/>
          <p:nvPr>
            <p:custDataLst>
              <p:tags r:id="rId20"/>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2" name="椭圆 143"/>
          <p:cNvSpPr/>
          <p:nvPr>
            <p:custDataLst>
              <p:tags r:id="rId21"/>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4" name="椭圆 144"/>
          <p:cNvSpPr/>
          <p:nvPr>
            <p:custDataLst>
              <p:tags r:id="rId22"/>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6" name="椭圆 145"/>
          <p:cNvSpPr/>
          <p:nvPr>
            <p:custDataLst>
              <p:tags r:id="rId23"/>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8" name="椭圆 146"/>
          <p:cNvSpPr/>
          <p:nvPr>
            <p:custDataLst>
              <p:tags r:id="rId24"/>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0" name="椭圆 147"/>
          <p:cNvSpPr/>
          <p:nvPr>
            <p:custDataLst>
              <p:tags r:id="rId25"/>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2" name="椭圆 148"/>
          <p:cNvSpPr/>
          <p:nvPr>
            <p:custDataLst>
              <p:tags r:id="rId26"/>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4" name="椭圆 149"/>
          <p:cNvSpPr/>
          <p:nvPr>
            <p:custDataLst>
              <p:tags r:id="rId27"/>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6" name="椭圆 150"/>
          <p:cNvSpPr/>
          <p:nvPr>
            <p:custDataLst>
              <p:tags r:id="rId28"/>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8" name="椭圆 151"/>
          <p:cNvSpPr/>
          <p:nvPr>
            <p:custDataLst>
              <p:tags r:id="rId29"/>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0" name="椭圆 152"/>
          <p:cNvSpPr/>
          <p:nvPr>
            <p:custDataLst>
              <p:tags r:id="rId30"/>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2" name="椭圆 153"/>
          <p:cNvSpPr/>
          <p:nvPr>
            <p:custDataLst>
              <p:tags r:id="rId31"/>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4" name="椭圆 154"/>
          <p:cNvSpPr/>
          <p:nvPr>
            <p:custDataLst>
              <p:tags r:id="rId32"/>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6" name="椭圆 191"/>
          <p:cNvSpPr/>
          <p:nvPr>
            <p:custDataLst>
              <p:tags r:id="rId33"/>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8" name="椭圆 192"/>
          <p:cNvSpPr/>
          <p:nvPr>
            <p:custDataLst>
              <p:tags r:id="rId34"/>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0" name="椭圆 194"/>
          <p:cNvSpPr/>
          <p:nvPr>
            <p:custDataLst>
              <p:tags r:id="rId35"/>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2" name="椭圆 195"/>
          <p:cNvSpPr/>
          <p:nvPr>
            <p:custDataLst>
              <p:tags r:id="rId36"/>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4" name="椭圆 196"/>
          <p:cNvSpPr/>
          <p:nvPr>
            <p:custDataLst>
              <p:tags r:id="rId37"/>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6" name="椭圆 197"/>
          <p:cNvSpPr/>
          <p:nvPr>
            <p:custDataLst>
              <p:tags r:id="rId38"/>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8" name="椭圆 198"/>
          <p:cNvSpPr/>
          <p:nvPr>
            <p:custDataLst>
              <p:tags r:id="rId39"/>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0" name="椭圆 199"/>
          <p:cNvSpPr/>
          <p:nvPr>
            <p:custDataLst>
              <p:tags r:id="rId40"/>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2" name="椭圆 200"/>
          <p:cNvSpPr/>
          <p:nvPr>
            <p:custDataLst>
              <p:tags r:id="rId41"/>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4" name="椭圆 201"/>
          <p:cNvSpPr/>
          <p:nvPr>
            <p:custDataLst>
              <p:tags r:id="rId42"/>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6" name="标题"/>
          <p:cNvSpPr txBox="1">
            <a:spLocks noGrp="1"/>
          </p:cNvSpPr>
          <p:nvPr>
            <p:ph type="title" idx="1"/>
            <p:custDataLst>
              <p:tags r:id="rId43"/>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578" name="日期占位符 2"/>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580" name="页脚占位符 3"/>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582" name="灯片编号占位符 4"/>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9584"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6" name="任意多边形: 形状 4"/>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8" name="椭圆 201"/>
          <p:cNvSpPr/>
          <p:nvPr>
            <p:custDataLst>
              <p:tags r:id="rId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0" name="椭圆 200"/>
          <p:cNvSpPr/>
          <p:nvPr>
            <p:custDataLst>
              <p:tags r:id="rId4"/>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2" name="椭圆 199"/>
          <p:cNvSpPr/>
          <p:nvPr>
            <p:custDataLst>
              <p:tags r:id="rId5"/>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4" name="椭圆 198"/>
          <p:cNvSpPr/>
          <p:nvPr>
            <p:custDataLst>
              <p:tags r:id="rId6"/>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6" name="椭圆 197"/>
          <p:cNvSpPr/>
          <p:nvPr>
            <p:custDataLst>
              <p:tags r:id="rId7"/>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8" name="椭圆 196"/>
          <p:cNvSpPr/>
          <p:nvPr>
            <p:custDataLst>
              <p:tags r:id="rId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0" name="椭圆 195"/>
          <p:cNvSpPr/>
          <p:nvPr>
            <p:custDataLst>
              <p:tags r:id="rId9"/>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2" name="椭圆 194"/>
          <p:cNvSpPr/>
          <p:nvPr>
            <p:custDataLst>
              <p:tags r:id="rId10"/>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4" name="椭圆 192"/>
          <p:cNvSpPr/>
          <p:nvPr>
            <p:custDataLst>
              <p:tags r:id="rId11"/>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6" name="椭圆 191"/>
          <p:cNvSpPr/>
          <p:nvPr>
            <p:custDataLst>
              <p:tags r:id="rId12"/>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8" name="椭圆 154"/>
          <p:cNvSpPr/>
          <p:nvPr>
            <p:custDataLst>
              <p:tags r:id="rId1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0" name="椭圆 153"/>
          <p:cNvSpPr/>
          <p:nvPr>
            <p:custDataLst>
              <p:tags r:id="rId14"/>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2" name="椭圆 152"/>
          <p:cNvSpPr/>
          <p:nvPr>
            <p:custDataLst>
              <p:tags r:id="rId15"/>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4" name="椭圆 151"/>
          <p:cNvSpPr/>
          <p:nvPr>
            <p:custDataLst>
              <p:tags r:id="rId16"/>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6" name="椭圆 150"/>
          <p:cNvSpPr/>
          <p:nvPr>
            <p:custDataLst>
              <p:tags r:id="rId17"/>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8" name="椭圆 149"/>
          <p:cNvSpPr/>
          <p:nvPr>
            <p:custDataLst>
              <p:tags r:id="rId1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0" name="椭圆 148"/>
          <p:cNvSpPr/>
          <p:nvPr>
            <p:custDataLst>
              <p:tags r:id="rId19"/>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2" name="椭圆 147"/>
          <p:cNvSpPr/>
          <p:nvPr>
            <p:custDataLst>
              <p:tags r:id="rId20"/>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4" name="椭圆 146"/>
          <p:cNvSpPr/>
          <p:nvPr>
            <p:custDataLst>
              <p:tags r:id="rId21"/>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6" name="椭圆 145"/>
          <p:cNvSpPr/>
          <p:nvPr>
            <p:custDataLst>
              <p:tags r:id="rId22"/>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0" name="椭圆 143"/>
          <p:cNvSpPr/>
          <p:nvPr>
            <p:custDataLst>
              <p:tags r:id="rId24"/>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2" name="椭圆 142"/>
          <p:cNvSpPr/>
          <p:nvPr>
            <p:custDataLst>
              <p:tags r:id="rId25"/>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4" name="椭圆 141"/>
          <p:cNvSpPr/>
          <p:nvPr>
            <p:custDataLst>
              <p:tags r:id="rId26"/>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6" name="椭圆 140"/>
          <p:cNvSpPr/>
          <p:nvPr>
            <p:custDataLst>
              <p:tags r:id="rId27"/>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8"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0" name="椭圆 138"/>
          <p:cNvSpPr/>
          <p:nvPr>
            <p:custDataLst>
              <p:tags r:id="rId29"/>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2" name="椭圆 137"/>
          <p:cNvSpPr/>
          <p:nvPr>
            <p:custDataLst>
              <p:tags r:id="rId30"/>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4" name="椭圆 136"/>
          <p:cNvSpPr/>
          <p:nvPr>
            <p:custDataLst>
              <p:tags r:id="rId31"/>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6" name="椭圆 135"/>
          <p:cNvSpPr/>
          <p:nvPr>
            <p:custDataLst>
              <p:tags r:id="rId32"/>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8" name="椭圆 134"/>
          <p:cNvSpPr/>
          <p:nvPr>
            <p:custDataLst>
              <p:tags r:id="rId3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0" name="椭圆 133"/>
          <p:cNvSpPr/>
          <p:nvPr>
            <p:custDataLst>
              <p:tags r:id="rId34"/>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2" name="椭圆 132"/>
          <p:cNvSpPr/>
          <p:nvPr>
            <p:custDataLst>
              <p:tags r:id="rId35"/>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4" name="椭圆 131"/>
          <p:cNvSpPr/>
          <p:nvPr>
            <p:custDataLst>
              <p:tags r:id="rId36"/>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6" name="椭圆 130"/>
          <p:cNvSpPr/>
          <p:nvPr>
            <p:custDataLst>
              <p:tags r:id="rId37"/>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8" name="椭圆 129"/>
          <p:cNvSpPr/>
          <p:nvPr>
            <p:custDataLst>
              <p:tags r:id="rId3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0" name="椭圆 128"/>
          <p:cNvSpPr/>
          <p:nvPr>
            <p:custDataLst>
              <p:tags r:id="rId39"/>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2" name="椭圆 127"/>
          <p:cNvSpPr/>
          <p:nvPr>
            <p:custDataLst>
              <p:tags r:id="rId40"/>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4" name="椭圆 126"/>
          <p:cNvSpPr/>
          <p:nvPr>
            <p:custDataLst>
              <p:tags r:id="rId41"/>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6" name="椭圆 125"/>
          <p:cNvSpPr/>
          <p:nvPr>
            <p:custDataLst>
              <p:tags r:id="rId42"/>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8" name="日期占位符 1"/>
          <p:cNvSpPr>
            <a:spLocks noGrp="1"/>
          </p:cNvSpPr>
          <p:nvPr>
            <p:ph type="dt" sz="half" idx="10"/>
            <p:custDataLst>
              <p:tags r:id="rId43"/>
            </p:custDataLst>
          </p:nvPr>
        </p:nvSpPr>
        <p:spPr/>
        <p:txBody>
          <a:bodyPr/>
          <a:p>
            <a:fld id="{760FBDFE-C587-4B4C-A407-44438C67B59E}" type="datetimeFigureOut">
              <a:rPr altLang="en-US" lang="zh-CN" smtClean="0"/>
            </a:fld>
            <a:endParaRPr altLang="en-US" lang="zh-CN"/>
          </a:p>
        </p:txBody>
      </p:sp>
      <p:sp>
        <p:nvSpPr>
          <p:cNvPr id="1049670" name="页脚占位符 2"/>
          <p:cNvSpPr>
            <a:spLocks noGrp="1"/>
          </p:cNvSpPr>
          <p:nvPr>
            <p:ph type="ftr" sz="quarter" idx="11"/>
            <p:custDataLst>
              <p:tags r:id="rId44"/>
            </p:custDataLst>
          </p:nvPr>
        </p:nvSpPr>
        <p:spPr/>
        <p:txBody>
          <a:bodyPr/>
          <a:p>
            <a:endParaRPr altLang="en-US" dirty="0" lang="zh-CN"/>
          </a:p>
        </p:txBody>
      </p:sp>
      <p:sp>
        <p:nvSpPr>
          <p:cNvPr id="1049672" name="灯片编号占位符 3"/>
          <p:cNvSpPr>
            <a:spLocks noGrp="1"/>
          </p:cNvSpPr>
          <p:nvPr>
            <p:ph type="sldNum" sz="quarter" idx="12"/>
            <p:custDataLst>
              <p:tags r:id="rId45"/>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9674" name="任意多边形: 形状 7"/>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6"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8" name="正文"/>
          <p:cNvSpPr txBox="1">
            <a:spLocks noGrp="1"/>
          </p:cNvSpPr>
          <p:nvPr>
            <p:ph idx="44"/>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9680"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2"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4"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6"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8"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0"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2"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4"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6"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8"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0"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2"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4"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6"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8"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0"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2"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4"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6"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0"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2"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4"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6"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8"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0"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2"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4"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6"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8"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0"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2"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4"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6"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8"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0"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2"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4"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6"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8"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60" name="日期占位符 3"/>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762" name="页脚占位符 4"/>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764" name="灯片编号占位符 5"/>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9766" name="任意多边形: 形状 8"/>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68"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70" name="副标题"/>
          <p:cNvSpPr txBox="1">
            <a:spLocks noGrp="1"/>
          </p:cNvSpPr>
          <p:nvPr>
            <p:ph type="body" idx="45" hasCustomPrompt="1"/>
            <p:custDataLst>
              <p:tags r:id="rId3"/>
            </p:custDataLst>
          </p:nvPr>
        </p:nvSpPr>
        <p:spPr>
          <a:xfrm>
            <a:off x="608400" y="1237350"/>
            <a:ext cx="10969200" cy="4000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9772"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4"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6"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8"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0"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2"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4"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6"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8"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0"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2"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4"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6"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8"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0"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2"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4"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6"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8"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0"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2"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4"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6"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8"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0"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2"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4"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6"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8"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0"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2"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4"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6"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8"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0"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2"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4"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6"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8"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0"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2" name="标题"/>
          <p:cNvSpPr txBox="1">
            <a:spLocks noGrp="1"/>
          </p:cNvSpPr>
          <p:nvPr>
            <p:ph type="title" idx="1"/>
            <p:custDataLst>
              <p:tags r:id="rId44"/>
            </p:custDataLst>
          </p:nvPr>
        </p:nvSpPr>
        <p:spPr>
          <a:xfrm>
            <a:off x="608400" y="45859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854" name="日期占位符 2"/>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856" name="页脚占位符 3"/>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858" name="灯片编号占位符 4"/>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986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986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pic>
        <p:nvPicPr>
          <p:cNvPr id="2097159" name="图片 258" descr="亮着灯的房子  低可信度描述已自动生成"/>
          <p:cNvPicPr>
            <a:picLocks noChangeAspect="1"/>
          </p:cNvPicPr>
          <p:nvPr>
            <p:custDataLst>
              <p:tags r:id="rId3"/>
            </p:custDataLst>
          </p:nvPr>
        </p:nvPicPr>
        <p:blipFill>
          <a:blip xmlns:r="http://schemas.openxmlformats.org/officeDocument/2006/relationships" r:embed="rId4"/>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864" name="椭圆 265"/>
          <p:cNvSpPr/>
          <p:nvPr>
            <p:custDataLst>
              <p:tags r:id="rId5"/>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6" name="椭圆 268"/>
          <p:cNvSpPr/>
          <p:nvPr>
            <p:custDataLst>
              <p:tags r:id="rId6"/>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8" name="椭圆 273"/>
          <p:cNvSpPr/>
          <p:nvPr>
            <p:custDataLst>
              <p:tags r:id="rId7"/>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0" name="椭圆 274"/>
          <p:cNvSpPr/>
          <p:nvPr>
            <p:custDataLst>
              <p:tags r:id="rId8"/>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2" name="椭圆 275"/>
          <p:cNvSpPr/>
          <p:nvPr>
            <p:custDataLst>
              <p:tags r:id="rId9"/>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4" name="椭圆 276"/>
          <p:cNvSpPr/>
          <p:nvPr>
            <p:custDataLst>
              <p:tags r:id="rId10"/>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6" name="椭圆 277"/>
          <p:cNvSpPr/>
          <p:nvPr>
            <p:custDataLst>
              <p:tags r:id="rId11"/>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8" name="椭圆 278"/>
          <p:cNvSpPr/>
          <p:nvPr>
            <p:custDataLst>
              <p:tags r:id="rId12"/>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0" name="椭圆 279"/>
          <p:cNvSpPr/>
          <p:nvPr>
            <p:custDataLst>
              <p:tags r:id="rId13"/>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2" name="椭圆 280"/>
          <p:cNvSpPr/>
          <p:nvPr>
            <p:custDataLst>
              <p:tags r:id="rId14"/>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4" name="椭圆 281"/>
          <p:cNvSpPr/>
          <p:nvPr>
            <p:custDataLst>
              <p:tags r:id="rId15"/>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6" name="椭圆 282"/>
          <p:cNvSpPr/>
          <p:nvPr>
            <p:custDataLst>
              <p:tags r:id="rId16"/>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8" name="椭圆 283"/>
          <p:cNvSpPr/>
          <p:nvPr>
            <p:custDataLst>
              <p:tags r:id="rId17"/>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0" name="椭圆 284"/>
          <p:cNvSpPr/>
          <p:nvPr>
            <p:custDataLst>
              <p:tags r:id="rId18"/>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2" name="椭圆 285"/>
          <p:cNvSpPr/>
          <p:nvPr>
            <p:custDataLst>
              <p:tags r:id="rId19"/>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4" name="椭圆 286"/>
          <p:cNvSpPr/>
          <p:nvPr>
            <p:custDataLst>
              <p:tags r:id="rId20"/>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6" name="椭圆 287"/>
          <p:cNvSpPr/>
          <p:nvPr>
            <p:custDataLst>
              <p:tags r:id="rId21"/>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8" name="椭圆 288"/>
          <p:cNvSpPr/>
          <p:nvPr>
            <p:custDataLst>
              <p:tags r:id="rId22"/>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0" name="椭圆 289"/>
          <p:cNvSpPr/>
          <p:nvPr>
            <p:custDataLst>
              <p:tags r:id="rId23"/>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2" name="椭圆 290"/>
          <p:cNvSpPr/>
          <p:nvPr>
            <p:custDataLst>
              <p:tags r:id="rId24"/>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4" name="椭圆 291"/>
          <p:cNvSpPr/>
          <p:nvPr>
            <p:custDataLst>
              <p:tags r:id="rId25"/>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6" name="椭圆 292"/>
          <p:cNvSpPr/>
          <p:nvPr>
            <p:custDataLst>
              <p:tags r:id="rId26"/>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8" name="椭圆 293"/>
          <p:cNvSpPr/>
          <p:nvPr>
            <p:custDataLst>
              <p:tags r:id="rId27"/>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0" name="椭圆 294"/>
          <p:cNvSpPr/>
          <p:nvPr>
            <p:custDataLst>
              <p:tags r:id="rId28"/>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2" name="椭圆 295"/>
          <p:cNvSpPr/>
          <p:nvPr>
            <p:custDataLst>
              <p:tags r:id="rId29"/>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4" name="椭圆 296"/>
          <p:cNvSpPr/>
          <p:nvPr>
            <p:custDataLst>
              <p:tags r:id="rId30"/>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6" name="椭圆 297"/>
          <p:cNvSpPr/>
          <p:nvPr>
            <p:custDataLst>
              <p:tags r:id="rId31"/>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8" name="椭圆 298"/>
          <p:cNvSpPr/>
          <p:nvPr>
            <p:custDataLst>
              <p:tags r:id="rId32"/>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0" name="椭圆 299"/>
          <p:cNvSpPr/>
          <p:nvPr>
            <p:custDataLst>
              <p:tags r:id="rId33"/>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2" name="椭圆 300"/>
          <p:cNvSpPr/>
          <p:nvPr>
            <p:custDataLst>
              <p:tags r:id="rId34"/>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4" name="任意多边形: 形状 301"/>
          <p:cNvSpPr/>
          <p:nvPr>
            <p:custDataLst>
              <p:tags r:id="rId35"/>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6" name="任意多边形: 形状 302"/>
          <p:cNvSpPr/>
          <p:nvPr>
            <p:custDataLst>
              <p:tags r:id="rId36"/>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8" name="任意多边形: 形状 303"/>
          <p:cNvSpPr/>
          <p:nvPr>
            <p:custDataLst>
              <p:tags r:id="rId37"/>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0" name="任意多边形: 形状 304"/>
          <p:cNvSpPr/>
          <p:nvPr>
            <p:custDataLst>
              <p:tags r:id="rId38"/>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2" name="任意多边形: 形状 305"/>
          <p:cNvSpPr/>
          <p:nvPr>
            <p:custDataLst>
              <p:tags r:id="rId39"/>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4" name="任意多边形: 形状 306"/>
          <p:cNvSpPr/>
          <p:nvPr>
            <p:custDataLst>
              <p:tags r:id="rId40"/>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6" name="椭圆 307"/>
          <p:cNvSpPr/>
          <p:nvPr>
            <p:custDataLst>
              <p:tags r:id="rId41"/>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38" name="椭圆 308"/>
          <p:cNvSpPr/>
          <p:nvPr>
            <p:custDataLst>
              <p:tags r:id="rId42"/>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0" name="椭圆 309"/>
          <p:cNvSpPr/>
          <p:nvPr>
            <p:custDataLst>
              <p:tags r:id="rId43"/>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2" name="椭圆 310"/>
          <p:cNvSpPr/>
          <p:nvPr>
            <p:custDataLst>
              <p:tags r:id="rId44"/>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4" name="椭圆 311"/>
          <p:cNvSpPr/>
          <p:nvPr>
            <p:custDataLst>
              <p:tags r:id="rId45"/>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6" name="椭圆 312"/>
          <p:cNvSpPr/>
          <p:nvPr>
            <p:custDataLst>
              <p:tags r:id="rId46"/>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8" name="椭圆 314"/>
          <p:cNvSpPr/>
          <p:nvPr>
            <p:custDataLst>
              <p:tags r:id="rId47"/>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0" name="椭圆 315"/>
          <p:cNvSpPr/>
          <p:nvPr>
            <p:custDataLst>
              <p:tags r:id="rId48"/>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2" name="椭圆 316"/>
          <p:cNvSpPr/>
          <p:nvPr>
            <p:custDataLst>
              <p:tags r:id="rId49"/>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4" name="椭圆 317"/>
          <p:cNvSpPr/>
          <p:nvPr>
            <p:custDataLst>
              <p:tags r:id="rId50"/>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6" name="椭圆 318"/>
          <p:cNvSpPr/>
          <p:nvPr>
            <p:custDataLst>
              <p:tags r:id="rId51"/>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8" name="椭圆 319"/>
          <p:cNvSpPr/>
          <p:nvPr>
            <p:custDataLst>
              <p:tags r:id="rId52"/>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0" name="椭圆 320"/>
          <p:cNvSpPr/>
          <p:nvPr>
            <p:custDataLst>
              <p:tags r:id="rId53"/>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2" name="椭圆 321"/>
          <p:cNvSpPr/>
          <p:nvPr>
            <p:custDataLst>
              <p:tags r:id="rId54"/>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4" name="椭圆 322"/>
          <p:cNvSpPr/>
          <p:nvPr>
            <p:custDataLst>
              <p:tags r:id="rId55"/>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6" name="椭圆 323"/>
          <p:cNvSpPr/>
          <p:nvPr>
            <p:custDataLst>
              <p:tags r:id="rId56"/>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8" name="椭圆 324"/>
          <p:cNvSpPr/>
          <p:nvPr>
            <p:custDataLst>
              <p:tags r:id="rId57"/>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0" name="椭圆 325"/>
          <p:cNvSpPr/>
          <p:nvPr>
            <p:custDataLst>
              <p:tags r:id="rId58"/>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2" name="椭圆 326"/>
          <p:cNvSpPr/>
          <p:nvPr>
            <p:custDataLst>
              <p:tags r:id="rId59"/>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4" name="椭圆 327"/>
          <p:cNvSpPr/>
          <p:nvPr>
            <p:custDataLst>
              <p:tags r:id="rId60"/>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6" name="椭圆 328"/>
          <p:cNvSpPr/>
          <p:nvPr>
            <p:custDataLst>
              <p:tags r:id="rId61"/>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8" name="椭圆 329"/>
          <p:cNvSpPr/>
          <p:nvPr>
            <p:custDataLst>
              <p:tags r:id="rId62"/>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0" name="椭圆 330"/>
          <p:cNvSpPr/>
          <p:nvPr>
            <p:custDataLst>
              <p:tags r:id="rId63"/>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2" name="椭圆 331"/>
          <p:cNvSpPr/>
          <p:nvPr>
            <p:custDataLst>
              <p:tags r:id="rId64"/>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4" name="椭圆 332"/>
          <p:cNvSpPr/>
          <p:nvPr>
            <p:custDataLst>
              <p:tags r:id="rId65"/>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6" name="椭圆 333"/>
          <p:cNvSpPr/>
          <p:nvPr>
            <p:custDataLst>
              <p:tags r:id="rId66"/>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8" name="椭圆 334"/>
          <p:cNvSpPr/>
          <p:nvPr>
            <p:custDataLst>
              <p:tags r:id="rId67"/>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0" name="椭圆 335"/>
          <p:cNvSpPr/>
          <p:nvPr>
            <p:custDataLst>
              <p:tags r:id="rId68"/>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2" name="椭圆 336"/>
          <p:cNvSpPr/>
          <p:nvPr>
            <p:custDataLst>
              <p:tags r:id="rId69"/>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4" name="椭圆 337"/>
          <p:cNvSpPr/>
          <p:nvPr>
            <p:custDataLst>
              <p:tags r:id="rId70"/>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6" name="椭圆 338"/>
          <p:cNvSpPr/>
          <p:nvPr>
            <p:custDataLst>
              <p:tags r:id="rId71"/>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8" name="椭圆 339"/>
          <p:cNvSpPr/>
          <p:nvPr>
            <p:custDataLst>
              <p:tags r:id="rId72"/>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0" name="椭圆 340"/>
          <p:cNvSpPr/>
          <p:nvPr>
            <p:custDataLst>
              <p:tags r:id="rId73"/>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2" name="椭圆 341"/>
          <p:cNvSpPr/>
          <p:nvPr>
            <p:custDataLst>
              <p:tags r:id="rId74"/>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4" name="椭圆 342"/>
          <p:cNvSpPr/>
          <p:nvPr>
            <p:custDataLst>
              <p:tags r:id="rId75"/>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6" name="椭圆 343"/>
          <p:cNvSpPr/>
          <p:nvPr>
            <p:custDataLst>
              <p:tags r:id="rId76"/>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8" name="椭圆 344"/>
          <p:cNvSpPr/>
          <p:nvPr>
            <p:custDataLst>
              <p:tags r:id="rId77"/>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0" name="椭圆 345"/>
          <p:cNvSpPr/>
          <p:nvPr>
            <p:custDataLst>
              <p:tags r:id="rId78"/>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2" name="椭圆 346"/>
          <p:cNvSpPr/>
          <p:nvPr>
            <p:custDataLst>
              <p:tags r:id="rId79"/>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4" name="椭圆 347"/>
          <p:cNvSpPr/>
          <p:nvPr>
            <p:custDataLst>
              <p:tags r:id="rId80"/>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6" name="椭圆 348"/>
          <p:cNvSpPr/>
          <p:nvPr>
            <p:custDataLst>
              <p:tags r:id="rId81"/>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8" name="椭圆 349"/>
          <p:cNvSpPr/>
          <p:nvPr>
            <p:custDataLst>
              <p:tags r:id="rId82"/>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0" name="椭圆 350"/>
          <p:cNvSpPr/>
          <p:nvPr>
            <p:custDataLst>
              <p:tags r:id="rId83"/>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2" name="椭圆 351"/>
          <p:cNvSpPr/>
          <p:nvPr>
            <p:custDataLst>
              <p:tags r:id="rId84"/>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4" name="椭圆 352"/>
          <p:cNvSpPr/>
          <p:nvPr>
            <p:custDataLst>
              <p:tags r:id="rId85"/>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6" name="椭圆 353"/>
          <p:cNvSpPr/>
          <p:nvPr>
            <p:custDataLst>
              <p:tags r:id="rId86"/>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8" name="标题"/>
          <p:cNvSpPr txBox="1">
            <a:spLocks noGrp="1"/>
          </p:cNvSpPr>
          <p:nvPr>
            <p:ph type="title" idx="2" hasCustomPrompt="1"/>
            <p:custDataLst>
              <p:tags r:id="rId87"/>
            </p:custDataLst>
          </p:nvPr>
        </p:nvSpPr>
        <p:spPr>
          <a:xfrm>
            <a:off x="1856740" y="1411605"/>
            <a:ext cx="5520055" cy="1870075"/>
          </a:xfrm>
          <a:prstGeom prst="rect"/>
          <a:noFill/>
        </p:spPr>
        <p:txBody>
          <a:bodyPr anchor="b" anchorCtr="0"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6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单击编辑标题</a:t>
            </a:r>
            <a:endParaRPr dirty="0">
              <a:sym typeface="+mn-ea"/>
            </a:endParaRPr>
          </a:p>
        </p:txBody>
      </p:sp>
      <p:sp>
        <p:nvSpPr>
          <p:cNvPr id="1050030" name="署名"/>
          <p:cNvSpPr>
            <a:spLocks noGrp="1"/>
          </p:cNvSpPr>
          <p:nvPr>
            <p:ph type="body" idx="1" hasCustomPrompt="1"/>
            <p:custDataLst>
              <p:tags r:id="rId88"/>
            </p:custDataLst>
          </p:nvPr>
        </p:nvSpPr>
        <p:spPr>
          <a:xfrm>
            <a:off x="1971040" y="3584575"/>
            <a:ext cx="2402205" cy="483235"/>
          </a:xfrm>
          <a:prstGeom prst="roundRect">
            <a:avLst>
              <a:gd name="adj" fmla="val 20105"/>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50032" name="日期占位符 3"/>
          <p:cNvSpPr>
            <a:spLocks noGrp="1"/>
          </p:cNvSpPr>
          <p:nvPr>
            <p:ph type="dt" sz="half" idx="10"/>
            <p:custDataLst>
              <p:tags r:id="rId89"/>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50034" name="页脚占位符 4"/>
          <p:cNvSpPr>
            <a:spLocks noGrp="1"/>
          </p:cNvSpPr>
          <p:nvPr>
            <p:ph type="ftr" sz="quarter" idx="11"/>
            <p:custDataLst>
              <p:tags r:id="rId90"/>
            </p:custDataLst>
          </p:nvPr>
        </p:nvSpPr>
        <p:spPr>
          <a:xfrm>
            <a:off x="4116000" y="6314400"/>
            <a:ext cx="3960000" cy="316800"/>
          </a:xfrm>
        </p:spPr>
        <p:txBody>
          <a:bodyPr>
            <a:normAutofit/>
          </a:bodyPr>
          <a:p>
            <a:endParaRPr altLang="en-US" dirty="0" lang="zh-CN"/>
          </a:p>
        </p:txBody>
      </p:sp>
      <p:sp>
        <p:nvSpPr>
          <p:cNvPr id="1050036" name="灯片编号占位符 5"/>
          <p:cNvSpPr>
            <a:spLocks noGrp="1"/>
          </p:cNvSpPr>
          <p:nvPr>
            <p:ph type="sldNum" sz="quarter" idx="12"/>
            <p:custDataLst>
              <p:tags r:id="rId91"/>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49.xml"/><Relationship Id="rId13" Type="http://schemas.openxmlformats.org/officeDocument/2006/relationships/tags" Target="../tags/tag650.xml"/><Relationship Id="rId14" Type="http://schemas.openxmlformats.org/officeDocument/2006/relationships/tags" Target="../tags/tag651.xml"/><Relationship Id="rId15" Type="http://schemas.openxmlformats.org/officeDocument/2006/relationships/tags" Target="../tags/tag652.xml"/><Relationship Id="rId16" Type="http://schemas.openxmlformats.org/officeDocument/2006/relationships/tags" Target="../tags/tag653.xml"/><Relationship Id="rId17" Type="http://schemas.openxmlformats.org/officeDocument/2006/relationships/tags" Target="../tags/tag654.xml"/><Relationship Id="rId18" Type="http://schemas.openxmlformats.org/officeDocument/2006/relationships/tags" Target="../tags/tag655.xml"/><Relationship Id="rId19" Type="http://schemas.openxmlformats.org/officeDocument/2006/relationships/tags" Target="../tags/tag656.xml"/><Relationship Id="rId20" Type="http://schemas.openxmlformats.org/officeDocument/2006/relationships/tags" Target="../tags/tag657.xml"/><Relationship Id="rId21" Type="http://schemas.openxmlformats.org/officeDocument/2006/relationships/tags" Target="../tags/tag658.xml"/><Relationship Id="rId22" Type="http://schemas.openxmlformats.org/officeDocument/2006/relationships/tags" Target="../tags/tag659.xml"/><Relationship Id="rId23" Type="http://schemas.openxmlformats.org/officeDocument/2006/relationships/tags" Target="../tags/tag660.xml"/><Relationship Id="rId24" Type="http://schemas.openxmlformats.org/officeDocument/2006/relationships/tags" Target="../tags/tag661.xml"/><Relationship Id="rId25" Type="http://schemas.openxmlformats.org/officeDocument/2006/relationships/tags" Target="../tags/tag662.xml"/><Relationship Id="rId26" Type="http://schemas.openxmlformats.org/officeDocument/2006/relationships/tags" Target="../tags/tag663.xml"/><Relationship Id="rId27" Type="http://schemas.openxmlformats.org/officeDocument/2006/relationships/tags" Target="../tags/tag664.xml"/><Relationship Id="rId28" Type="http://schemas.openxmlformats.org/officeDocument/2006/relationships/tags" Target="../tags/tag665.xml"/><Relationship Id="rId29" Type="http://schemas.openxmlformats.org/officeDocument/2006/relationships/tags" Target="../tags/tag666.xml"/><Relationship Id="rId30" Type="http://schemas.openxmlformats.org/officeDocument/2006/relationships/tags" Target="../tags/tag667.xml"/><Relationship Id="rId31" Type="http://schemas.openxmlformats.org/officeDocument/2006/relationships/tags" Target="../tags/tag668.xml"/><Relationship Id="rId32" Type="http://schemas.openxmlformats.org/officeDocument/2006/relationships/tags" Target="../tags/tag669.xml"/><Relationship Id="rId33" Type="http://schemas.openxmlformats.org/officeDocument/2006/relationships/tags" Target="../tags/tag670.xml"/><Relationship Id="rId34" Type="http://schemas.openxmlformats.org/officeDocument/2006/relationships/tags" Target="../tags/tag671.xml"/><Relationship Id="rId35" Type="http://schemas.openxmlformats.org/officeDocument/2006/relationships/tags" Target="../tags/tag672.xml"/><Relationship Id="rId36" Type="http://schemas.openxmlformats.org/officeDocument/2006/relationships/tags" Target="../tags/tag673.xml"/><Relationship Id="rId37" Type="http://schemas.openxmlformats.org/officeDocument/2006/relationships/tags" Target="../tags/tag674.xml"/><Relationship Id="rId38" Type="http://schemas.openxmlformats.org/officeDocument/2006/relationships/tags" Target="../tags/tag675.xml"/><Relationship Id="rId39" Type="http://schemas.openxmlformats.org/officeDocument/2006/relationships/tags" Target="../tags/tag676.xml"/><Relationship Id="rId40" Type="http://schemas.openxmlformats.org/officeDocument/2006/relationships/tags" Target="../tags/tag677.xml"/><Relationship Id="rId41" Type="http://schemas.openxmlformats.org/officeDocument/2006/relationships/tags" Target="../tags/tag678.xml"/><Relationship Id="rId42" Type="http://schemas.openxmlformats.org/officeDocument/2006/relationships/tags" Target="../tags/tag679.xml"/><Relationship Id="rId43" Type="http://schemas.openxmlformats.org/officeDocument/2006/relationships/tags" Target="../tags/tag680.xml"/><Relationship Id="rId44" Type="http://schemas.openxmlformats.org/officeDocument/2006/relationships/tags" Target="../tags/tag681.xml"/><Relationship Id="rId45" Type="http://schemas.openxmlformats.org/officeDocument/2006/relationships/tags" Target="../tags/tag682.xml"/><Relationship Id="rId46" Type="http://schemas.openxmlformats.org/officeDocument/2006/relationships/tags" Target="../tags/tag683.xml"/><Relationship Id="rId47" Type="http://schemas.openxmlformats.org/officeDocument/2006/relationships/tags" Target="../tags/tag684.xml"/><Relationship Id="rId48" Type="http://schemas.openxmlformats.org/officeDocument/2006/relationships/tags" Target="../tags/tag685.xml"/><Relationship Id="rId49" Type="http://schemas.openxmlformats.org/officeDocument/2006/relationships/tags" Target="../tags/tag686.xml"/><Relationship Id="rId50" Type="http://schemas.openxmlformats.org/officeDocument/2006/relationships/tags" Target="../tags/tag687.xml"/><Relationship Id="rId51" Type="http://schemas.openxmlformats.org/officeDocument/2006/relationships/tags" Target="../tags/tag688.xml"/><Relationship Id="rId52" Type="http://schemas.openxmlformats.org/officeDocument/2006/relationships/tags" Target="../tags/tag689.xml"/><Relationship Id="rId53" Type="http://schemas.openxmlformats.org/officeDocument/2006/relationships/tags" Target="../tags/tag690.xml"/><Relationship Id="rId54" Type="http://schemas.openxmlformats.org/officeDocument/2006/relationships/tags" Target="../tags/tag691.xml"/><Relationship Id="rId55" Type="http://schemas.openxmlformats.org/officeDocument/2006/relationships/tags" Target="../tags/tag692.xml"/><Relationship Id="rId56" Type="http://schemas.openxmlformats.org/officeDocument/2006/relationships/tags" Target="../tags/tag693.xml"/><Relationship Id="rId57" Type="http://schemas.openxmlformats.org/officeDocument/2006/relationships/tags" Target="../tags/tag694.xml"/><Relationship Id="rId58" Type="http://schemas.openxmlformats.org/officeDocument/2006/relationships/tags" Target="../tags/tag695.xml"/><Relationship Id="rId59" Type="http://schemas.openxmlformats.org/officeDocument/2006/relationships/tags" Target="../tags/tag696.xml"/><Relationship Id="rId6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8037" r:id="rId1"/>
    <p:sldLayoutId id="2147498038" r:id="rId2"/>
    <p:sldLayoutId id="2147498039" r:id="rId3"/>
    <p:sldLayoutId id="2147498040" r:id="rId4"/>
    <p:sldLayoutId id="2147498041" r:id="rId5"/>
    <p:sldLayoutId id="2147498042" r:id="rId6"/>
    <p:sldLayoutId id="2147498043" r:id="rId7"/>
    <p:sldLayoutId id="2147498044" r:id="rId8"/>
    <p:sldLayoutId id="2147498045" r:id="rId9"/>
    <p:sldLayoutId id="2147498046" r:id="rId10"/>
    <p:sldLayoutId id="2147498047"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任意多边形: 形状 3"/>
          <p:cNvSpPr/>
          <p:nvPr userDrawn="1">
            <p:custDataLst>
              <p:tags r:id="rId1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6" name="任意多边形: 形状 12"/>
          <p:cNvSpPr/>
          <p:nvPr userDrawn="1">
            <p:custDataLst>
              <p:tags r:id="rId13"/>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8" name="椭圆 125"/>
          <p:cNvSpPr/>
          <p:nvPr>
            <p:custDataLst>
              <p:tags r:id="rId1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0" name="椭圆 126"/>
          <p:cNvSpPr/>
          <p:nvPr>
            <p:custDataLst>
              <p:tags r:id="rId1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2" name="椭圆 127"/>
          <p:cNvSpPr/>
          <p:nvPr>
            <p:custDataLst>
              <p:tags r:id="rId1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4" name="椭圆 128"/>
          <p:cNvSpPr/>
          <p:nvPr>
            <p:custDataLst>
              <p:tags r:id="rId1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6" name="椭圆 129"/>
          <p:cNvSpPr/>
          <p:nvPr>
            <p:custDataLst>
              <p:tags r:id="rId1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8" name="椭圆 130"/>
          <p:cNvSpPr/>
          <p:nvPr>
            <p:custDataLst>
              <p:tags r:id="rId1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0" name="椭圆 131"/>
          <p:cNvSpPr/>
          <p:nvPr>
            <p:custDataLst>
              <p:tags r:id="rId2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2" name="椭圆 132"/>
          <p:cNvSpPr/>
          <p:nvPr>
            <p:custDataLst>
              <p:tags r:id="rId2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4" name="椭圆 133"/>
          <p:cNvSpPr/>
          <p:nvPr>
            <p:custDataLst>
              <p:tags r:id="rId2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6" name="椭圆 134"/>
          <p:cNvSpPr/>
          <p:nvPr>
            <p:custDataLst>
              <p:tags r:id="rId2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8" name="椭圆 135"/>
          <p:cNvSpPr/>
          <p:nvPr>
            <p:custDataLst>
              <p:tags r:id="rId2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0" name="椭圆 136"/>
          <p:cNvSpPr/>
          <p:nvPr>
            <p:custDataLst>
              <p:tags r:id="rId2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2" name="椭圆 137"/>
          <p:cNvSpPr/>
          <p:nvPr>
            <p:custDataLst>
              <p:tags r:id="rId2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4" name="椭圆 138"/>
          <p:cNvSpPr/>
          <p:nvPr>
            <p:custDataLst>
              <p:tags r:id="rId2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6"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8" name="椭圆 140"/>
          <p:cNvSpPr/>
          <p:nvPr>
            <p:custDataLst>
              <p:tags r:id="rId2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0" name="椭圆 141"/>
          <p:cNvSpPr/>
          <p:nvPr>
            <p:custDataLst>
              <p:tags r:id="rId3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2" name="椭圆 142"/>
          <p:cNvSpPr/>
          <p:nvPr>
            <p:custDataLst>
              <p:tags r:id="rId3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4" name="椭圆 143"/>
          <p:cNvSpPr/>
          <p:nvPr>
            <p:custDataLst>
              <p:tags r:id="rId3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6" name="椭圆 144"/>
          <p:cNvSpPr/>
          <p:nvPr>
            <p:custDataLst>
              <p:tags r:id="rId3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8" name="椭圆 145"/>
          <p:cNvSpPr/>
          <p:nvPr>
            <p:custDataLst>
              <p:tags r:id="rId3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0" name="椭圆 146"/>
          <p:cNvSpPr/>
          <p:nvPr>
            <p:custDataLst>
              <p:tags r:id="rId3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2" name="椭圆 147"/>
          <p:cNvSpPr/>
          <p:nvPr>
            <p:custDataLst>
              <p:tags r:id="rId3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4" name="椭圆 148"/>
          <p:cNvSpPr/>
          <p:nvPr>
            <p:custDataLst>
              <p:tags r:id="rId3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6" name="椭圆 149"/>
          <p:cNvSpPr/>
          <p:nvPr>
            <p:custDataLst>
              <p:tags r:id="rId3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8" name="椭圆 150"/>
          <p:cNvSpPr/>
          <p:nvPr>
            <p:custDataLst>
              <p:tags r:id="rId3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0" name="椭圆 151"/>
          <p:cNvSpPr/>
          <p:nvPr>
            <p:custDataLst>
              <p:tags r:id="rId4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2" name="椭圆 152"/>
          <p:cNvSpPr/>
          <p:nvPr>
            <p:custDataLst>
              <p:tags r:id="rId4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4" name="椭圆 153"/>
          <p:cNvSpPr/>
          <p:nvPr>
            <p:custDataLst>
              <p:tags r:id="rId4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6" name="椭圆 154"/>
          <p:cNvSpPr/>
          <p:nvPr>
            <p:custDataLst>
              <p:tags r:id="rId4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8" name="椭圆 191"/>
          <p:cNvSpPr/>
          <p:nvPr>
            <p:custDataLst>
              <p:tags r:id="rId4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0" name="椭圆 192"/>
          <p:cNvSpPr/>
          <p:nvPr>
            <p:custDataLst>
              <p:tags r:id="rId4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2" name="椭圆 194"/>
          <p:cNvSpPr/>
          <p:nvPr>
            <p:custDataLst>
              <p:tags r:id="rId4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4" name="椭圆 195"/>
          <p:cNvSpPr/>
          <p:nvPr>
            <p:custDataLst>
              <p:tags r:id="rId4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6" name="椭圆 196"/>
          <p:cNvSpPr/>
          <p:nvPr>
            <p:custDataLst>
              <p:tags r:id="rId4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8" name="椭圆 197"/>
          <p:cNvSpPr/>
          <p:nvPr>
            <p:custDataLst>
              <p:tags r:id="rId4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0" name="椭圆 198"/>
          <p:cNvSpPr/>
          <p:nvPr>
            <p:custDataLst>
              <p:tags r:id="rId5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2" name="椭圆 199"/>
          <p:cNvSpPr/>
          <p:nvPr>
            <p:custDataLst>
              <p:tags r:id="rId5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4" name="椭圆 200"/>
          <p:cNvSpPr/>
          <p:nvPr>
            <p:custDataLst>
              <p:tags r:id="rId5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6" name="椭圆 201"/>
          <p:cNvSpPr/>
          <p:nvPr>
            <p:custDataLst>
              <p:tags r:id="rId5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8" name="日期占位符 9"/>
          <p:cNvSpPr>
            <a:spLocks noGrp="1"/>
          </p:cNvSpPr>
          <p:nvPr>
            <p:ph type="dt" sz="half" idx="10"/>
            <p:custDataLst>
              <p:tags r:id="rId54"/>
            </p:custDataLst>
          </p:nvPr>
        </p:nvSpPr>
        <p:spPr>
          <a:xfrm>
            <a:off x="6120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740" name="页脚占位符 10"/>
          <p:cNvSpPr>
            <a:spLocks noGrp="1"/>
          </p:cNvSpPr>
          <p:nvPr>
            <p:ph type="ftr" sz="quarter" idx="11"/>
            <p:custDataLst>
              <p:tags r:id="rId55"/>
            </p:custDataLst>
          </p:nvPr>
        </p:nvSpPr>
        <p:spPr>
          <a:xfrm>
            <a:off x="4116000" y="6314400"/>
            <a:ext cx="3960000" cy="316800"/>
          </a:xfrm>
        </p:spPr>
        <p:txBody>
          <a:bodyPr>
            <a:normAutofit/>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742" name="灯片编号占位符 11"/>
          <p:cNvSpPr>
            <a:spLocks noGrp="1"/>
          </p:cNvSpPr>
          <p:nvPr>
            <p:ph type="sldNum" sz="quarter" idx="12"/>
            <p:custDataLst>
              <p:tags r:id="rId56"/>
            </p:custDataLst>
          </p:nvPr>
        </p:nvSpPr>
        <p:spPr>
          <a:xfrm>
            <a:off x="88776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744" name="标题占位符 1"/>
          <p:cNvSpPr>
            <a:spLocks noGrp="1"/>
          </p:cNvSpPr>
          <p:nvPr>
            <p:ph type="title"/>
            <p:custDataLst>
              <p:tags r:id="rId57"/>
            </p:custDataLst>
          </p:nvPr>
        </p:nvSpPr>
        <p:spPr>
          <a:xfrm>
            <a:off x="838200" y="504856"/>
            <a:ext cx="10515600" cy="646331"/>
          </a:xfrm>
          <a:prstGeom prst="rect"/>
          <a:noFill/>
        </p:spPr>
        <p:txBody>
          <a:bodyPr anchor="ctr" bIns="45720" lIns="91440" rIns="91440" rtlCol="0" tIns="45720" vert="horz" wrap="square">
            <a:normAutofit/>
          </a:bodyPr>
          <a:p>
            <a:pPr algn="ctr" lvl="0" marL="0" marR="0">
              <a:buClrTx/>
              <a:buSzTx/>
              <a:buFontTx/>
            </a:pPr>
            <a:r>
              <a:rPr altLang="en-US" dirty="0" lang="zh-CN"/>
              <a:t>单击此处编辑母版标题样式</a:t>
            </a:r>
            <a:endParaRPr altLang="en-US" dirty="0" lang="zh-CN"/>
          </a:p>
        </p:txBody>
      </p:sp>
      <p:sp>
        <p:nvSpPr>
          <p:cNvPr id="1048746" name="文本占位符 2"/>
          <p:cNvSpPr>
            <a:spLocks noGrp="1"/>
          </p:cNvSpPr>
          <p:nvPr>
            <p:ph type="body" idx="1"/>
            <p:custDataLst>
              <p:tags r:id="rId58"/>
            </p:custDataLst>
          </p:nvPr>
        </p:nvSpPr>
        <p:spPr>
          <a:xfrm>
            <a:off x="838200" y="1303547"/>
            <a:ext cx="10515600" cy="4873416"/>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buClrTx/>
              <a:buSzTx/>
              <a:tabLst>
                <a:tab algn="l" pos="1609725"/>
              </a:tabLst>
            </a:pPr>
            <a:r>
              <a:rPr altLang="en-US" dirty="0" lang="zh-CN"/>
              <a:t>二级</a:t>
            </a:r>
            <a:endParaRPr altLang="en-US" dirty="0" lang="zh-CN"/>
          </a:p>
          <a:p>
            <a:pPr lvl="2" marR="0">
              <a:buClrTx/>
              <a:buSzTx/>
            </a:pPr>
            <a:r>
              <a:rPr altLang="en-US" dirty="0" lang="zh-CN"/>
              <a:t>三级</a:t>
            </a:r>
            <a:endParaRPr altLang="en-US" dirty="0" lang="zh-CN"/>
          </a:p>
          <a:p>
            <a:pPr lvl="3" marR="0">
              <a:buClrTx/>
              <a:buSzTx/>
            </a:pPr>
            <a:r>
              <a:rPr altLang="en-US" dirty="0" lang="zh-CN"/>
              <a:t>四级</a:t>
            </a:r>
            <a:endParaRPr altLang="en-US" dirty="0" lang="zh-CN"/>
          </a:p>
          <a:p>
            <a:pPr lvl="4" marR="0">
              <a:buClrTx/>
              <a:buSzTx/>
            </a:pPr>
            <a:r>
              <a:rPr altLang="en-US" dirty="0" lang="zh-CN"/>
              <a:t>五级</a:t>
            </a:r>
            <a:endParaRPr altLang="en-US" dirty="0" lang="zh-CN"/>
          </a:p>
        </p:txBody>
      </p:sp>
      <p:sp>
        <p:nvSpPr>
          <p:cNvPr id="1048748" name="KSO_TEMPLATE" hidden="1"/>
          <p:cNvSpPr/>
          <p:nvPr userDrawn="1">
            <p:custDataLst>
              <p:tags r:id="rId5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8074" r:id="rId1"/>
    <p:sldLayoutId id="2147498075" r:id="rId2"/>
    <p:sldLayoutId id="2147498076" r:id="rId3"/>
    <p:sldLayoutId id="2147498077" r:id="rId4"/>
    <p:sldLayoutId id="2147498078" r:id="rId5"/>
    <p:sldLayoutId id="2147498079" r:id="rId6"/>
    <p:sldLayoutId id="2147498080" r:id="rId7"/>
    <p:sldLayoutId id="2147498081" r:id="rId8"/>
    <p:sldLayoutId id="2147498082" r:id="rId9"/>
    <p:sldLayoutId id="2147498083" r:id="rId10"/>
    <p:sldLayoutId id="2147498084" r:id="rId11"/>
  </p:sldLayoutIdLst>
  <p:txStyles>
    <p:titleStyle>
      <a:lvl1pPr algn="l" defTabSz="914400" eaLnBrk="1" fontAlgn="auto" hangingPunct="1" latinLnBrk="0" rtl="0">
        <a:lnSpc>
          <a:spcPct val="100000"/>
        </a:lnSpc>
        <a:spcBef>
          <a:spcPct val="0"/>
        </a:spcBef>
        <a:buNone/>
        <a:defRPr altLang="en-US" baseline="0" b="1" cap="none" sz="3600" i="0" kern="1200" kumimoji="0" lang="zh-CN" normalizeH="0" spc="0" strike="noStrike" u="none" smtClean="0">
          <a:gradFill flip="none" rotWithShape="1">
            <a:gsLst>
              <a:gs pos="0">
                <a:schemeClr val="accent1"/>
              </a:gs>
              <a:gs pos="100000">
                <a:schemeClr val="accent2"/>
              </a:gs>
            </a:gsLst>
            <a:lin ang="10800000" scaled="1"/>
          </a:gra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97.xml"/><Relationship Id="rId2" Type="http://schemas.openxmlformats.org/officeDocument/2006/relationships/tags" Target="../tags/tag698.xml"/><Relationship Id="rId3" Type="http://schemas.openxmlformats.org/officeDocument/2006/relationships/tags" Target="../tags/tag699.xml"/><Relationship Id="rId4" Type="http://schemas.openxmlformats.org/officeDocument/2006/relationships/tags" Target="../tags/tag7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701.xml"/><Relationship Id="rId2" Type="http://schemas.openxmlformats.org/officeDocument/2006/relationships/tags" Target="../tags/tag702.xml"/><Relationship Id="rId3" Type="http://schemas.openxmlformats.org/officeDocument/2006/relationships/tags" Target="../tags/tag703.xml"/><Relationship Id="rId4" Type="http://schemas.openxmlformats.org/officeDocument/2006/relationships/tags" Target="../tags/tag704.xml"/><Relationship Id="rId5" Type="http://schemas.openxmlformats.org/officeDocument/2006/relationships/tags" Target="../tags/tag705.xml"/><Relationship Id="rId6" Type="http://schemas.openxmlformats.org/officeDocument/2006/relationships/tags" Target="../tags/tag706.xml"/><Relationship Id="rId7" Type="http://schemas.openxmlformats.org/officeDocument/2006/relationships/tags" Target="../tags/tag707.xml"/><Relationship Id="rId8" Type="http://schemas.openxmlformats.org/officeDocument/2006/relationships/tags" Target="../tags/tag708.xml"/><Relationship Id="rId9" Type="http://schemas.openxmlformats.org/officeDocument/2006/relationships/tags" Target="../tags/tag709.xml"/><Relationship Id="rId10" Type="http://schemas.openxmlformats.org/officeDocument/2006/relationships/tags" Target="../tags/tag710.xml"/><Relationship Id="rId11" Type="http://schemas.openxmlformats.org/officeDocument/2006/relationships/tags" Target="../tags/tag711.xml"/><Relationship Id="rId12" Type="http://schemas.openxmlformats.org/officeDocument/2006/relationships/tags" Target="../tags/tag712.xml"/><Relationship Id="rId13" Type="http://schemas.openxmlformats.org/officeDocument/2006/relationships/tags" Target="../tags/tag713.xml"/><Relationship Id="rId14" Type="http://schemas.openxmlformats.org/officeDocument/2006/relationships/tags" Target="../tags/tag714.xml"/><Relationship Id="rId15" Type="http://schemas.openxmlformats.org/officeDocument/2006/relationships/tags" Target="../tags/tag715.xml"/><Relationship Id="rId16" Type="http://schemas.openxmlformats.org/officeDocument/2006/relationships/tags" Target="../tags/tag716.xml"/><Relationship Id="rId17" Type="http://schemas.openxmlformats.org/officeDocument/2006/relationships/tags" Target="../tags/tag717.xml"/><Relationship Id="rId18" Type="http://schemas.openxmlformats.org/officeDocument/2006/relationships/tags" Target="../tags/tag718.xml"/><Relationship Id="rId19" Type="http://schemas.openxmlformats.org/officeDocument/2006/relationships/tags" Target="../tags/tag719.xml"/><Relationship Id="rId20" Type="http://schemas.openxmlformats.org/officeDocument/2006/relationships/tags" Target="../tags/tag720.xml"/><Relationship Id="rId21" Type="http://schemas.openxmlformats.org/officeDocument/2006/relationships/tags" Target="../tags/tag721.xml"/><Relationship Id="rId22" Type="http://schemas.openxmlformats.org/officeDocument/2006/relationships/tags" Target="../tags/tag722.xml"/><Relationship Id="rId23" Type="http://schemas.openxmlformats.org/officeDocument/2006/relationships/tags" Target="../tags/tag723.xml"/><Relationship Id="rId24" Type="http://schemas.openxmlformats.org/officeDocument/2006/relationships/tags" Target="../tags/tag724.xml"/><Relationship Id="rId25" Type="http://schemas.openxmlformats.org/officeDocument/2006/relationships/tags" Target="../tags/tag725.xml"/><Relationship Id="rId26" Type="http://schemas.openxmlformats.org/officeDocument/2006/relationships/tags" Target="../tags/tag726.xml"/><Relationship Id="rId27" Type="http://schemas.openxmlformats.org/officeDocument/2006/relationships/tags" Target="../tags/tag727.xml"/><Relationship Id="rId28" Type="http://schemas.openxmlformats.org/officeDocument/2006/relationships/slideLayout" Target="../slideLayouts/slideLayout14.xml"/><Relationship Id="rId2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728.xml"/><Relationship Id="rId2" Type="http://schemas.openxmlformats.org/officeDocument/2006/relationships/tags" Target="../tags/tag729.xml"/><Relationship Id="rId3" Type="http://schemas.openxmlformats.org/officeDocument/2006/relationships/tags" Target="../tags/tag730.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731.xml"/><Relationship Id="rId2" Type="http://schemas.openxmlformats.org/officeDocument/2006/relationships/tags" Target="../tags/tag732.xml"/><Relationship Id="rId3" Type="http://schemas.openxmlformats.org/officeDocument/2006/relationships/tags" Target="../tags/tag733.xml"/><Relationship Id="rId4" Type="http://schemas.openxmlformats.org/officeDocument/2006/relationships/tags" Target="../tags/tag734.xml"/><Relationship Id="rId5" Type="http://schemas.openxmlformats.org/officeDocument/2006/relationships/tags" Target="../tags/tag735.xml"/><Relationship Id="rId6" Type="http://schemas.openxmlformats.org/officeDocument/2006/relationships/tags" Target="../tags/tag736.xml"/><Relationship Id="rId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737.xml"/><Relationship Id="rId2" Type="http://schemas.openxmlformats.org/officeDocument/2006/relationships/tags" Target="../tags/tag738.xml"/><Relationship Id="rId3" Type="http://schemas.openxmlformats.org/officeDocument/2006/relationships/tags" Target="../tags/tag739.xml"/><Relationship Id="rId4" Type="http://schemas.openxmlformats.org/officeDocument/2006/relationships/tags" Target="../tags/tag740.xml"/><Relationship Id="rId5" Type="http://schemas.openxmlformats.org/officeDocument/2006/relationships/tags" Target="../tags/tag741.xml"/><Relationship Id="rId6" Type="http://schemas.openxmlformats.org/officeDocument/2006/relationships/tags" Target="../tags/tag742.xml"/><Relationship Id="rId7" Type="http://schemas.openxmlformats.org/officeDocument/2006/relationships/tags" Target="../tags/tag743.xml"/><Relationship Id="rId8" Type="http://schemas.openxmlformats.org/officeDocument/2006/relationships/tags" Target="../tags/tag744.xml"/><Relationship Id="rId9" Type="http://schemas.openxmlformats.org/officeDocument/2006/relationships/tags" Target="../tags/tag745.xml"/><Relationship Id="rId10" Type="http://schemas.openxmlformats.org/officeDocument/2006/relationships/tags" Target="../tags/tag746.xml"/><Relationship Id="rId11" Type="http://schemas.openxmlformats.org/officeDocument/2006/relationships/tags" Target="../tags/tag747.xml"/><Relationship Id="rId12" Type="http://schemas.openxmlformats.org/officeDocument/2006/relationships/tags" Target="../tags/tag748.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749.xml"/><Relationship Id="rId2" Type="http://schemas.openxmlformats.org/officeDocument/2006/relationships/tags" Target="../tags/tag750.xml"/><Relationship Id="rId3" Type="http://schemas.openxmlformats.org/officeDocument/2006/relationships/tags" Target="../tags/tag751.xml"/><Relationship Id="rId4" Type="http://schemas.openxmlformats.org/officeDocument/2006/relationships/tags" Target="../tags/tag752.xml"/><Relationship Id="rId5" Type="http://schemas.openxmlformats.org/officeDocument/2006/relationships/tags" Target="../tags/tag753.xml"/><Relationship Id="rId6" Type="http://schemas.openxmlformats.org/officeDocument/2006/relationships/tags" Target="../tags/tag754.xml"/><Relationship Id="rId7" Type="http://schemas.openxmlformats.org/officeDocument/2006/relationships/tags" Target="../tags/tag755.xml"/><Relationship Id="rId8" Type="http://schemas.openxmlformats.org/officeDocument/2006/relationships/tags" Target="../tags/tag756.xml"/><Relationship Id="rId9" Type="http://schemas.openxmlformats.org/officeDocument/2006/relationships/tags" Target="../tags/tag757.xml"/><Relationship Id="rId10" Type="http://schemas.openxmlformats.org/officeDocument/2006/relationships/tags" Target="../tags/tag758.xml"/><Relationship Id="rId11" Type="http://schemas.openxmlformats.org/officeDocument/2006/relationships/tags" Target="../tags/tag759.xml"/><Relationship Id="rId12" Type="http://schemas.openxmlformats.org/officeDocument/2006/relationships/tags" Target="../tags/tag760.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761.xml"/><Relationship Id="rId2" Type="http://schemas.openxmlformats.org/officeDocument/2006/relationships/tags" Target="../tags/tag762.xml"/><Relationship Id="rId3" Type="http://schemas.openxmlformats.org/officeDocument/2006/relationships/tags" Target="../tags/tag763.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764.xml"/><Relationship Id="rId2" Type="http://schemas.openxmlformats.org/officeDocument/2006/relationships/tags" Target="../tags/tag765.xml"/><Relationship Id="rId3" Type="http://schemas.openxmlformats.org/officeDocument/2006/relationships/tags" Target="../tags/tag766.xml"/><Relationship Id="rId4" Type="http://schemas.openxmlformats.org/officeDocument/2006/relationships/tags" Target="../tags/tag767.xml"/><Relationship Id="rId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768.xml"/><Relationship Id="rId2" Type="http://schemas.openxmlformats.org/officeDocument/2006/relationships/tags" Target="../tags/tag769.xml"/><Relationship Id="rId3" Type="http://schemas.openxmlformats.org/officeDocument/2006/relationships/tags" Target="../tags/tag770.xml"/><Relationship Id="rId4" Type="http://schemas.openxmlformats.org/officeDocument/2006/relationships/tags" Target="../tags/tag771.xml"/><Relationship Id="rId5" Type="http://schemas.openxmlformats.org/officeDocument/2006/relationships/tags" Target="../tags/tag772.xml"/><Relationship Id="rId6" Type="http://schemas.openxmlformats.org/officeDocument/2006/relationships/tags" Target="../tags/tag773.xml"/><Relationship Id="rId7" Type="http://schemas.openxmlformats.org/officeDocument/2006/relationships/tags" Target="../tags/tag774.xml"/><Relationship Id="rId8" Type="http://schemas.openxmlformats.org/officeDocument/2006/relationships/tags" Target="../tags/tag775.xml"/><Relationship Id="rId9" Type="http://schemas.openxmlformats.org/officeDocument/2006/relationships/tags" Target="../tags/tag776.xml"/><Relationship Id="rId10" Type="http://schemas.openxmlformats.org/officeDocument/2006/relationships/tags" Target="../tags/tag777.xml"/><Relationship Id="rId11" Type="http://schemas.openxmlformats.org/officeDocument/2006/relationships/tags" Target="../tags/tag778.xml"/><Relationship Id="rId12" Type="http://schemas.openxmlformats.org/officeDocument/2006/relationships/tags" Target="../tags/tag779.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780.xml"/><Relationship Id="rId2" Type="http://schemas.openxmlformats.org/officeDocument/2006/relationships/tags" Target="../tags/tag781.xml"/><Relationship Id="rId3" Type="http://schemas.openxmlformats.org/officeDocument/2006/relationships/tags" Target="../tags/tag782.xml"/><Relationship Id="rId4" Type="http://schemas.openxmlformats.org/officeDocument/2006/relationships/tags" Target="../tags/tag783.xml"/><Relationship Id="rId5" Type="http://schemas.openxmlformats.org/officeDocument/2006/relationships/tags" Target="../tags/tag784.xml"/><Relationship Id="rId6" Type="http://schemas.openxmlformats.org/officeDocument/2006/relationships/tags" Target="../tags/tag785.xml"/><Relationship Id="rId7" Type="http://schemas.openxmlformats.org/officeDocument/2006/relationships/tags" Target="../tags/tag786.xml"/><Relationship Id="rId8" Type="http://schemas.openxmlformats.org/officeDocument/2006/relationships/tags" Target="../tags/tag787.xml"/><Relationship Id="rId9" Type="http://schemas.openxmlformats.org/officeDocument/2006/relationships/tags" Target="../tags/tag788.xml"/><Relationship Id="rId10" Type="http://schemas.openxmlformats.org/officeDocument/2006/relationships/tags" Target="../tags/tag789.xml"/><Relationship Id="rId11" Type="http://schemas.openxmlformats.org/officeDocument/2006/relationships/tags" Target="../tags/tag790.xml"/><Relationship Id="rId12" Type="http://schemas.openxmlformats.org/officeDocument/2006/relationships/tags" Target="../tags/tag791.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792.xml"/><Relationship Id="rId2" Type="http://schemas.openxmlformats.org/officeDocument/2006/relationships/tags" Target="../tags/tag793.xml"/><Relationship Id="rId3" Type="http://schemas.openxmlformats.org/officeDocument/2006/relationships/tags" Target="../tags/tag794.xml"/><Relationship Id="rId4" Type="http://schemas.openxmlformats.org/officeDocument/2006/relationships/tags" Target="../tags/tag795.xml"/><Relationship Id="rId5" Type="http://schemas.openxmlformats.org/officeDocument/2006/relationships/tags" Target="../tags/tag796.xml"/><Relationship Id="rId6" Type="http://schemas.openxmlformats.org/officeDocument/2006/relationships/tags" Target="../tags/tag797.xml"/><Relationship Id="rId7" Type="http://schemas.openxmlformats.org/officeDocument/2006/relationships/tags" Target="../tags/tag798.xml"/><Relationship Id="rId8" Type="http://schemas.openxmlformats.org/officeDocument/2006/relationships/tags" Target="../tags/tag799.xml"/><Relationship Id="rId9" Type="http://schemas.openxmlformats.org/officeDocument/2006/relationships/tags" Target="../tags/tag800.xml"/><Relationship Id="rId10" Type="http://schemas.openxmlformats.org/officeDocument/2006/relationships/tags" Target="../tags/tag801.xml"/><Relationship Id="rId11" Type="http://schemas.openxmlformats.org/officeDocument/2006/relationships/tags" Target="../tags/tag802.xml"/><Relationship Id="rId12" Type="http://schemas.openxmlformats.org/officeDocument/2006/relationships/tags" Target="../tags/tag803.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804.xml"/><Relationship Id="rId2" Type="http://schemas.openxmlformats.org/officeDocument/2006/relationships/tags" Target="../tags/tag805.xml"/><Relationship Id="rId3" Type="http://schemas.openxmlformats.org/officeDocument/2006/relationships/tags" Target="../tags/tag806.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807.xml"/><Relationship Id="rId2" Type="http://schemas.openxmlformats.org/officeDocument/2006/relationships/tags" Target="../tags/tag808.xml"/><Relationship Id="rId3" Type="http://schemas.openxmlformats.org/officeDocument/2006/relationships/tags" Target="../tags/tag809.xml"/><Relationship Id="rId4" Type="http://schemas.openxmlformats.org/officeDocument/2006/relationships/tags" Target="../tags/tag810.xml"/><Relationship Id="rId5" Type="http://schemas.openxmlformats.org/officeDocument/2006/relationships/tags" Target="../tags/tag811.xml"/><Relationship Id="rId6" Type="http://schemas.openxmlformats.org/officeDocument/2006/relationships/tags" Target="../tags/tag812.xml"/><Relationship Id="rId7" Type="http://schemas.openxmlformats.org/officeDocument/2006/relationships/tags" Target="../tags/tag813.xml"/><Relationship Id="rId8" Type="http://schemas.openxmlformats.org/officeDocument/2006/relationships/tags" Target="../tags/tag814.xml"/><Relationship Id="rId9" Type="http://schemas.openxmlformats.org/officeDocument/2006/relationships/tags" Target="../tags/tag815.xml"/><Relationship Id="rId10" Type="http://schemas.openxmlformats.org/officeDocument/2006/relationships/tags" Target="../tags/tag816.xml"/><Relationship Id="rId11" Type="http://schemas.openxmlformats.org/officeDocument/2006/relationships/tags" Target="../tags/tag817.xml"/><Relationship Id="rId12" Type="http://schemas.openxmlformats.org/officeDocument/2006/relationships/tags" Target="../tags/tag818.xml"/><Relationship Id="rId13" Type="http://schemas.openxmlformats.org/officeDocument/2006/relationships/tags" Target="../tags/tag819.xml"/><Relationship Id="rId14" Type="http://schemas.openxmlformats.org/officeDocument/2006/relationships/tags" Target="../tags/tag820.xml"/><Relationship Id="rId15" Type="http://schemas.openxmlformats.org/officeDocument/2006/relationships/tags" Target="../tags/tag821.xml"/><Relationship Id="rId16" Type="http://schemas.openxmlformats.org/officeDocument/2006/relationships/tags" Target="../tags/tag822.xml"/><Relationship Id="rId1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823.xml"/><Relationship Id="rId2" Type="http://schemas.openxmlformats.org/officeDocument/2006/relationships/tags" Target="../tags/tag824.xml"/><Relationship Id="rId3" Type="http://schemas.openxmlformats.org/officeDocument/2006/relationships/tags" Target="../tags/tag825.xml"/><Relationship Id="rId4" Type="http://schemas.openxmlformats.org/officeDocument/2006/relationships/tags" Target="../tags/tag826.xml"/><Relationship Id="rId5" Type="http://schemas.openxmlformats.org/officeDocument/2006/relationships/tags" Target="../tags/tag827.xml"/><Relationship Id="rId6" Type="http://schemas.openxmlformats.org/officeDocument/2006/relationships/tags" Target="../tags/tag828.xml"/><Relationship Id="rId7" Type="http://schemas.openxmlformats.org/officeDocument/2006/relationships/tags" Target="../tags/tag829.xml"/><Relationship Id="rId8" Type="http://schemas.openxmlformats.org/officeDocument/2006/relationships/tags" Target="../tags/tag830.xml"/><Relationship Id="rId9" Type="http://schemas.openxmlformats.org/officeDocument/2006/relationships/tags" Target="../tags/tag831.xml"/><Relationship Id="rId10" Type="http://schemas.openxmlformats.org/officeDocument/2006/relationships/tags" Target="../tags/tag832.xml"/><Relationship Id="rId11" Type="http://schemas.openxmlformats.org/officeDocument/2006/relationships/tags" Target="../tags/tag833.xml"/><Relationship Id="rId12" Type="http://schemas.openxmlformats.org/officeDocument/2006/relationships/tags" Target="../tags/tag834.xml"/><Relationship Id="rId13" Type="http://schemas.openxmlformats.org/officeDocument/2006/relationships/tags" Target="../tags/tag835.xml"/><Relationship Id="rId14" Type="http://schemas.openxmlformats.org/officeDocument/2006/relationships/tags" Target="../tags/tag836.xml"/><Relationship Id="rId15" Type="http://schemas.openxmlformats.org/officeDocument/2006/relationships/tags" Target="../tags/tag837.xml"/><Relationship Id="rId16" Type="http://schemas.openxmlformats.org/officeDocument/2006/relationships/tags" Target="../tags/tag838.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839.xml"/><Relationship Id="rId2" Type="http://schemas.openxmlformats.org/officeDocument/2006/relationships/tags" Target="../tags/tag840.xml"/><Relationship Id="rId3" Type="http://schemas.openxmlformats.org/officeDocument/2006/relationships/tags" Target="../tags/tag841.xml"/><Relationship Id="rId4" Type="http://schemas.openxmlformats.org/officeDocument/2006/relationships/tags" Target="../tags/tag842.xml"/><Relationship Id="rId5" Type="http://schemas.openxmlformats.org/officeDocument/2006/relationships/tags" Target="../tags/tag843.xml"/><Relationship Id="rId6" Type="http://schemas.openxmlformats.org/officeDocument/2006/relationships/tags" Target="../tags/tag844.xml"/><Relationship Id="rId7" Type="http://schemas.openxmlformats.org/officeDocument/2006/relationships/tags" Target="../tags/tag845.xml"/><Relationship Id="rId8" Type="http://schemas.openxmlformats.org/officeDocument/2006/relationships/tags" Target="../tags/tag846.xml"/><Relationship Id="rId9" Type="http://schemas.openxmlformats.org/officeDocument/2006/relationships/tags" Target="../tags/tag847.xml"/><Relationship Id="rId10" Type="http://schemas.openxmlformats.org/officeDocument/2006/relationships/tags" Target="../tags/tag848.xml"/><Relationship Id="rId11" Type="http://schemas.openxmlformats.org/officeDocument/2006/relationships/tags" Target="../tags/tag849.xml"/><Relationship Id="rId12" Type="http://schemas.openxmlformats.org/officeDocument/2006/relationships/tags" Target="../tags/tag850.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851.xml"/><Relationship Id="rId2" Type="http://schemas.openxmlformats.org/officeDocument/2006/relationships/tags" Target="../tags/tag852.xml"/><Relationship Id="rId3" Type="http://schemas.openxmlformats.org/officeDocument/2006/relationships/tags" Target="../tags/tag853.xml"/><Relationship Id="rId4" Type="http://schemas.openxmlformats.org/officeDocument/2006/relationships/tags" Target="../tags/tag854.xml"/><Relationship Id="rId5" Type="http://schemas.openxmlformats.org/officeDocument/2006/relationships/tags" Target="../tags/tag855.xml"/><Relationship Id="rId6" Type="http://schemas.openxmlformats.org/officeDocument/2006/relationships/tags" Target="../tags/tag856.xml"/><Relationship Id="rId7" Type="http://schemas.openxmlformats.org/officeDocument/2006/relationships/tags" Target="../tags/tag857.xml"/><Relationship Id="rId8" Type="http://schemas.openxmlformats.org/officeDocument/2006/relationships/tags" Target="../tags/tag858.xml"/><Relationship Id="rId9" Type="http://schemas.openxmlformats.org/officeDocument/2006/relationships/tags" Target="../tags/tag859.xml"/><Relationship Id="rId10" Type="http://schemas.openxmlformats.org/officeDocument/2006/relationships/tags" Target="../tags/tag860.xml"/><Relationship Id="rId11" Type="http://schemas.openxmlformats.org/officeDocument/2006/relationships/tags" Target="../tags/tag861.xml"/><Relationship Id="rId12" Type="http://schemas.openxmlformats.org/officeDocument/2006/relationships/tags" Target="../tags/tag862.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863.xml"/><Relationship Id="rId2" Type="http://schemas.openxmlformats.org/officeDocument/2006/relationships/tags" Target="../tags/tag864.xml"/><Relationship Id="rId3" Type="http://schemas.openxmlformats.org/officeDocument/2006/relationships/tags" Target="../tags/tag865.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866.xml"/><Relationship Id="rId2" Type="http://schemas.openxmlformats.org/officeDocument/2006/relationships/tags" Target="../tags/tag867.xml"/><Relationship Id="rId3" Type="http://schemas.openxmlformats.org/officeDocument/2006/relationships/tags" Target="../tags/tag868.xml"/><Relationship Id="rId4" Type="http://schemas.openxmlformats.org/officeDocument/2006/relationships/tags" Target="../tags/tag869.xml"/><Relationship Id="rId5" Type="http://schemas.openxmlformats.org/officeDocument/2006/relationships/tags" Target="../tags/tag870.xml"/><Relationship Id="rId6" Type="http://schemas.openxmlformats.org/officeDocument/2006/relationships/tags" Target="../tags/tag871.xml"/><Relationship Id="rId7" Type="http://schemas.openxmlformats.org/officeDocument/2006/relationships/tags" Target="../tags/tag872.xml"/><Relationship Id="rId8" Type="http://schemas.openxmlformats.org/officeDocument/2006/relationships/tags" Target="../tags/tag873.xml"/><Relationship Id="rId9" Type="http://schemas.openxmlformats.org/officeDocument/2006/relationships/tags" Target="../tags/tag874.xml"/><Relationship Id="rId10" Type="http://schemas.openxmlformats.org/officeDocument/2006/relationships/tags" Target="../tags/tag875.xml"/><Relationship Id="rId11" Type="http://schemas.openxmlformats.org/officeDocument/2006/relationships/tags" Target="../tags/tag876.xml"/><Relationship Id="rId12" Type="http://schemas.openxmlformats.org/officeDocument/2006/relationships/tags" Target="../tags/tag877.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878.xml"/><Relationship Id="rId2" Type="http://schemas.openxmlformats.org/officeDocument/2006/relationships/tags" Target="../tags/tag879.xml"/><Relationship Id="rId3" Type="http://schemas.openxmlformats.org/officeDocument/2006/relationships/tags" Target="../tags/tag880.xml"/><Relationship Id="rId4" Type="http://schemas.openxmlformats.org/officeDocument/2006/relationships/tags" Target="../tags/tag881.xml"/><Relationship Id="rId5" Type="http://schemas.openxmlformats.org/officeDocument/2006/relationships/tags" Target="../tags/tag882.xml"/><Relationship Id="rId6" Type="http://schemas.openxmlformats.org/officeDocument/2006/relationships/tags" Target="../tags/tag883.xml"/><Relationship Id="rId7" Type="http://schemas.openxmlformats.org/officeDocument/2006/relationships/tags" Target="../tags/tag884.xml"/><Relationship Id="rId8" Type="http://schemas.openxmlformats.org/officeDocument/2006/relationships/tags" Target="../tags/tag885.xml"/><Relationship Id="rId9" Type="http://schemas.openxmlformats.org/officeDocument/2006/relationships/tags" Target="../tags/tag886.xml"/><Relationship Id="rId10" Type="http://schemas.openxmlformats.org/officeDocument/2006/relationships/tags" Target="../tags/tag887.xml"/><Relationship Id="rId11" Type="http://schemas.openxmlformats.org/officeDocument/2006/relationships/tags" Target="../tags/tag888.xml"/><Relationship Id="rId12" Type="http://schemas.openxmlformats.org/officeDocument/2006/relationships/tags" Target="../tags/tag889.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890.xml"/><Relationship Id="rId2" Type="http://schemas.openxmlformats.org/officeDocument/2006/relationships/tags" Target="../tags/tag891.xml"/><Relationship Id="rId3" Type="http://schemas.openxmlformats.org/officeDocument/2006/relationships/tags" Target="../tags/tag892.xml"/><Relationship Id="rId4" Type="http://schemas.openxmlformats.org/officeDocument/2006/relationships/tags" Target="../tags/tag893.xml"/><Relationship Id="rId5" Type="http://schemas.openxmlformats.org/officeDocument/2006/relationships/tags" Target="../tags/tag894.xml"/><Relationship Id="rId6" Type="http://schemas.openxmlformats.org/officeDocument/2006/relationships/tags" Target="../tags/tag895.xml"/><Relationship Id="rId7" Type="http://schemas.openxmlformats.org/officeDocument/2006/relationships/tags" Target="../tags/tag896.xml"/><Relationship Id="rId8" Type="http://schemas.openxmlformats.org/officeDocument/2006/relationships/tags" Target="../tags/tag897.xml"/><Relationship Id="rId9"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898.xml"/><Relationship Id="rId2" Type="http://schemas.openxmlformats.org/officeDocument/2006/relationships/tags" Target="../tags/tag899.xml"/><Relationship Id="rId3" Type="http://schemas.openxmlformats.org/officeDocument/2006/relationships/tags" Target="../tags/tag900.xml"/><Relationship Id="rId4" Type="http://schemas.openxmlformats.org/officeDocument/2006/relationships/tags" Target="../tags/tag901.xml"/><Relationship Id="rId5" Type="http://schemas.openxmlformats.org/officeDocument/2006/relationships/tags" Target="../tags/tag902.xml"/><Relationship Id="rId6" Type="http://schemas.openxmlformats.org/officeDocument/2006/relationships/tags" Target="../tags/tag903.xml"/><Relationship Id="rId7" Type="http://schemas.openxmlformats.org/officeDocument/2006/relationships/tags" Target="../tags/tag904.xml"/><Relationship Id="rId8" Type="http://schemas.openxmlformats.org/officeDocument/2006/relationships/tags" Target="../tags/tag905.xml"/><Relationship Id="rId9" Type="http://schemas.openxmlformats.org/officeDocument/2006/relationships/tags" Target="../tags/tag906.xml"/><Relationship Id="rId10" Type="http://schemas.openxmlformats.org/officeDocument/2006/relationships/tags" Target="../tags/tag907.xml"/><Relationship Id="rId11" Type="http://schemas.openxmlformats.org/officeDocument/2006/relationships/tags" Target="../tags/tag908.xml"/><Relationship Id="rId12" Type="http://schemas.openxmlformats.org/officeDocument/2006/relationships/tags" Target="../tags/tag909.xml"/><Relationship Id="rId13" Type="http://schemas.openxmlformats.org/officeDocument/2006/relationships/tags" Target="../tags/tag910.xml"/><Relationship Id="rId14" Type="http://schemas.openxmlformats.org/officeDocument/2006/relationships/tags" Target="../tags/tag911.xml"/><Relationship Id="rId15" Type="http://schemas.openxmlformats.org/officeDocument/2006/relationships/tags" Target="../tags/tag912.xml"/><Relationship Id="rId16" Type="http://schemas.openxmlformats.org/officeDocument/2006/relationships/tags" Target="../tags/tag913.xml"/><Relationship Id="rId17" Type="http://schemas.openxmlformats.org/officeDocument/2006/relationships/tags" Target="../tags/tag914.xml"/><Relationship Id="rId18" Type="http://schemas.openxmlformats.org/officeDocument/2006/relationships/tags" Target="../tags/tag915.xml"/><Relationship Id="rId19" Type="http://schemas.openxmlformats.org/officeDocument/2006/relationships/tags" Target="../tags/tag916.xml"/><Relationship Id="rId20" Type="http://schemas.openxmlformats.org/officeDocument/2006/relationships/tags" Target="../tags/tag917.xml"/><Relationship Id="rId2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918.xml"/><Relationship Id="rId2" Type="http://schemas.openxmlformats.org/officeDocument/2006/relationships/tags" Target="../tags/tag919.xml"/><Relationship Id="rId3" Type="http://schemas.openxmlformats.org/officeDocument/2006/relationships/tags" Target="../tags/tag920.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921.xml"/><Relationship Id="rId2" Type="http://schemas.openxmlformats.org/officeDocument/2006/relationships/tags" Target="../tags/tag922.xml"/><Relationship Id="rId3" Type="http://schemas.openxmlformats.org/officeDocument/2006/relationships/tags" Target="../tags/tag923.xml"/><Relationship Id="rId4" Type="http://schemas.openxmlformats.org/officeDocument/2006/relationships/tags" Target="../tags/tag924.xml"/><Relationship Id="rId5" Type="http://schemas.openxmlformats.org/officeDocument/2006/relationships/tags" Target="../tags/tag925.xml"/><Relationship Id="rId6" Type="http://schemas.openxmlformats.org/officeDocument/2006/relationships/tags" Target="../tags/tag926.xml"/><Relationship Id="rId7" Type="http://schemas.openxmlformats.org/officeDocument/2006/relationships/tags" Target="../tags/tag927.xml"/><Relationship Id="rId8" Type="http://schemas.openxmlformats.org/officeDocument/2006/relationships/tags" Target="../tags/tag928.xml"/><Relationship Id="rId9" Type="http://schemas.openxmlformats.org/officeDocument/2006/relationships/tags" Target="../tags/tag929.xml"/><Relationship Id="rId10" Type="http://schemas.openxmlformats.org/officeDocument/2006/relationships/tags" Target="../tags/tag930.xml"/><Relationship Id="rId11" Type="http://schemas.openxmlformats.org/officeDocument/2006/relationships/tags" Target="../tags/tag931.xml"/><Relationship Id="rId12" Type="http://schemas.openxmlformats.org/officeDocument/2006/relationships/tags" Target="../tags/tag932.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933.xml"/><Relationship Id="rId2" Type="http://schemas.openxmlformats.org/officeDocument/2006/relationships/tags" Target="../tags/tag934.xml"/><Relationship Id="rId3" Type="http://schemas.openxmlformats.org/officeDocument/2006/relationships/tags" Target="../tags/tag935.xml"/><Relationship Id="rId4" Type="http://schemas.openxmlformats.org/officeDocument/2006/relationships/tags" Target="../tags/tag936.xml"/><Relationship Id="rId5" Type="http://schemas.openxmlformats.org/officeDocument/2006/relationships/tags" Target="../tags/tag937.xml"/><Relationship Id="rId6" Type="http://schemas.openxmlformats.org/officeDocument/2006/relationships/tags" Target="../tags/tag938.xml"/><Relationship Id="rId7" Type="http://schemas.openxmlformats.org/officeDocument/2006/relationships/tags" Target="../tags/tag939.xml"/><Relationship Id="rId8" Type="http://schemas.openxmlformats.org/officeDocument/2006/relationships/tags" Target="../tags/tag940.xml"/><Relationship Id="rId9" Type="http://schemas.openxmlformats.org/officeDocument/2006/relationships/tags" Target="../tags/tag941.xml"/><Relationship Id="rId10" Type="http://schemas.openxmlformats.org/officeDocument/2006/relationships/tags" Target="../tags/tag942.xml"/><Relationship Id="rId11" Type="http://schemas.openxmlformats.org/officeDocument/2006/relationships/tags" Target="../tags/tag943.xml"/><Relationship Id="rId12" Type="http://schemas.openxmlformats.org/officeDocument/2006/relationships/tags" Target="../tags/tag944.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945.xml"/><Relationship Id="rId2" Type="http://schemas.openxmlformats.org/officeDocument/2006/relationships/tags" Target="../tags/tag946.xml"/><Relationship Id="rId3" Type="http://schemas.openxmlformats.org/officeDocument/2006/relationships/tags" Target="../tags/tag947.xml"/><Relationship Id="rId4" Type="http://schemas.openxmlformats.org/officeDocument/2006/relationships/tags" Target="../tags/tag948.xml"/><Relationship Id="rId5" Type="http://schemas.openxmlformats.org/officeDocument/2006/relationships/tags" Target="../tags/tag949.xml"/><Relationship Id="rId6" Type="http://schemas.openxmlformats.org/officeDocument/2006/relationships/tags" Target="../tags/tag950.xml"/><Relationship Id="rId7" Type="http://schemas.openxmlformats.org/officeDocument/2006/relationships/tags" Target="../tags/tag951.xml"/><Relationship Id="rId8" Type="http://schemas.openxmlformats.org/officeDocument/2006/relationships/tags" Target="../tags/tag952.xml"/><Relationship Id="rId9" Type="http://schemas.openxmlformats.org/officeDocument/2006/relationships/tags" Target="../tags/tag953.xml"/><Relationship Id="rId10" Type="http://schemas.openxmlformats.org/officeDocument/2006/relationships/tags" Target="../tags/tag954.xml"/><Relationship Id="rId11" Type="http://schemas.openxmlformats.org/officeDocument/2006/relationships/tags" Target="../tags/tag955.xml"/><Relationship Id="rId12" Type="http://schemas.openxmlformats.org/officeDocument/2006/relationships/tags" Target="../tags/tag956.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957.xml"/><Relationship Id="rId2" Type="http://schemas.openxmlformats.org/officeDocument/2006/relationships/tags" Target="../tags/tag958.xml"/><Relationship Id="rId3" Type="http://schemas.openxmlformats.org/officeDocument/2006/relationships/tags" Target="../tags/tag959.xml"/><Relationship Id="rId4" Type="http://schemas.openxmlformats.org/officeDocument/2006/relationships/tags" Target="../tags/tag960.xml"/><Relationship Id="rId5"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961.xml"/><Relationship Id="rId2" Type="http://schemas.openxmlformats.org/officeDocument/2006/relationships/tags" Target="../tags/tag962.xml"/><Relationship Id="rId3" Type="http://schemas.openxmlformats.org/officeDocument/2006/relationships/tags" Target="../tags/tag963.xml"/><Relationship Id="rId4" Type="http://schemas.openxmlformats.org/officeDocument/2006/relationships/tags" Target="../tags/tag964.xml"/><Relationship Id="rId5" Type="http://schemas.openxmlformats.org/officeDocument/2006/relationships/tags" Target="../tags/tag965.xml"/><Relationship Id="rId6" Type="http://schemas.openxmlformats.org/officeDocument/2006/relationships/tags" Target="../tags/tag966.xml"/><Relationship Id="rId7" Type="http://schemas.openxmlformats.org/officeDocument/2006/relationships/tags" Target="../tags/tag967.xml"/><Relationship Id="rId8" Type="http://schemas.openxmlformats.org/officeDocument/2006/relationships/tags" Target="../tags/tag968.xml"/><Relationship Id="rId9" Type="http://schemas.openxmlformats.org/officeDocument/2006/relationships/tags" Target="../tags/tag969.xml"/><Relationship Id="rId10" Type="http://schemas.openxmlformats.org/officeDocument/2006/relationships/tags" Target="../tags/tag970.xml"/><Relationship Id="rId11" Type="http://schemas.openxmlformats.org/officeDocument/2006/relationships/tags" Target="../tags/tag971.xml"/><Relationship Id="rId12" Type="http://schemas.openxmlformats.org/officeDocument/2006/relationships/tags" Target="../tags/tag972.xml"/><Relationship Id="rId13" Type="http://schemas.openxmlformats.org/officeDocument/2006/relationships/tags" Target="../tags/tag973.xml"/><Relationship Id="rId14" Type="http://schemas.openxmlformats.org/officeDocument/2006/relationships/tags" Target="../tags/tag974.xml"/><Relationship Id="rId15" Type="http://schemas.openxmlformats.org/officeDocument/2006/relationships/tags" Target="../tags/tag975.xml"/><Relationship Id="rId16" Type="http://schemas.openxmlformats.org/officeDocument/2006/relationships/tags" Target="../tags/tag976.xml"/><Relationship Id="rId17"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977.xml"/><Relationship Id="rId2" Type="http://schemas.openxmlformats.org/officeDocument/2006/relationships/tags" Target="../tags/tag978.xml"/><Relationship Id="rId3" Type="http://schemas.openxmlformats.org/officeDocument/2006/relationships/tags" Target="../tags/tag979.xml"/><Relationship Id="rId4"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tags" Target="../tags/tag980.xml"/><Relationship Id="rId2" Type="http://schemas.openxmlformats.org/officeDocument/2006/relationships/tags" Target="../tags/tag981.xml"/><Relationship Id="rId3" Type="http://schemas.openxmlformats.org/officeDocument/2006/relationships/tags" Target="../tags/tag982.xml"/><Relationship Id="rId4" Type="http://schemas.openxmlformats.org/officeDocument/2006/relationships/tags" Target="../tags/tag983.xml"/><Relationship Id="rId5" Type="http://schemas.openxmlformats.org/officeDocument/2006/relationships/tags" Target="../tags/tag984.xml"/><Relationship Id="rId6" Type="http://schemas.openxmlformats.org/officeDocument/2006/relationships/tags" Target="../tags/tag985.xml"/><Relationship Id="rId7" Type="http://schemas.openxmlformats.org/officeDocument/2006/relationships/tags" Target="../tags/tag986.xml"/><Relationship Id="rId8" Type="http://schemas.openxmlformats.org/officeDocument/2006/relationships/tags" Target="../tags/tag987.xml"/><Relationship Id="rId9" Type="http://schemas.openxmlformats.org/officeDocument/2006/relationships/tags" Target="../tags/tag988.xml"/><Relationship Id="rId10" Type="http://schemas.openxmlformats.org/officeDocument/2006/relationships/tags" Target="../tags/tag989.xml"/><Relationship Id="rId11" Type="http://schemas.openxmlformats.org/officeDocument/2006/relationships/tags" Target="../tags/tag990.xml"/><Relationship Id="rId12" Type="http://schemas.openxmlformats.org/officeDocument/2006/relationships/tags" Target="../tags/tag991.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992.xml"/><Relationship Id="rId2" Type="http://schemas.openxmlformats.org/officeDocument/2006/relationships/tags" Target="../tags/tag993.xml"/><Relationship Id="rId3" Type="http://schemas.openxmlformats.org/officeDocument/2006/relationships/tags" Target="../tags/tag994.xml"/><Relationship Id="rId4" Type="http://schemas.openxmlformats.org/officeDocument/2006/relationships/tags" Target="../tags/tag995.xml"/><Relationship Id="rId5" Type="http://schemas.openxmlformats.org/officeDocument/2006/relationships/tags" Target="../tags/tag996.xml"/><Relationship Id="rId6" Type="http://schemas.openxmlformats.org/officeDocument/2006/relationships/tags" Target="../tags/tag997.xml"/><Relationship Id="rId7" Type="http://schemas.openxmlformats.org/officeDocument/2006/relationships/tags" Target="../tags/tag998.xml"/><Relationship Id="rId8" Type="http://schemas.openxmlformats.org/officeDocument/2006/relationships/tags" Target="../tags/tag999.xml"/><Relationship Id="rId9" Type="http://schemas.openxmlformats.org/officeDocument/2006/relationships/tags" Target="../tags/tag1000.xml"/><Relationship Id="rId10" Type="http://schemas.openxmlformats.org/officeDocument/2006/relationships/tags" Target="../tags/tag1001.xml"/><Relationship Id="rId11" Type="http://schemas.openxmlformats.org/officeDocument/2006/relationships/tags" Target="../tags/tag1002.xml"/><Relationship Id="rId12" Type="http://schemas.openxmlformats.org/officeDocument/2006/relationships/tags" Target="../tags/tag1003.xml"/><Relationship Id="rId13" Type="http://schemas.openxmlformats.org/officeDocument/2006/relationships/tags" Target="../tags/tag1004.xml"/><Relationship Id="rId14" Type="http://schemas.openxmlformats.org/officeDocument/2006/relationships/tags" Target="../tags/tag1005.xml"/><Relationship Id="rId15" Type="http://schemas.openxmlformats.org/officeDocument/2006/relationships/tags" Target="../tags/tag1006.xml"/><Relationship Id="rId16" Type="http://schemas.openxmlformats.org/officeDocument/2006/relationships/tags" Target="../tags/tag1007.xml"/><Relationship Id="rId17"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1008.xml"/><Relationship Id="rId2" Type="http://schemas.openxmlformats.org/officeDocument/2006/relationships/tags" Target="../tags/tag1009.xml"/><Relationship Id="rId3" Type="http://schemas.openxmlformats.org/officeDocument/2006/relationships/tags" Target="../tags/tag1010.xml"/><Relationship Id="rId4" Type="http://schemas.openxmlformats.org/officeDocument/2006/relationships/tags" Target="../tags/tag1011.xml"/><Relationship Id="rId5" Type="http://schemas.openxmlformats.org/officeDocument/2006/relationships/tags" Target="../tags/tag1012.xml"/><Relationship Id="rId6" Type="http://schemas.openxmlformats.org/officeDocument/2006/relationships/tags" Target="../tags/tag1013.xml"/><Relationship Id="rId7" Type="http://schemas.openxmlformats.org/officeDocument/2006/relationships/tags" Target="../tags/tag1014.xml"/><Relationship Id="rId8" Type="http://schemas.openxmlformats.org/officeDocument/2006/relationships/tags" Target="../tags/tag1015.xml"/><Relationship Id="rId9" Type="http://schemas.openxmlformats.org/officeDocument/2006/relationships/tags" Target="../tags/tag1016.xml"/><Relationship Id="rId10" Type="http://schemas.openxmlformats.org/officeDocument/2006/relationships/tags" Target="../tags/tag1017.xml"/><Relationship Id="rId11" Type="http://schemas.openxmlformats.org/officeDocument/2006/relationships/tags" Target="../tags/tag1018.xml"/><Relationship Id="rId12" Type="http://schemas.openxmlformats.org/officeDocument/2006/relationships/tags" Target="../tags/tag1019.xml"/><Relationship Id="rId13" Type="http://schemas.openxmlformats.org/officeDocument/2006/relationships/tags" Target="../tags/tag1020.xml"/><Relationship Id="rId14" Type="http://schemas.openxmlformats.org/officeDocument/2006/relationships/tags" Target="../tags/tag1021.xml"/><Relationship Id="rId15" Type="http://schemas.openxmlformats.org/officeDocument/2006/relationships/tags" Target="../tags/tag1022.xml"/><Relationship Id="rId16" Type="http://schemas.openxmlformats.org/officeDocument/2006/relationships/tags" Target="../tags/tag1023.xml"/><Relationship Id="rId17" Type="http://schemas.openxmlformats.org/officeDocument/2006/relationships/tags" Target="../tags/tag1024.xml"/><Relationship Id="rId18" Type="http://schemas.openxmlformats.org/officeDocument/2006/relationships/tags" Target="../tags/tag1025.xml"/><Relationship Id="rId19" Type="http://schemas.openxmlformats.org/officeDocument/2006/relationships/tags" Target="../tags/tag1026.xml"/><Relationship Id="rId20" Type="http://schemas.openxmlformats.org/officeDocument/2006/relationships/tags" Target="../tags/tag1027.xml"/><Relationship Id="rId21" Type="http://schemas.openxmlformats.org/officeDocument/2006/relationships/tags" Target="../tags/tag1028.xml"/><Relationship Id="rId22" Type="http://schemas.openxmlformats.org/officeDocument/2006/relationships/tags" Target="../tags/tag1029.xml"/><Relationship Id="rId23" Type="http://schemas.openxmlformats.org/officeDocument/2006/relationships/tags" Target="../tags/tag1030.xml"/><Relationship Id="rId24" Type="http://schemas.openxmlformats.org/officeDocument/2006/relationships/tags" Target="../tags/tag1031.xml"/><Relationship Id="rId25" Type="http://schemas.openxmlformats.org/officeDocument/2006/relationships/tags" Target="../tags/tag1032.xml"/><Relationship Id="rId26" Type="http://schemas.openxmlformats.org/officeDocument/2006/relationships/tags" Target="../tags/tag1033.xml"/><Relationship Id="rId27" Type="http://schemas.openxmlformats.org/officeDocument/2006/relationships/tags" Target="../tags/tag1034.xml"/><Relationship Id="rId28" Type="http://schemas.openxmlformats.org/officeDocument/2006/relationships/tags" Target="../tags/tag1035.xml"/><Relationship Id="rId29" Type="http://schemas.openxmlformats.org/officeDocument/2006/relationships/tags" Target="../tags/tag1036.xml"/><Relationship Id="rId30"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1037.xml"/><Relationship Id="rId2" Type="http://schemas.openxmlformats.org/officeDocument/2006/relationships/tags" Target="../tags/tag1038.xml"/><Relationship Id="rId3" Type="http://schemas.openxmlformats.org/officeDocument/2006/relationships/tags" Target="../tags/tag1039.xml"/><Relationship Id="rId4" Type="http://schemas.openxmlformats.org/officeDocument/2006/relationships/tags" Target="../tags/tag1040.xml"/><Relationship Id="rId5" Type="http://schemas.openxmlformats.org/officeDocument/2006/relationships/tags" Target="../tags/tag1041.xml"/><Relationship Id="rId6" Type="http://schemas.openxmlformats.org/officeDocument/2006/relationships/tags" Target="../tags/tag1042.xml"/><Relationship Id="rId7" Type="http://schemas.openxmlformats.org/officeDocument/2006/relationships/tags" Target="../tags/tag1043.xml"/><Relationship Id="rId8" Type="http://schemas.openxmlformats.org/officeDocument/2006/relationships/tags" Target="../tags/tag1044.xml"/><Relationship Id="rId9" Type="http://schemas.openxmlformats.org/officeDocument/2006/relationships/tags" Target="../tags/tag1045.xml"/><Relationship Id="rId10" Type="http://schemas.openxmlformats.org/officeDocument/2006/relationships/tags" Target="../tags/tag1046.xml"/><Relationship Id="rId11" Type="http://schemas.openxmlformats.org/officeDocument/2006/relationships/tags" Target="../tags/tag1047.xml"/><Relationship Id="rId12" Type="http://schemas.openxmlformats.org/officeDocument/2006/relationships/tags" Target="../tags/tag1048.xml"/><Relationship Id="rId13"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1049.xml"/><Relationship Id="rId2" Type="http://schemas.openxmlformats.org/officeDocument/2006/relationships/tags" Target="../tags/tag1050.xml"/><Relationship Id="rId3" Type="http://schemas.openxmlformats.org/officeDocument/2006/relationships/tags" Target="../tags/tag1051.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3"/>
            <p:custDataLst>
              <p:tags r:id="rId1"/>
            </p:custDataLst>
          </p:nvPr>
        </p:nvSpPr>
        <p:spPr/>
        <p:txBody>
          <a:bodyPr>
            <a:normAutofit fontScale="90000"/>
          </a:bodyPr>
          <a:p>
            <a:r>
              <a:rPr altLang="en-US" lang="zh-CN"/>
              <a:t>2024年基础设施与公共事业行业市场分析与投资前景预测</a:t>
            </a:r>
            <a:endParaRPr altLang="en-US" lang="zh-CN"/>
          </a:p>
        </p:txBody>
      </p:sp>
      <p:sp>
        <p:nvSpPr>
          <p:cNvPr id="1048650" name="文本占位符 2"/>
          <p:cNvSpPr>
            <a:spLocks noGrp="1"/>
          </p:cNvSpPr>
          <p:nvPr>
            <p:ph type="body" idx="2"/>
            <p:custDataLst>
              <p:tags r:id="rId2"/>
            </p:custDataLst>
          </p:nvPr>
        </p:nvSpPr>
        <p:spPr/>
        <p:txBody>
          <a:bodyPr/>
          <a:p>
            <a:r>
              <a:rPr altLang="en-US" lang="zh-CN"/>
              <a:t>XX,a click to unlimited possibilities</a:t>
            </a:r>
            <a:endParaRPr altLang="en-US" lang="zh-CN"/>
          </a:p>
        </p:txBody>
      </p:sp>
      <p:sp>
        <p:nvSpPr>
          <p:cNvPr id="1048652" name="文本占位符 4"/>
          <p:cNvSpPr>
            <a:spLocks noGrp="1"/>
          </p:cNvSpPr>
          <p:nvPr>
            <p:ph type="body" idx="1"/>
            <p:custDataLst>
              <p:tags r:id="rId3"/>
            </p:custDataLst>
          </p:nvPr>
        </p:nvSpPr>
        <p:spPr/>
        <p:txBody>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50218" name="文本占位符 2"/>
          <p:cNvSpPr>
            <a:spLocks noGrp="1"/>
          </p:cNvSpPr>
          <p:nvPr>
            <p:ph type="body" idx="2"/>
            <p:custDataLst>
              <p:tags r:id="rId1"/>
            </p:custDataLst>
          </p:nvPr>
        </p:nvSpPr>
        <p:spPr/>
        <p:txBody>
          <a:bodyPr/>
          <a:p>
            <a:r>
              <a:rPr altLang="en-US" lang="zh-CN"/>
              <a:t>CONTENTS</a:t>
            </a:r>
            <a:endParaRPr altLang="en-US" lang="zh-CN"/>
          </a:p>
        </p:txBody>
      </p:sp>
      <p:sp>
        <p:nvSpPr>
          <p:cNvPr id="1050220" name="标题 3"/>
          <p:cNvSpPr>
            <a:spLocks noGrp="1"/>
          </p:cNvSpPr>
          <p:nvPr>
            <p:ph type="title" idx="1"/>
            <p:custDataLst>
              <p:tags r:id="rId2"/>
            </p:custDataLst>
          </p:nvPr>
        </p:nvSpPr>
        <p:spPr/>
        <p:txBody>
          <a:bodyPr>
            <a:normAutofit/>
          </a:bodyPr>
          <a:p>
            <a:r>
              <a:rPr altLang="en-US" lang="zh-CN"/>
              <a:t>目录</a:t>
            </a:r>
            <a:endParaRPr altLang="en-US" lang="zh-CN"/>
          </a:p>
        </p:txBody>
      </p:sp>
      <p:sp>
        <p:nvSpPr>
          <p:cNvPr id="1050222" name="标题"/>
          <p:cNvSpPr txBox="1"/>
          <p:nvPr>
            <p:custDataLst>
              <p:tags r:id="rId3"/>
            </p:custDataLst>
          </p:nvPr>
        </p:nvSpPr>
        <p:spPr>
          <a:xfrm>
            <a:off x="7122160" y="69469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基础设施与公共事业行业概述</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24" name="椭圆 10"/>
          <p:cNvSpPr/>
          <p:nvPr>
            <p:custDataLst>
              <p:tags r:id="rId4"/>
            </p:custDataLst>
          </p:nvPr>
        </p:nvSpPr>
        <p:spPr>
          <a:xfrm>
            <a:off x="5979795" y="48387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6" name="椭圆 11"/>
          <p:cNvSpPr/>
          <p:nvPr>
            <p:custDataLst>
              <p:tags r:id="rId5"/>
            </p:custDataLst>
          </p:nvPr>
        </p:nvSpPr>
        <p:spPr>
          <a:xfrm>
            <a:off x="6072505" y="57658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8" name="序号"/>
          <p:cNvSpPr txBox="1"/>
          <p:nvPr>
            <p:custDataLst>
              <p:tags r:id="rId6"/>
            </p:custDataLst>
          </p:nvPr>
        </p:nvSpPr>
        <p:spPr>
          <a:xfrm>
            <a:off x="5993765" y="70539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01</a:t>
            </a:r>
            <a:endParaRPr altLang="zh-CN" dirty="0" sz="2800" lang="en-US">
              <a:solidFill>
                <a:schemeClr val="bg1"/>
              </a:solidFill>
              <a:latin typeface="+mj-lt"/>
              <a:cs typeface="微软雅黑" panose="020B0503020204020204" pitchFamily="34" charset="-122"/>
              <a:sym typeface="+mn-ea"/>
            </a:endParaRPr>
          </a:p>
        </p:txBody>
      </p:sp>
      <p:sp>
        <p:nvSpPr>
          <p:cNvPr id="1050230" name="标题"/>
          <p:cNvSpPr txBox="1"/>
          <p:nvPr>
            <p:custDataLst>
              <p:tags r:id="rId7"/>
            </p:custDataLst>
          </p:nvPr>
        </p:nvSpPr>
        <p:spPr>
          <a:xfrm>
            <a:off x="7527290" y="1702435"/>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2024年基础设施与公共事业行业市场分析</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32" name="椭圆 8"/>
          <p:cNvSpPr/>
          <p:nvPr>
            <p:custDataLst>
              <p:tags r:id="rId8"/>
            </p:custDataLst>
          </p:nvPr>
        </p:nvSpPr>
        <p:spPr>
          <a:xfrm>
            <a:off x="6384925" y="149161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4" name="椭圆 12"/>
          <p:cNvSpPr/>
          <p:nvPr>
            <p:custDataLst>
              <p:tags r:id="rId9"/>
            </p:custDataLst>
          </p:nvPr>
        </p:nvSpPr>
        <p:spPr>
          <a:xfrm>
            <a:off x="6477635" y="158432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6" name="序号"/>
          <p:cNvSpPr txBox="1"/>
          <p:nvPr>
            <p:custDataLst>
              <p:tags r:id="rId10"/>
            </p:custDataLst>
          </p:nvPr>
        </p:nvSpPr>
        <p:spPr>
          <a:xfrm>
            <a:off x="6398895" y="171313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02</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38" name="标题"/>
          <p:cNvSpPr txBox="1"/>
          <p:nvPr>
            <p:custDataLst>
              <p:tags r:id="rId11"/>
            </p:custDataLst>
          </p:nvPr>
        </p:nvSpPr>
        <p:spPr>
          <a:xfrm>
            <a:off x="7669530" y="2710180"/>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公共事业行业投资前景预测</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0" name="椭圆 18"/>
          <p:cNvSpPr/>
          <p:nvPr>
            <p:custDataLst>
              <p:tags r:id="rId12"/>
            </p:custDataLst>
          </p:nvPr>
        </p:nvSpPr>
        <p:spPr>
          <a:xfrm>
            <a:off x="6527165" y="249936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2" name="椭圆 19"/>
          <p:cNvSpPr/>
          <p:nvPr>
            <p:custDataLst>
              <p:tags r:id="rId13"/>
            </p:custDataLst>
          </p:nvPr>
        </p:nvSpPr>
        <p:spPr>
          <a:xfrm>
            <a:off x="6619875" y="259207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4" name="序号"/>
          <p:cNvSpPr txBox="1"/>
          <p:nvPr>
            <p:custDataLst>
              <p:tags r:id="rId14"/>
            </p:custDataLst>
          </p:nvPr>
        </p:nvSpPr>
        <p:spPr>
          <a:xfrm>
            <a:off x="6541135" y="272088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03</a:t>
            </a:r>
            <a:endParaRPr altLang="zh-CN" dirty="0" sz="2800" lang="en-US">
              <a:solidFill>
                <a:schemeClr val="bg1"/>
              </a:solidFill>
              <a:latin typeface="+mj-lt"/>
              <a:cs typeface="微软雅黑" panose="020B0503020204020204" pitchFamily="34" charset="-122"/>
              <a:sym typeface="+mn-ea"/>
            </a:endParaRPr>
          </a:p>
        </p:txBody>
      </p:sp>
      <p:sp>
        <p:nvSpPr>
          <p:cNvPr id="1050246" name="标题"/>
          <p:cNvSpPr txBox="1"/>
          <p:nvPr>
            <p:custDataLst>
              <p:tags r:id="rId15"/>
            </p:custDataLst>
          </p:nvPr>
        </p:nvSpPr>
        <p:spPr>
          <a:xfrm>
            <a:off x="7669530" y="3717925"/>
            <a:ext cx="4208780" cy="82486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基础设施行业投资前景预测</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8" name="椭圆 52"/>
          <p:cNvSpPr/>
          <p:nvPr>
            <p:custDataLst>
              <p:tags r:id="rId16"/>
            </p:custDataLst>
          </p:nvPr>
        </p:nvSpPr>
        <p:spPr>
          <a:xfrm>
            <a:off x="6527165" y="350710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0" name="椭圆 53"/>
          <p:cNvSpPr/>
          <p:nvPr>
            <p:custDataLst>
              <p:tags r:id="rId17"/>
            </p:custDataLst>
          </p:nvPr>
        </p:nvSpPr>
        <p:spPr>
          <a:xfrm>
            <a:off x="6619875" y="359981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2" name="序号"/>
          <p:cNvSpPr txBox="1"/>
          <p:nvPr>
            <p:custDataLst>
              <p:tags r:id="rId18"/>
            </p:custDataLst>
          </p:nvPr>
        </p:nvSpPr>
        <p:spPr>
          <a:xfrm>
            <a:off x="6541135" y="372862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04</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54" name="标题"/>
          <p:cNvSpPr txBox="1"/>
          <p:nvPr>
            <p:custDataLst>
              <p:tags r:id="rId19"/>
            </p:custDataLst>
          </p:nvPr>
        </p:nvSpPr>
        <p:spPr>
          <a:xfrm>
            <a:off x="7527290" y="472567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重点领域投资前景分析</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56" name="椭圆 60"/>
          <p:cNvSpPr/>
          <p:nvPr>
            <p:custDataLst>
              <p:tags r:id="rId20"/>
            </p:custDataLst>
          </p:nvPr>
        </p:nvSpPr>
        <p:spPr>
          <a:xfrm>
            <a:off x="6384925" y="451485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8" name="椭圆 61"/>
          <p:cNvSpPr/>
          <p:nvPr>
            <p:custDataLst>
              <p:tags r:id="rId21"/>
            </p:custDataLst>
          </p:nvPr>
        </p:nvSpPr>
        <p:spPr>
          <a:xfrm>
            <a:off x="6477635" y="460756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0" name="序号"/>
          <p:cNvSpPr txBox="1"/>
          <p:nvPr>
            <p:custDataLst>
              <p:tags r:id="rId22"/>
            </p:custDataLst>
          </p:nvPr>
        </p:nvSpPr>
        <p:spPr>
          <a:xfrm>
            <a:off x="6398895" y="473637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05</a:t>
            </a:r>
            <a:endParaRPr altLang="zh-CN" dirty="0" sz="2800" lang="en-US">
              <a:solidFill>
                <a:schemeClr val="bg1"/>
              </a:solidFill>
              <a:latin typeface="+mj-lt"/>
              <a:cs typeface="微软雅黑" panose="020B0503020204020204" pitchFamily="34" charset="-122"/>
              <a:sym typeface="+mn-ea"/>
            </a:endParaRPr>
          </a:p>
        </p:txBody>
      </p:sp>
      <p:sp>
        <p:nvSpPr>
          <p:cNvPr id="1050262" name="标题"/>
          <p:cNvSpPr txBox="1"/>
          <p:nvPr>
            <p:custDataLst>
              <p:tags r:id="rId23"/>
            </p:custDataLst>
          </p:nvPr>
        </p:nvSpPr>
        <p:spPr>
          <a:xfrm>
            <a:off x="7122160" y="5733415"/>
            <a:ext cx="4208780" cy="115887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政策环境与监管分析</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64" name="椭圆 67"/>
          <p:cNvSpPr/>
          <p:nvPr>
            <p:custDataLst>
              <p:tags r:id="rId24"/>
            </p:custDataLst>
          </p:nvPr>
        </p:nvSpPr>
        <p:spPr>
          <a:xfrm>
            <a:off x="5979795" y="552259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6" name="椭圆 69"/>
          <p:cNvSpPr/>
          <p:nvPr>
            <p:custDataLst>
              <p:tags r:id="rId25"/>
            </p:custDataLst>
          </p:nvPr>
        </p:nvSpPr>
        <p:spPr>
          <a:xfrm>
            <a:off x="6072505" y="561530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8" name="序号"/>
          <p:cNvSpPr txBox="1"/>
          <p:nvPr>
            <p:custDataLst>
              <p:tags r:id="rId26"/>
            </p:custDataLst>
          </p:nvPr>
        </p:nvSpPr>
        <p:spPr>
          <a:xfrm>
            <a:off x="5993765" y="574411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06</a:t>
            </a:r>
            <a:endParaRPr altLang="zh-CN" dirty="0" sz="2800" lang="en-US">
              <a:solidFill>
                <a:schemeClr val="bg1"/>
              </a:solidFill>
              <a:latin typeface="+mj-lt"/>
              <a:cs typeface="微软雅黑" panose="020B0503020204020204" pitchFamily="34" charset="-122"/>
              <a:sym typeface="+mn-ea"/>
            </a:endParaRPr>
          </a:p>
        </p:txBody>
      </p:sp>
    </p:spTree>
    <p:custDataLst>
      <p:tags r:id="rId2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50550" name="标题 1"/>
          <p:cNvSpPr>
            <a:spLocks noGrp="1"/>
          </p:cNvSpPr>
          <p:nvPr>
            <p:ph type="title" idx="2"/>
            <p:custDataLst>
              <p:tags r:id="rId1"/>
            </p:custDataLst>
          </p:nvPr>
        </p:nvSpPr>
        <p:spPr/>
        <p:txBody>
          <a:bodyPr/>
          <a:p>
            <a:r>
              <a:rPr altLang="en-US" lang="zh-CN"/>
              <a:t>基础设施与公共事业行业概述</a:t>
            </a:r>
            <a:endParaRPr altLang="en-US" lang="zh-CN"/>
          </a:p>
        </p:txBody>
      </p:sp>
      <p:sp>
        <p:nvSpPr>
          <p:cNvPr id="1050552" name="文本占位符 2"/>
          <p:cNvSpPr>
            <a:spLocks noGrp="1"/>
          </p:cNvSpPr>
          <p:nvPr>
            <p:ph type="body" idx="1"/>
            <p:custDataLst>
              <p:tags r:id="rId2"/>
            </p:custDataLst>
          </p:nvPr>
        </p:nvSpPr>
        <p:spPr/>
        <p:txBody>
          <a:bodyPr/>
          <a:p>
            <a:r>
              <a:rPr altLang="en-US" lang="zh-CN"/>
              <a:t>Part One</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51010" name="标题 2"/>
          <p:cNvSpPr>
            <a:spLocks noGrp="1"/>
          </p:cNvSpPr>
          <p:nvPr>
            <p:ph type="title" idx="44"/>
          </p:nvPr>
        </p:nvSpPr>
        <p:spPr/>
        <p:txBody>
          <a:bodyPr/>
          <a:p>
            <a:r>
              <a:rPr altLang="en-US" lang="zh-CN"/>
              <a:t>行业定义与分类</a:t>
            </a:r>
            <a:endParaRPr altLang="en-US" lang="zh-CN"/>
          </a:p>
        </p:txBody>
      </p:sp>
      <p:sp>
        <p:nvSpPr>
          <p:cNvPr id="1051012" name="矩形 15"/>
          <p:cNvSpPr/>
          <p:nvPr>
            <p:custDataLst>
              <p:tags r:id="rId1"/>
            </p:custDataLst>
          </p:nvPr>
        </p:nvSpPr>
        <p:spPr>
          <a:xfrm>
            <a:off x="723061" y="2353135"/>
            <a:ext cx="10744656" cy="94475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行业定义：基础设施与公共事业行业是为社会提供基本设施和公共服务，满足人们生产生活需求的行业。</a:t>
            </a:r>
            <a:endParaRPr altLang="en-US" dirty="0" sz="1200" lang="zh-CN" spc="150">
              <a:solidFill>
                <a:schemeClr val="tx1">
                  <a:lumMod val="85000"/>
                  <a:lumOff val="15000"/>
                </a:schemeClr>
              </a:solidFill>
              <a:latin typeface="+mn-ea"/>
              <a:sym typeface="+mn-ea"/>
            </a:endParaRPr>
          </a:p>
        </p:txBody>
      </p:sp>
      <p:sp>
        <p:nvSpPr>
          <p:cNvPr id="1051014" name="任意多边形 17"/>
          <p:cNvSpPr/>
          <p:nvPr>
            <p:custDataLst>
              <p:tags r:id="rId2"/>
            </p:custDataLst>
          </p:nvPr>
        </p:nvSpPr>
        <p:spPr>
          <a:xfrm flipV="1">
            <a:off x="608400" y="2234892"/>
            <a:ext cx="1921760" cy="36189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016" name="任意多边形 18"/>
          <p:cNvSpPr/>
          <p:nvPr>
            <p:custDataLst>
              <p:tags r:id="rId3"/>
            </p:custDataLst>
          </p:nvPr>
        </p:nvSpPr>
        <p:spPr>
          <a:xfrm flipH="1">
            <a:off x="9657035" y="3055432"/>
            <a:ext cx="1921760" cy="36189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018" name="矩形 27"/>
          <p:cNvSpPr/>
          <p:nvPr>
            <p:custDataLst>
              <p:tags r:id="rId4"/>
            </p:custDataLst>
          </p:nvPr>
        </p:nvSpPr>
        <p:spPr>
          <a:xfrm>
            <a:off x="723061" y="4442109"/>
            <a:ext cx="10744656" cy="94475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分类：主要包括交通、水利、能源、通信、市政等基础设施领域和公共卫生、教育、文化等公共服务领域。</a:t>
            </a:r>
            <a:endParaRPr altLang="en-US" dirty="0" sz="1200" lang="zh-CN" spc="150">
              <a:solidFill>
                <a:schemeClr val="tx1">
                  <a:lumMod val="85000"/>
                  <a:lumOff val="15000"/>
                </a:schemeClr>
              </a:solidFill>
              <a:latin typeface="+mn-ea"/>
              <a:sym typeface="+mn-ea"/>
            </a:endParaRPr>
          </a:p>
        </p:txBody>
      </p:sp>
      <p:sp>
        <p:nvSpPr>
          <p:cNvPr id="1051020" name="任意多边形 29"/>
          <p:cNvSpPr/>
          <p:nvPr>
            <p:custDataLst>
              <p:tags r:id="rId5"/>
            </p:custDataLst>
          </p:nvPr>
        </p:nvSpPr>
        <p:spPr>
          <a:xfrm flipV="1">
            <a:off x="608400" y="4323865"/>
            <a:ext cx="1921760" cy="36189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022" name="任意多边形 30"/>
          <p:cNvSpPr/>
          <p:nvPr>
            <p:custDataLst>
              <p:tags r:id="rId6"/>
            </p:custDataLst>
          </p:nvPr>
        </p:nvSpPr>
        <p:spPr>
          <a:xfrm flipH="1">
            <a:off x="9657035" y="5144405"/>
            <a:ext cx="1921760" cy="36189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51308" name="标题 2"/>
          <p:cNvSpPr>
            <a:spLocks noGrp="1"/>
          </p:cNvSpPr>
          <p:nvPr>
            <p:ph type="title" idx="44"/>
          </p:nvPr>
        </p:nvSpPr>
        <p:spPr/>
        <p:txBody>
          <a:bodyPr/>
          <a:p>
            <a:r>
              <a:rPr altLang="en-US" lang="zh-CN"/>
              <a:t>行业地位与作用</a:t>
            </a:r>
            <a:endParaRPr altLang="en-US" lang="zh-CN"/>
          </a:p>
        </p:txBody>
      </p:sp>
      <p:sp>
        <p:nvSpPr>
          <p:cNvPr id="105131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31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131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31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131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32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132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32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132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基础设施与公共事业行业的稳定发展对于保障民生福祉具有重要意义</a:t>
            </a:r>
            <a:endParaRPr altLang="en-US" dirty="0" sz="2400" lang="zh-CN">
              <a:latin typeface="+mn-ea"/>
              <a:ea typeface="+mn-ea"/>
            </a:endParaRPr>
          </a:p>
        </p:txBody>
      </p:sp>
      <p:sp>
        <p:nvSpPr>
          <p:cNvPr id="105132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行业的发展对于提升国家综合实力和国际竞争力具有重要作用</a:t>
            </a:r>
            <a:endParaRPr altLang="en-US" dirty="0" sz="2400" lang="zh-CN">
              <a:latin typeface="+mn-ea"/>
              <a:ea typeface="+mn-ea"/>
            </a:endParaRPr>
          </a:p>
        </p:txBody>
      </p:sp>
      <p:sp>
        <p:nvSpPr>
          <p:cNvPr id="105133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基础设施与公共事业行业是国家经济发展的重要支柱</a:t>
            </a:r>
            <a:endParaRPr altLang="en-US" dirty="0" sz="2400" lang="zh-CN">
              <a:latin typeface="+mn-ea"/>
              <a:ea typeface="+mn-ea"/>
            </a:endParaRPr>
          </a:p>
        </p:txBody>
      </p:sp>
      <p:sp>
        <p:nvSpPr>
          <p:cNvPr id="105133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行业的发展水平直接关系到国家经济社会的可持续发展</a:t>
            </a:r>
            <a:endParaRPr altLang="en-US" dirty="0" sz="2400" lang="zh-CN">
              <a:latin typeface="+mn-ea"/>
              <a:ea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51618" name="标题 2"/>
          <p:cNvSpPr>
            <a:spLocks noGrp="1"/>
          </p:cNvSpPr>
          <p:nvPr>
            <p:ph type="title" idx="44"/>
          </p:nvPr>
        </p:nvSpPr>
        <p:spPr/>
        <p:txBody>
          <a:bodyPr/>
          <a:p>
            <a:r>
              <a:rPr altLang="en-US" lang="zh-CN"/>
              <a:t>行业发展历程</a:t>
            </a:r>
            <a:endParaRPr altLang="en-US" lang="zh-CN"/>
          </a:p>
        </p:txBody>
      </p:sp>
      <p:sp>
        <p:nvSpPr>
          <p:cNvPr id="105162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62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162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62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162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63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163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63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163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21世纪以来基础设施与公共事业行业的数字化转型</a:t>
            </a:r>
            <a:endParaRPr altLang="en-US" dirty="0" sz="2400" lang="zh-CN">
              <a:latin typeface="+mn-ea"/>
              <a:ea typeface="+mn-ea"/>
            </a:endParaRPr>
          </a:p>
        </p:txBody>
      </p:sp>
      <p:sp>
        <p:nvSpPr>
          <p:cNvPr id="105163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未来基础设施与公共事业行业的发展趋势和方向</a:t>
            </a:r>
            <a:endParaRPr altLang="en-US" dirty="0" sz="2400" lang="zh-CN">
              <a:latin typeface="+mn-ea"/>
              <a:ea typeface="+mn-ea"/>
            </a:endParaRPr>
          </a:p>
        </p:txBody>
      </p:sp>
      <p:sp>
        <p:nvSpPr>
          <p:cNvPr id="105164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基础设施与公共事业行业的起源和早期发展</a:t>
            </a:r>
            <a:endParaRPr altLang="en-US" dirty="0" sz="2400" lang="zh-CN">
              <a:latin typeface="+mn-ea"/>
              <a:ea typeface="+mn-ea"/>
            </a:endParaRPr>
          </a:p>
        </p:txBody>
      </p:sp>
      <p:sp>
        <p:nvSpPr>
          <p:cNvPr id="105164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行业在20世纪的发展和变革</a:t>
            </a:r>
            <a:endParaRPr altLang="en-US" dirty="0" sz="2400" lang="zh-CN">
              <a:latin typeface="+mn-ea"/>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51928" name="标题 1"/>
          <p:cNvSpPr>
            <a:spLocks noGrp="1"/>
          </p:cNvSpPr>
          <p:nvPr>
            <p:ph type="title" idx="2"/>
            <p:custDataLst>
              <p:tags r:id="rId1"/>
            </p:custDataLst>
          </p:nvPr>
        </p:nvSpPr>
        <p:spPr/>
        <p:txBody>
          <a:bodyPr/>
          <a:p>
            <a:r>
              <a:rPr altLang="en-US" lang="zh-CN"/>
              <a:t>2024年基础设施与公共事业行业市场分析</a:t>
            </a:r>
            <a:endParaRPr altLang="en-US" lang="zh-CN"/>
          </a:p>
        </p:txBody>
      </p:sp>
      <p:sp>
        <p:nvSpPr>
          <p:cNvPr id="1051930" name="文本占位符 2"/>
          <p:cNvSpPr>
            <a:spLocks noGrp="1"/>
          </p:cNvSpPr>
          <p:nvPr>
            <p:ph type="body" idx="1"/>
            <p:custDataLst>
              <p:tags r:id="rId2"/>
            </p:custDataLst>
          </p:nvPr>
        </p:nvSpPr>
        <p:spPr/>
        <p:txBody>
          <a:bodyPr/>
          <a:p>
            <a:r>
              <a:rPr altLang="en-US" lang="zh-CN"/>
              <a:t>Part Two</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52388" name="标题 2"/>
          <p:cNvSpPr>
            <a:spLocks noGrp="1"/>
          </p:cNvSpPr>
          <p:nvPr>
            <p:ph type="title" idx="44"/>
          </p:nvPr>
        </p:nvSpPr>
        <p:spPr/>
        <p:txBody>
          <a:bodyPr/>
          <a:p>
            <a:r>
              <a:rPr altLang="en-US" lang="zh-CN"/>
              <a:t>市场规模与增长</a:t>
            </a:r>
            <a:endParaRPr altLang="en-US" lang="zh-CN"/>
          </a:p>
        </p:txBody>
      </p:sp>
      <p:sp>
        <p:nvSpPr>
          <p:cNvPr id="1052390"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2024年基础设施与公共事业行业市场规模达到XX万亿元，同比增长XX%。</a:t>
            </a:r>
            <a:endParaRPr altLang="en-US" dirty="0" sz="1200" lang="zh-CN" spc="150">
              <a:solidFill>
                <a:schemeClr val="tx1">
                  <a:lumMod val="65000"/>
                  <a:lumOff val="35000"/>
                </a:schemeClr>
              </a:solidFill>
              <a:latin typeface="+mn-ea"/>
              <a:sym typeface="+mn-ea"/>
            </a:endParaRPr>
          </a:p>
        </p:txBody>
      </p:sp>
      <p:sp>
        <p:nvSpPr>
          <p:cNvPr id="1052392"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城市轨道交通、高速公路、水利建设等领域成为市场增长的主要驱动力。</a:t>
            </a:r>
            <a:endParaRPr altLang="en-US" dirty="0" sz="1200" lang="zh-CN" spc="150">
              <a:solidFill>
                <a:schemeClr val="tx1">
                  <a:lumMod val="65000"/>
                  <a:lumOff val="35000"/>
                </a:schemeClr>
              </a:solidFill>
              <a:latin typeface="+mn-ea"/>
              <a:sym typeface="+mn-ea"/>
            </a:endParaRPr>
          </a:p>
        </p:txBody>
      </p:sp>
      <p:sp>
        <p:nvSpPr>
          <p:cNvPr id="1052394"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政策支持和技术创新将继续推动市场增长，预计未来几年复合增长率将达到XX%。</a:t>
            </a:r>
            <a:endParaRPr altLang="en-US" dirty="0" sz="1200" lang="zh-CN" spc="150">
              <a:solidFill>
                <a:schemeClr val="tx1">
                  <a:lumMod val="65000"/>
                  <a:lumOff val="35000"/>
                </a:schemeClr>
              </a:solidFill>
              <a:latin typeface="+mn-ea"/>
              <a:sym typeface="+mn-ea"/>
            </a:endParaRPr>
          </a:p>
        </p:txBody>
      </p:sp>
      <p:sp>
        <p:nvSpPr>
          <p:cNvPr id="1052396"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市场竞争格局趋于激烈，企业需要加强技术创新和品牌建设以获得竞争优势。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52682" name="标题 2"/>
          <p:cNvSpPr>
            <a:spLocks noGrp="1"/>
          </p:cNvSpPr>
          <p:nvPr>
            <p:ph type="title" idx="44"/>
          </p:nvPr>
        </p:nvSpPr>
        <p:spPr/>
        <p:txBody>
          <a:bodyPr/>
          <a:p>
            <a:r>
              <a:rPr altLang="en-US" lang="zh-CN"/>
              <a:t>市场结构与特点</a:t>
            </a:r>
            <a:endParaRPr altLang="en-US" lang="zh-CN"/>
          </a:p>
        </p:txBody>
      </p:sp>
      <p:sp>
        <p:nvSpPr>
          <p:cNvPr id="105268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68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268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69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269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69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269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69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270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行业趋势：数字化、智能化、绿色化等趋势对行业的影响</a:t>
            </a:r>
            <a:endParaRPr altLang="en-US" dirty="0" sz="2400" lang="zh-CN">
              <a:latin typeface="+mn-ea"/>
              <a:ea typeface="+mn-ea"/>
            </a:endParaRPr>
          </a:p>
        </p:txBody>
      </p:sp>
      <p:sp>
        <p:nvSpPr>
          <p:cNvPr id="105270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政策环境：相关政策对行业发展的影响和推动</a:t>
            </a:r>
            <a:endParaRPr altLang="en-US" dirty="0" sz="2400" lang="zh-CN">
              <a:latin typeface="+mn-ea"/>
              <a:ea typeface="+mn-ea"/>
            </a:endParaRPr>
          </a:p>
        </p:txBody>
      </p:sp>
      <p:sp>
        <p:nvSpPr>
          <p:cNvPr id="105270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行业规模：2024年基础设施与公共事业行业市场规模预测</a:t>
            </a:r>
            <a:endParaRPr altLang="en-US" dirty="0" sz="2400" lang="zh-CN">
              <a:latin typeface="+mn-ea"/>
              <a:ea typeface="+mn-ea"/>
            </a:endParaRPr>
          </a:p>
        </p:txBody>
      </p:sp>
      <p:sp>
        <p:nvSpPr>
          <p:cNvPr id="105270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竞争格局：行业内主要企业及其市场份额</a:t>
            </a:r>
            <a:endParaRPr altLang="en-US" dirty="0" sz="2400" lang="zh-CN">
              <a:latin typeface="+mn-ea"/>
              <a:ea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52992" name="标题 2"/>
          <p:cNvSpPr>
            <a:spLocks noGrp="1"/>
          </p:cNvSpPr>
          <p:nvPr>
            <p:ph type="title" idx="44"/>
          </p:nvPr>
        </p:nvSpPr>
        <p:spPr/>
        <p:txBody>
          <a:bodyPr/>
          <a:p>
            <a:r>
              <a:rPr altLang="en-US" lang="zh-CN"/>
              <a:t>市场竞争格局</a:t>
            </a:r>
            <a:endParaRPr altLang="en-US" lang="zh-CN"/>
          </a:p>
        </p:txBody>
      </p:sp>
      <p:sp>
        <p:nvSpPr>
          <p:cNvPr id="1052994"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2996"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998"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行业内竞争企业数量及规模</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3000"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3002"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004"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主要竞争企业市场份额及分布情况</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3006"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3008"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竞争企业投资与扩张情况</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3010"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012"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3014"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016"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行业竞争格局未来变化趋势及影响因素</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53302" name="标题 2"/>
          <p:cNvSpPr>
            <a:spLocks noGrp="1"/>
          </p:cNvSpPr>
          <p:nvPr>
            <p:ph type="title" idx="44"/>
          </p:nvPr>
        </p:nvSpPr>
        <p:spPr/>
        <p:txBody>
          <a:bodyPr/>
          <a:p>
            <a:r>
              <a:rPr altLang="en-US" lang="zh-CN"/>
              <a:t>市场趋势与机遇</a:t>
            </a:r>
            <a:endParaRPr altLang="en-US" lang="zh-CN"/>
          </a:p>
        </p:txBody>
      </p:sp>
      <p:sp>
        <p:nvSpPr>
          <p:cNvPr id="1053304"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3306"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308"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城市化进程加速，基础设施需求持续增长</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3310"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3312"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314"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政府加大投入，公共事业发展迎来新机遇</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3316"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3318"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技术创新推动行业升级，智慧城市成为发展趋势</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3320"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322"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3324"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326"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国际合作加强，中国企业迎来更广阔的市场空间</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53612" name="标题 1"/>
          <p:cNvSpPr>
            <a:spLocks noGrp="1"/>
          </p:cNvSpPr>
          <p:nvPr>
            <p:ph type="title" idx="2"/>
            <p:custDataLst>
              <p:tags r:id="rId1"/>
            </p:custDataLst>
          </p:nvPr>
        </p:nvSpPr>
        <p:spPr/>
        <p:txBody>
          <a:bodyPr/>
          <a:p>
            <a:r>
              <a:rPr altLang="en-US" lang="zh-CN"/>
              <a:t>公共事业行业投资前景预测</a:t>
            </a:r>
            <a:endParaRPr altLang="en-US" lang="zh-CN"/>
          </a:p>
        </p:txBody>
      </p:sp>
      <p:sp>
        <p:nvSpPr>
          <p:cNvPr id="1053614" name="文本占位符 2"/>
          <p:cNvSpPr>
            <a:spLocks noGrp="1"/>
          </p:cNvSpPr>
          <p:nvPr>
            <p:ph type="body" idx="1"/>
            <p:custDataLst>
              <p:tags r:id="rId2"/>
            </p:custDataLst>
          </p:nvPr>
        </p:nvSpPr>
        <p:spPr/>
        <p:txBody>
          <a:bodyPr/>
          <a:p>
            <a:r>
              <a:rPr altLang="en-US" lang="zh-CN"/>
              <a:t>Part Three</a:t>
            </a:r>
            <a:endParaRPr altLang="en-US" lang="zh-CN"/>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54072" name="标题 2"/>
          <p:cNvSpPr>
            <a:spLocks noGrp="1"/>
          </p:cNvSpPr>
          <p:nvPr>
            <p:ph type="title" idx="44"/>
          </p:nvPr>
        </p:nvSpPr>
        <p:spPr/>
        <p:txBody>
          <a:bodyPr/>
          <a:p>
            <a:r>
              <a:rPr altLang="en-US" lang="zh-CN"/>
              <a:t>投资环境分析</a:t>
            </a:r>
            <a:endParaRPr altLang="en-US" lang="zh-CN"/>
          </a:p>
        </p:txBody>
      </p:sp>
      <p:sp>
        <p:nvSpPr>
          <p:cNvPr id="105407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07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07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080"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社会环境：人口结构和消费需求的变化对公共事业行业的影响</a:t>
            </a:r>
            <a:endParaRPr altLang="zh-CN" dirty="0" lang="en-US">
              <a:solidFill>
                <a:schemeClr val="dk1">
                  <a:lumMod val="80000"/>
                  <a:lumOff val="20000"/>
                </a:schemeClr>
              </a:solidFill>
              <a:latin typeface="+mn-ea"/>
              <a:sym typeface="+mn-ea"/>
            </a:endParaRPr>
          </a:p>
        </p:txBody>
      </p:sp>
      <p:sp>
        <p:nvSpPr>
          <p:cNvPr id="105408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08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08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08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政策环境：政府对公共事业行业的支持和鼓励政策</a:t>
            </a:r>
            <a:endParaRPr altLang="en-US" dirty="0" lang="zh-CN">
              <a:solidFill>
                <a:schemeClr val="dk1">
                  <a:lumMod val="80000"/>
                  <a:lumOff val="20000"/>
                </a:schemeClr>
              </a:solidFill>
              <a:latin typeface="+mn-ea"/>
              <a:sym typeface="+mn-ea"/>
            </a:endParaRPr>
          </a:p>
        </p:txBody>
      </p:sp>
      <p:sp>
        <p:nvSpPr>
          <p:cNvPr id="105409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09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09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096"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经济环境：经济增长和市场需求对公共事业行业的影响</a:t>
            </a:r>
            <a:endParaRPr altLang="en-US" dirty="0" lang="zh-CN">
              <a:solidFill>
                <a:schemeClr val="dk1">
                  <a:lumMod val="80000"/>
                  <a:lumOff val="20000"/>
                </a:schemeClr>
              </a:solidFill>
              <a:latin typeface="+mn-ea"/>
              <a:sym typeface="+mn-ea"/>
            </a:endParaRPr>
          </a:p>
        </p:txBody>
      </p:sp>
      <p:sp>
        <p:nvSpPr>
          <p:cNvPr id="105409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10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10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10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技术环境：新技术的应用和推广对公共事业行业的推动作用</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54390" name="标题 2"/>
          <p:cNvSpPr>
            <a:spLocks noGrp="1"/>
          </p:cNvSpPr>
          <p:nvPr>
            <p:ph type="title" idx="44"/>
          </p:nvPr>
        </p:nvSpPr>
        <p:spPr/>
        <p:txBody>
          <a:bodyPr/>
          <a:p>
            <a:r>
              <a:rPr altLang="en-US" lang="zh-CN"/>
              <a:t>投资机会与风险</a:t>
            </a:r>
            <a:endParaRPr altLang="en-US" lang="zh-CN"/>
          </a:p>
        </p:txBody>
      </p:sp>
      <p:sp>
        <p:nvSpPr>
          <p:cNvPr id="1054392" name="圆角矩形 3"/>
          <p:cNvSpPr/>
          <p:nvPr>
            <p:custDataLst>
              <p:tags r:id="rId1"/>
            </p:custDataLst>
          </p:nvPr>
        </p:nvSpPr>
        <p:spPr>
          <a:xfrm>
            <a:off x="804630" y="1578743"/>
            <a:ext cx="4815576" cy="2100107"/>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394" name="正文"/>
          <p:cNvSpPr txBox="1"/>
          <p:nvPr>
            <p:custDataLst>
              <p:tags r:id="rId2"/>
            </p:custDataLst>
          </p:nvPr>
        </p:nvSpPr>
        <p:spPr>
          <a:xfrm>
            <a:off x="1248529" y="2485593"/>
            <a:ext cx="4377392" cy="1192622"/>
          </a:xfrm>
          <a:prstGeom prst="rect"/>
          <a:noFill/>
        </p:spPr>
        <p:txBody>
          <a:bodyPr anchor="t" anchorCtr="0" bIns="46800" lIns="90000" rIns="90000" rtlCol="0" tIns="46800" wrap="square">
            <a:normAutofit/>
          </a:bodyPr>
          <a:p>
            <a:pPr>
              <a:lnSpc>
                <a:spcPct val="130000"/>
              </a:lnSpc>
              <a:spcAft>
                <a:spcPts val="1000"/>
              </a:spcAft>
            </a:pPr>
            <a:r>
              <a:rPr altLang="en-US" dirty="0" sz="1600" lang="zh-CN">
                <a:solidFill>
                  <a:schemeClr val="tx1">
                    <a:lumMod val="65000"/>
                    <a:lumOff val="35000"/>
                  </a:schemeClr>
                </a:solidFill>
                <a:latin typeface="+中文正文" charset="0"/>
              </a:rPr>
              <a:t>投资机会：随着城市化进程加速和政府对基础设施建设的重视，公共事业行业将迎来更多投资机会。</a:t>
            </a:r>
            <a:endParaRPr altLang="en-US" dirty="0" sz="1600" lang="zh-CN">
              <a:solidFill>
                <a:schemeClr val="tx1">
                  <a:lumMod val="65000"/>
                  <a:lumOff val="35000"/>
                </a:schemeClr>
              </a:solidFill>
              <a:latin typeface="+中文正文" charset="0"/>
            </a:endParaRPr>
          </a:p>
        </p:txBody>
      </p:sp>
      <p:sp>
        <p:nvSpPr>
          <p:cNvPr id="1054396" name="标题"/>
          <p:cNvSpPr txBox="1"/>
          <p:nvPr>
            <p:custDataLst>
              <p:tags r:id="rId3"/>
            </p:custDataLst>
          </p:nvPr>
        </p:nvSpPr>
        <p:spPr>
          <a:xfrm>
            <a:off x="1248529" y="2022008"/>
            <a:ext cx="3577866" cy="452790"/>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4398" name="任意多边形: 形状 23"/>
          <p:cNvSpPr>
            <a:spLocks noChangeAspect="1"/>
          </p:cNvSpPr>
          <p:nvPr>
            <p:custDataLst>
              <p:tags r:id="rId4"/>
            </p:custDataLst>
          </p:nvPr>
        </p:nvSpPr>
        <p:spPr>
          <a:xfrm rot="5400000" flipV="1">
            <a:off x="412170" y="2311590"/>
            <a:ext cx="794446" cy="401986"/>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
        <p:nvSpPr>
          <p:cNvPr id="1054400" name="圆角矩形 7"/>
          <p:cNvSpPr/>
          <p:nvPr>
            <p:custDataLst>
              <p:tags r:id="rId5"/>
            </p:custDataLst>
          </p:nvPr>
        </p:nvSpPr>
        <p:spPr>
          <a:xfrm>
            <a:off x="6762024" y="1578743"/>
            <a:ext cx="4815576" cy="2100107"/>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402" name="正文"/>
          <p:cNvSpPr txBox="1"/>
          <p:nvPr>
            <p:custDataLst>
              <p:tags r:id="rId6"/>
            </p:custDataLst>
          </p:nvPr>
        </p:nvSpPr>
        <p:spPr>
          <a:xfrm>
            <a:off x="7200843" y="2485593"/>
            <a:ext cx="4377392" cy="1192622"/>
          </a:xfrm>
          <a:prstGeom prst="rect"/>
          <a:noFill/>
        </p:spPr>
        <p:txBody>
          <a:bodyPr anchor="t" anchorCtr="0" bIns="46800" lIns="90000" rIns="90000" rtlCol="0" tIns="46800" wrap="square">
            <a:normAutofit/>
          </a:bodyPr>
          <a:p>
            <a:pPr>
              <a:lnSpc>
                <a:spcPct val="130000"/>
              </a:lnSpc>
              <a:spcAft>
                <a:spcPts val="1000"/>
              </a:spcAft>
            </a:pPr>
            <a:r>
              <a:rPr altLang="en-US" dirty="0" sz="1600" lang="zh-CN">
                <a:solidFill>
                  <a:schemeClr val="tx1">
                    <a:lumMod val="65000"/>
                    <a:lumOff val="35000"/>
                  </a:schemeClr>
                </a:solidFill>
                <a:latin typeface="+中文正文" charset="0"/>
              </a:rPr>
              <a:t>风险：公共事业行业的投资风险主要包括政策风险、市场风险和技术风险。投资者需要充分了解行业动态和政策走向，合理规避风险。</a:t>
            </a:r>
            <a:endParaRPr altLang="en-US" dirty="0" sz="1600" lang="zh-CN">
              <a:solidFill>
                <a:schemeClr val="tx1">
                  <a:lumMod val="65000"/>
                  <a:lumOff val="35000"/>
                </a:schemeClr>
              </a:solidFill>
              <a:latin typeface="+中文正文" charset="0"/>
            </a:endParaRPr>
          </a:p>
        </p:txBody>
      </p:sp>
      <p:sp>
        <p:nvSpPr>
          <p:cNvPr id="1054404" name="标题"/>
          <p:cNvSpPr txBox="1"/>
          <p:nvPr>
            <p:custDataLst>
              <p:tags r:id="rId7"/>
            </p:custDataLst>
          </p:nvPr>
        </p:nvSpPr>
        <p:spPr>
          <a:xfrm>
            <a:off x="7200843" y="2022008"/>
            <a:ext cx="3577866" cy="452790"/>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4406" name="任意多边形: 形状 23"/>
          <p:cNvSpPr>
            <a:spLocks noChangeAspect="1"/>
          </p:cNvSpPr>
          <p:nvPr>
            <p:custDataLst>
              <p:tags r:id="rId8"/>
            </p:custDataLst>
          </p:nvPr>
        </p:nvSpPr>
        <p:spPr>
          <a:xfrm rot="5400000" flipV="1">
            <a:off x="6364484" y="2311590"/>
            <a:ext cx="794446" cy="401986"/>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
        <p:nvSpPr>
          <p:cNvPr id="1054408" name="圆角矩形 10"/>
          <p:cNvSpPr/>
          <p:nvPr>
            <p:custDataLst>
              <p:tags r:id="rId9"/>
            </p:custDataLst>
          </p:nvPr>
        </p:nvSpPr>
        <p:spPr>
          <a:xfrm>
            <a:off x="804630" y="4061785"/>
            <a:ext cx="4815576" cy="2100107"/>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410" name="正文"/>
          <p:cNvSpPr txBox="1"/>
          <p:nvPr>
            <p:custDataLst>
              <p:tags r:id="rId10"/>
            </p:custDataLst>
          </p:nvPr>
        </p:nvSpPr>
        <p:spPr>
          <a:xfrm>
            <a:off x="1248529" y="4968635"/>
            <a:ext cx="4377392" cy="1192622"/>
          </a:xfrm>
          <a:prstGeom prst="rect"/>
          <a:noFill/>
        </p:spPr>
        <p:txBody>
          <a:bodyPr anchor="t" anchorCtr="0" bIns="46800" lIns="90000" rIns="90000" rtlCol="0" tIns="46800" wrap="square">
            <a:normAutofit/>
          </a:bodyPr>
          <a:p>
            <a:pPr>
              <a:lnSpc>
                <a:spcPct val="130000"/>
              </a:lnSpc>
              <a:spcAft>
                <a:spcPts val="1000"/>
              </a:spcAft>
            </a:pPr>
            <a:r>
              <a:rPr altLang="en-US" dirty="0" sz="1600" lang="zh-CN">
                <a:solidFill>
                  <a:schemeClr val="tx1">
                    <a:lumMod val="65000"/>
                    <a:lumOff val="35000"/>
                  </a:schemeClr>
                </a:solidFill>
                <a:latin typeface="+中文正文" charset="0"/>
              </a:rPr>
              <a:t>建议：投资者应结合自身实力和风险承受能力，选择具有良好发展前景和竞争优势的企业进行投资。</a:t>
            </a:r>
            <a:endParaRPr altLang="en-US" dirty="0" sz="1600" lang="zh-CN">
              <a:solidFill>
                <a:schemeClr val="tx1">
                  <a:lumMod val="65000"/>
                  <a:lumOff val="35000"/>
                </a:schemeClr>
              </a:solidFill>
              <a:latin typeface="+中文正文" charset="0"/>
            </a:endParaRPr>
          </a:p>
        </p:txBody>
      </p:sp>
      <p:sp>
        <p:nvSpPr>
          <p:cNvPr id="1054412" name="标题"/>
          <p:cNvSpPr txBox="1"/>
          <p:nvPr>
            <p:custDataLst>
              <p:tags r:id="rId11"/>
            </p:custDataLst>
          </p:nvPr>
        </p:nvSpPr>
        <p:spPr>
          <a:xfrm>
            <a:off x="1248529" y="4505049"/>
            <a:ext cx="3577866" cy="452790"/>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4414" name="任意多边形: 形状 23"/>
          <p:cNvSpPr>
            <a:spLocks noChangeAspect="1"/>
          </p:cNvSpPr>
          <p:nvPr>
            <p:custDataLst>
              <p:tags r:id="rId12"/>
            </p:custDataLst>
          </p:nvPr>
        </p:nvSpPr>
        <p:spPr>
          <a:xfrm rot="5400000" flipV="1">
            <a:off x="412170" y="4794631"/>
            <a:ext cx="794446" cy="401986"/>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
        <p:nvSpPr>
          <p:cNvPr id="1054416" name="圆角矩形 9"/>
          <p:cNvSpPr/>
          <p:nvPr>
            <p:custDataLst>
              <p:tags r:id="rId13"/>
            </p:custDataLst>
          </p:nvPr>
        </p:nvSpPr>
        <p:spPr>
          <a:xfrm>
            <a:off x="6756944" y="4061785"/>
            <a:ext cx="4815576" cy="2100107"/>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418" name="正文"/>
          <p:cNvSpPr txBox="1"/>
          <p:nvPr>
            <p:custDataLst>
              <p:tags r:id="rId14"/>
            </p:custDataLst>
          </p:nvPr>
        </p:nvSpPr>
        <p:spPr>
          <a:xfrm>
            <a:off x="7200843" y="4968635"/>
            <a:ext cx="4377392" cy="1192622"/>
          </a:xfrm>
          <a:prstGeom prst="rect"/>
          <a:noFill/>
        </p:spPr>
        <p:txBody>
          <a:bodyPr anchor="t" anchorCtr="0" bIns="46800" lIns="90000" rIns="90000" rtlCol="0" tIns="46800" wrap="square">
            <a:normAutofit/>
          </a:bodyPr>
          <a:p>
            <a:pPr>
              <a:lnSpc>
                <a:spcPct val="130000"/>
              </a:lnSpc>
              <a:spcAft>
                <a:spcPts val="1000"/>
              </a:spcAft>
            </a:pPr>
            <a:r>
              <a:rPr altLang="en-US" dirty="0" sz="1600" lang="zh-CN">
                <a:solidFill>
                  <a:schemeClr val="tx1">
                    <a:lumMod val="65000"/>
                    <a:lumOff val="35000"/>
                  </a:schemeClr>
                </a:solidFill>
                <a:latin typeface="+中文正文" charset="0"/>
              </a:rPr>
              <a:t>前景展望：随着科技进步和社会发展，公共事业行业将不断涌现新的投资机会和商业模式，投资者应保持敏锐的市场洞察力。</a:t>
            </a:r>
            <a:endParaRPr altLang="en-US" dirty="0" sz="1600" lang="zh-CN">
              <a:solidFill>
                <a:schemeClr val="tx1">
                  <a:lumMod val="65000"/>
                  <a:lumOff val="35000"/>
                </a:schemeClr>
              </a:solidFill>
              <a:latin typeface="+中文正文" charset="0"/>
            </a:endParaRPr>
          </a:p>
        </p:txBody>
      </p:sp>
      <p:sp>
        <p:nvSpPr>
          <p:cNvPr id="1054420" name="标题"/>
          <p:cNvSpPr txBox="1"/>
          <p:nvPr>
            <p:custDataLst>
              <p:tags r:id="rId15"/>
            </p:custDataLst>
          </p:nvPr>
        </p:nvSpPr>
        <p:spPr>
          <a:xfrm>
            <a:off x="7200843" y="4505049"/>
            <a:ext cx="3577866" cy="452790"/>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4422" name="任意多边形: 形状 23"/>
          <p:cNvSpPr>
            <a:spLocks noChangeAspect="1"/>
          </p:cNvSpPr>
          <p:nvPr>
            <p:custDataLst>
              <p:tags r:id="rId16"/>
            </p:custDataLst>
          </p:nvPr>
        </p:nvSpPr>
        <p:spPr>
          <a:xfrm rot="5400000" flipV="1">
            <a:off x="6364484" y="4794631"/>
            <a:ext cx="794446" cy="401986"/>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54708" name="标题 2"/>
          <p:cNvSpPr>
            <a:spLocks noGrp="1"/>
          </p:cNvSpPr>
          <p:nvPr>
            <p:ph type="title" idx="44"/>
          </p:nvPr>
        </p:nvSpPr>
        <p:spPr/>
        <p:txBody>
          <a:bodyPr/>
          <a:p>
            <a:r>
              <a:rPr altLang="en-US" lang="zh-CN"/>
              <a:t>投资前景预测</a:t>
            </a:r>
            <a:endParaRPr altLang="en-US" lang="zh-CN"/>
          </a:p>
        </p:txBody>
      </p:sp>
      <p:sp>
        <p:nvSpPr>
          <p:cNvPr id="1054710"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政策支持：政府将加大对公共事业行业的投资力度，推动基础设施建设和发展。</a:t>
            </a:r>
            <a:endParaRPr altLang="en-US" dirty="0" sz="1200" lang="zh-CN" spc="150">
              <a:solidFill>
                <a:schemeClr val="tx1">
                  <a:lumMod val="85000"/>
                  <a:lumOff val="15000"/>
                </a:schemeClr>
              </a:solidFill>
              <a:latin typeface="+mn-ea"/>
              <a:sym typeface="+mn-ea"/>
            </a:endParaRPr>
          </a:p>
        </p:txBody>
      </p:sp>
      <p:sp>
        <p:nvSpPr>
          <p:cNvPr id="1054712"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714"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716"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市场需求：随着城市化进程的加速和人口增长，公共事业行业市场需求将持续增长。</a:t>
            </a:r>
            <a:endParaRPr altLang="en-US" dirty="0" sz="1200" lang="zh-CN" spc="150">
              <a:solidFill>
                <a:schemeClr val="tx1">
                  <a:lumMod val="85000"/>
                  <a:lumOff val="15000"/>
                </a:schemeClr>
              </a:solidFill>
              <a:latin typeface="+mn-ea"/>
              <a:sym typeface="+mn-ea"/>
            </a:endParaRPr>
          </a:p>
        </p:txBody>
      </p:sp>
      <p:sp>
        <p:nvSpPr>
          <p:cNvPr id="1054718"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720"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722"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技术创新：新技术在公共事业行业的应用将进一步提高效率、降低成本，为投资者带来更多机会。</a:t>
            </a:r>
            <a:endParaRPr altLang="en-US" dirty="0" sz="1200" lang="zh-CN" spc="150">
              <a:solidFill>
                <a:schemeClr val="tx1">
                  <a:lumMod val="85000"/>
                  <a:lumOff val="15000"/>
                </a:schemeClr>
              </a:solidFill>
              <a:latin typeface="+mn-ea"/>
              <a:sym typeface="+mn-ea"/>
            </a:endParaRPr>
          </a:p>
        </p:txBody>
      </p:sp>
      <p:sp>
        <p:nvSpPr>
          <p:cNvPr id="1054724"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726"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728"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竞争格局：公共事业行业竞争激烈，投资者需关注市场动态，选择具有竞争优势的企业进行投资。</a:t>
            </a:r>
            <a:endParaRPr altLang="en-US" dirty="0" sz="1200" lang="zh-CN" spc="150">
              <a:solidFill>
                <a:schemeClr val="tx1">
                  <a:lumMod val="85000"/>
                  <a:lumOff val="15000"/>
                </a:schemeClr>
              </a:solidFill>
              <a:latin typeface="+mn-ea"/>
              <a:sym typeface="+mn-ea"/>
            </a:endParaRPr>
          </a:p>
        </p:txBody>
      </p:sp>
      <p:sp>
        <p:nvSpPr>
          <p:cNvPr id="1054730"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732"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5018" name="标题 2"/>
          <p:cNvSpPr>
            <a:spLocks noGrp="1"/>
          </p:cNvSpPr>
          <p:nvPr>
            <p:ph type="title" idx="44"/>
          </p:nvPr>
        </p:nvSpPr>
        <p:spPr/>
        <p:txBody>
          <a:bodyPr/>
          <a:p>
            <a:r>
              <a:rPr altLang="en-US" lang="zh-CN"/>
              <a:t>投资策略建议</a:t>
            </a:r>
            <a:endParaRPr altLang="en-US" lang="zh-CN"/>
          </a:p>
        </p:txBody>
      </p:sp>
      <p:sp>
        <p:nvSpPr>
          <p:cNvPr id="105502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02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502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关注政策动向，把握投资机会</a:t>
            </a:r>
            <a:endParaRPr altLang="en-US" dirty="0" sz="2000" lang="zh-CN" spc="150">
              <a:solidFill>
                <a:schemeClr val="tx1">
                  <a:lumMod val="85000"/>
                  <a:lumOff val="15000"/>
                </a:schemeClr>
              </a:solidFill>
              <a:latin typeface="+mn-ea"/>
              <a:sym typeface="+mn-ea"/>
            </a:endParaRPr>
          </a:p>
        </p:txBody>
      </p:sp>
      <p:sp>
        <p:nvSpPr>
          <p:cNvPr id="105502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02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03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多元化投资组合，降低风险</a:t>
            </a:r>
            <a:endParaRPr altLang="en-US" dirty="0" sz="2000" lang="zh-CN" spc="150">
              <a:solidFill>
                <a:schemeClr val="tx1">
                  <a:lumMod val="85000"/>
                  <a:lumOff val="15000"/>
                </a:schemeClr>
              </a:solidFill>
              <a:latin typeface="+mn-ea"/>
              <a:sym typeface="+mn-ea"/>
            </a:endParaRPr>
          </a:p>
        </p:txBody>
      </p:sp>
      <p:sp>
        <p:nvSpPr>
          <p:cNvPr id="105503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03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03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深入研究行业趋势，选择具有发展潜力的领域</a:t>
            </a:r>
            <a:endParaRPr altLang="en-US" dirty="0" sz="2000" lang="zh-CN" spc="150">
              <a:solidFill>
                <a:schemeClr val="tx1">
                  <a:lumMod val="85000"/>
                  <a:lumOff val="15000"/>
                </a:schemeClr>
              </a:solidFill>
              <a:latin typeface="+mn-ea"/>
              <a:sym typeface="+mn-ea"/>
            </a:endParaRPr>
          </a:p>
        </p:txBody>
      </p:sp>
      <p:sp>
        <p:nvSpPr>
          <p:cNvPr id="105503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04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04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注重长期投资，避免短期投机行为</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5328" name="标题 1"/>
          <p:cNvSpPr>
            <a:spLocks noGrp="1"/>
          </p:cNvSpPr>
          <p:nvPr>
            <p:ph type="title" idx="2"/>
            <p:custDataLst>
              <p:tags r:id="rId1"/>
            </p:custDataLst>
          </p:nvPr>
        </p:nvSpPr>
        <p:spPr/>
        <p:txBody>
          <a:bodyPr/>
          <a:p>
            <a:r>
              <a:rPr altLang="en-US" lang="zh-CN"/>
              <a:t>基础设施行业投资前景预测</a:t>
            </a:r>
            <a:endParaRPr altLang="en-US" lang="zh-CN"/>
          </a:p>
        </p:txBody>
      </p:sp>
      <p:sp>
        <p:nvSpPr>
          <p:cNvPr id="1055330" name="文本占位符 2"/>
          <p:cNvSpPr>
            <a:spLocks noGrp="1"/>
          </p:cNvSpPr>
          <p:nvPr>
            <p:ph type="body" idx="1"/>
            <p:custDataLst>
              <p:tags r:id="rId2"/>
            </p:custDataLst>
          </p:nvPr>
        </p:nvSpPr>
        <p:spPr/>
        <p:txBody>
          <a:bodyPr/>
          <a:p>
            <a:r>
              <a:rPr altLang="en-US" lang="zh-CN"/>
              <a:t>Part Four</a:t>
            </a:r>
            <a:endParaRPr altLang="en-US" lang="zh-CN"/>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5788" name="标题 2"/>
          <p:cNvSpPr>
            <a:spLocks noGrp="1"/>
          </p:cNvSpPr>
          <p:nvPr>
            <p:ph type="title" idx="44"/>
          </p:nvPr>
        </p:nvSpPr>
        <p:spPr/>
        <p:txBody>
          <a:bodyPr/>
          <a:p>
            <a:r>
              <a:rPr altLang="en-US" lang="zh-CN"/>
              <a:t>投资环境分析</a:t>
            </a:r>
            <a:endParaRPr altLang="en-US" lang="zh-CN"/>
          </a:p>
        </p:txBody>
      </p:sp>
      <p:sp>
        <p:nvSpPr>
          <p:cNvPr id="105579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79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794"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政策环境：政府对基础设施行业的支持和鼓励政策</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579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79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800"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经济环境：经济增长对基础设施行业的影响</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580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80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806"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社会环境：人口增长和城市化对基础设施行业的需求</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580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81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812"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技术环境：新技术的应用对基础设施行业的推动作用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6098" name="标题 2"/>
          <p:cNvSpPr>
            <a:spLocks noGrp="1"/>
          </p:cNvSpPr>
          <p:nvPr>
            <p:ph type="title" idx="44"/>
          </p:nvPr>
        </p:nvSpPr>
        <p:spPr/>
        <p:txBody>
          <a:bodyPr/>
          <a:p>
            <a:r>
              <a:rPr altLang="en-US" lang="zh-CN"/>
              <a:t>投资机会与风险</a:t>
            </a:r>
            <a:endParaRPr altLang="en-US" lang="zh-CN"/>
          </a:p>
        </p:txBody>
      </p:sp>
      <p:sp>
        <p:nvSpPr>
          <p:cNvPr id="105610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10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610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投资机会：随着基础设施建设的不断推进，行业投资机会将不断增加，包括但不限于交通、能源、水利等领域。</a:t>
            </a:r>
            <a:endParaRPr altLang="en-US" dirty="0" sz="2000" lang="zh-CN" spc="150">
              <a:solidFill>
                <a:schemeClr val="tx1">
                  <a:lumMod val="85000"/>
                  <a:lumOff val="15000"/>
                </a:schemeClr>
              </a:solidFill>
              <a:latin typeface="+mn-ea"/>
              <a:sym typeface="+mn-ea"/>
            </a:endParaRPr>
          </a:p>
        </p:txBody>
      </p:sp>
      <p:sp>
        <p:nvSpPr>
          <p:cNvPr id="105610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10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11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风险：基础设施项目投资规模大、周期长，存在一定的风险，如政策风险、市场风险、技术风险等。</a:t>
            </a:r>
            <a:endParaRPr altLang="en-US" dirty="0" sz="2000" lang="zh-CN" spc="150">
              <a:solidFill>
                <a:schemeClr val="tx1">
                  <a:lumMod val="85000"/>
                  <a:lumOff val="15000"/>
                </a:schemeClr>
              </a:solidFill>
              <a:latin typeface="+mn-ea"/>
              <a:sym typeface="+mn-ea"/>
            </a:endParaRPr>
          </a:p>
        </p:txBody>
      </p:sp>
      <p:sp>
        <p:nvSpPr>
          <p:cNvPr id="105611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11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11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应对策略：投资者应充分了解行业发展趋势和政策环境，选择优质项目和合作伙伴，加强风险管理和控制。</a:t>
            </a:r>
            <a:endParaRPr altLang="en-US" dirty="0" sz="2000" lang="zh-CN" spc="150">
              <a:solidFill>
                <a:schemeClr val="tx1">
                  <a:lumMod val="85000"/>
                  <a:lumOff val="15000"/>
                </a:schemeClr>
              </a:solidFill>
              <a:latin typeface="+mn-ea"/>
              <a:sym typeface="+mn-ea"/>
            </a:endParaRPr>
          </a:p>
        </p:txBody>
      </p:sp>
      <p:sp>
        <p:nvSpPr>
          <p:cNvPr id="105611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12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12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投资建议：建议投资者关注国家政策导向和市场需求，结合自身实际情况进行投资决策，注重风险控制和可持续发展。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6408" name="标题 2"/>
          <p:cNvSpPr>
            <a:spLocks noGrp="1"/>
          </p:cNvSpPr>
          <p:nvPr>
            <p:ph type="title" idx="44"/>
          </p:nvPr>
        </p:nvSpPr>
        <p:spPr/>
        <p:txBody>
          <a:bodyPr/>
          <a:p>
            <a:r>
              <a:rPr altLang="en-US" lang="zh-CN"/>
              <a:t>投资前景预测</a:t>
            </a:r>
            <a:endParaRPr altLang="en-US" lang="zh-CN"/>
          </a:p>
        </p:txBody>
      </p:sp>
      <p:sp>
        <p:nvSpPr>
          <p:cNvPr id="105641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641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641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641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6418"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市场需求：随着城市化进程加速和人口增长，基础设施行业市场需求将持续增长。</a:t>
            </a:r>
            <a:endParaRPr altLang="en-US" sz="1400" lang="zh-CN" spc="150">
              <a:solidFill>
                <a:schemeClr val="tx1"/>
              </a:solidFill>
              <a:effectLst/>
              <a:latin typeface="+mn-ea"/>
              <a:sym typeface="+mn-ea"/>
            </a:endParaRPr>
          </a:p>
        </p:txBody>
      </p:sp>
      <p:sp>
        <p:nvSpPr>
          <p:cNvPr id="1056420"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政策支持：政府将继续加大对基础设施建设的支持力度，推动行业快速发展。</a:t>
            </a:r>
            <a:endParaRPr altLang="en-US" dirty="0" sz="1400" lang="zh-CN" spc="150">
              <a:solidFill>
                <a:schemeClr val="tx1"/>
              </a:solidFill>
              <a:effectLst/>
              <a:latin typeface="+mn-ea"/>
              <a:sym typeface="+mn-ea"/>
            </a:endParaRPr>
          </a:p>
        </p:txBody>
      </p:sp>
      <p:sp>
        <p:nvSpPr>
          <p:cNvPr id="105642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技术创新：新技术、新材料的出现将为基础设施行业带来新的发展机遇。</a:t>
            </a:r>
            <a:endParaRPr altLang="en-US" sz="1400" lang="zh-CN" spc="150">
              <a:solidFill>
                <a:schemeClr val="tx1"/>
              </a:solidFill>
              <a:effectLst/>
              <a:latin typeface="+mn-ea"/>
              <a:sym typeface="+mn-ea"/>
            </a:endParaRPr>
          </a:p>
        </p:txBody>
      </p:sp>
      <p:sp>
        <p:nvSpPr>
          <p:cNvPr id="1056424"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国际合作：加强国际合作，共同推动基础设施建设的快速发展。</a:t>
            </a:r>
            <a:endParaRPr altLang="en-US" sz="1400" lang="zh-CN" spc="150">
              <a:solidFill>
                <a:schemeClr val="tx1"/>
              </a:solidFill>
              <a:effectLst/>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6710" name="标题 2"/>
          <p:cNvSpPr>
            <a:spLocks noGrp="1"/>
          </p:cNvSpPr>
          <p:nvPr>
            <p:ph type="title" idx="44"/>
          </p:nvPr>
        </p:nvSpPr>
        <p:spPr/>
        <p:txBody>
          <a:bodyPr/>
          <a:p>
            <a:r>
              <a:rPr altLang="en-US" lang="zh-CN"/>
              <a:t>投资策略建议</a:t>
            </a:r>
            <a:endParaRPr altLang="en-US" lang="zh-CN"/>
          </a:p>
        </p:txBody>
      </p:sp>
      <p:sp>
        <p:nvSpPr>
          <p:cNvPr id="1056712"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714"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716"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718"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720"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722"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724"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726"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7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关注基础设施建设需求</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673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多元化投资组合</a:t>
            </a:r>
            <a:endParaRPr dirty="0" sz="2000" err="1">
              <a:solidFill>
                <a:schemeClr val="tx1">
                  <a:lumMod val="75000"/>
                  <a:lumOff val="25000"/>
                </a:schemeClr>
              </a:solidFill>
              <a:latin typeface="+mn-ea"/>
              <a:ea typeface="+mn-ea"/>
              <a:cs typeface="+mn-ea"/>
              <a:sym typeface="+mn-lt"/>
            </a:endParaRPr>
          </a:p>
        </p:txBody>
      </p:sp>
      <p:sp>
        <p:nvSpPr>
          <p:cNvPr id="1056732"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734"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736"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6738"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740"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742"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744"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746"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7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长期投资和价值投资</a:t>
            </a:r>
            <a:endParaRPr dirty="0" sz="2000" err="1">
              <a:solidFill>
                <a:schemeClr val="tx1">
                  <a:lumMod val="75000"/>
                  <a:lumOff val="25000"/>
                </a:schemeClr>
              </a:solidFill>
              <a:latin typeface="+mn-ea"/>
              <a:ea typeface="+mn-ea"/>
              <a:cs typeface="+mn-ea"/>
              <a:sym typeface="+mn-lt"/>
            </a:endParaRPr>
          </a:p>
        </p:txBody>
      </p:sp>
      <p:sp>
        <p:nvSpPr>
          <p:cNvPr id="10567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评估投资风险和回报</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7036" name="标题 1"/>
          <p:cNvSpPr>
            <a:spLocks noGrp="1"/>
          </p:cNvSpPr>
          <p:nvPr>
            <p:ph type="title" idx="2"/>
            <p:custDataLst>
              <p:tags r:id="rId1"/>
            </p:custDataLst>
          </p:nvPr>
        </p:nvSpPr>
        <p:spPr/>
        <p:txBody>
          <a:bodyPr/>
          <a:p>
            <a:r>
              <a:rPr altLang="en-US" lang="zh-CN"/>
              <a:t>重点领域投资前景分析</a:t>
            </a:r>
            <a:endParaRPr altLang="en-US" lang="zh-CN"/>
          </a:p>
        </p:txBody>
      </p:sp>
      <p:sp>
        <p:nvSpPr>
          <p:cNvPr id="1057038" name="文本占位符 2"/>
          <p:cNvSpPr>
            <a:spLocks noGrp="1"/>
          </p:cNvSpPr>
          <p:nvPr>
            <p:ph type="body" idx="1"/>
            <p:custDataLst>
              <p:tags r:id="rId2"/>
            </p:custDataLst>
          </p:nvPr>
        </p:nvSpPr>
        <p:spPr/>
        <p:txBody>
          <a:bodyPr/>
          <a:p>
            <a:r>
              <a:rPr altLang="en-US" lang="zh-CN"/>
              <a:t>Part Five</a:t>
            </a:r>
            <a:endParaRPr altLang="en-US" lang="zh-CN"/>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7496" name="标题 2"/>
          <p:cNvSpPr>
            <a:spLocks noGrp="1"/>
          </p:cNvSpPr>
          <p:nvPr>
            <p:ph type="title" idx="44"/>
          </p:nvPr>
        </p:nvSpPr>
        <p:spPr/>
        <p:txBody>
          <a:bodyPr/>
          <a:p>
            <a:r>
              <a:rPr altLang="en-US" lang="zh-CN"/>
              <a:t>交通设施建设</a:t>
            </a:r>
            <a:endParaRPr altLang="en-US" lang="zh-CN"/>
          </a:p>
        </p:txBody>
      </p:sp>
      <p:sp>
        <p:nvSpPr>
          <p:cNvPr id="1057498"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高速公路：随着城市化进程加速，高速公路建设需求持续增长</a:t>
            </a:r>
            <a:endParaRPr altLang="en-US" dirty="0" sz="1200" lang="zh-CN" spc="150">
              <a:solidFill>
                <a:schemeClr val="tx1">
                  <a:lumMod val="85000"/>
                  <a:lumOff val="15000"/>
                </a:schemeClr>
              </a:solidFill>
              <a:latin typeface="+mn-ea"/>
              <a:sym typeface="+mn-ea"/>
            </a:endParaRPr>
          </a:p>
        </p:txBody>
      </p:sp>
      <p:sp>
        <p:nvSpPr>
          <p:cNvPr id="1057500"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7502"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7504"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铁路：高铁、城际铁路等项目投资加大，建设里程和投资额均有望创新高</a:t>
            </a:r>
            <a:endParaRPr altLang="en-US" dirty="0" sz="1200" lang="zh-CN" spc="150">
              <a:solidFill>
                <a:schemeClr val="tx1">
                  <a:lumMod val="85000"/>
                  <a:lumOff val="15000"/>
                </a:schemeClr>
              </a:solidFill>
              <a:latin typeface="+mn-ea"/>
              <a:sym typeface="+mn-ea"/>
            </a:endParaRPr>
          </a:p>
        </p:txBody>
      </p:sp>
      <p:sp>
        <p:nvSpPr>
          <p:cNvPr id="1057506"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7508"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7510"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城市轨道交通：以地铁、轻轨为主的城市轨道交通成为解决城市拥堵的有效方式</a:t>
            </a:r>
            <a:endParaRPr altLang="en-US" dirty="0" sz="1200" lang="zh-CN" spc="150">
              <a:solidFill>
                <a:schemeClr val="tx1">
                  <a:lumMod val="85000"/>
                  <a:lumOff val="15000"/>
                </a:schemeClr>
              </a:solidFill>
              <a:latin typeface="+mn-ea"/>
              <a:sym typeface="+mn-ea"/>
            </a:endParaRPr>
          </a:p>
        </p:txBody>
      </p:sp>
      <p:sp>
        <p:nvSpPr>
          <p:cNvPr id="1057512"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7514"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7516"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航空：航空运输市场持续扩大，机场建设及航线网络优化成为重点</a:t>
            </a:r>
            <a:endParaRPr altLang="en-US" dirty="0" sz="1200" lang="zh-CN" spc="150">
              <a:solidFill>
                <a:schemeClr val="tx1">
                  <a:lumMod val="85000"/>
                  <a:lumOff val="15000"/>
                </a:schemeClr>
              </a:solidFill>
              <a:latin typeface="+mn-ea"/>
              <a:sym typeface="+mn-ea"/>
            </a:endParaRPr>
          </a:p>
        </p:txBody>
      </p:sp>
      <p:sp>
        <p:nvSpPr>
          <p:cNvPr id="1057518"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7520"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7806" name="标题 2"/>
          <p:cNvSpPr>
            <a:spLocks noGrp="1"/>
          </p:cNvSpPr>
          <p:nvPr>
            <p:ph type="title" idx="44"/>
          </p:nvPr>
        </p:nvSpPr>
        <p:spPr/>
        <p:txBody>
          <a:bodyPr/>
          <a:p>
            <a:r>
              <a:rPr altLang="en-US" lang="zh-CN"/>
              <a:t>能源设施建设</a:t>
            </a:r>
            <a:endParaRPr altLang="en-US" lang="zh-CN"/>
          </a:p>
        </p:txBody>
      </p:sp>
      <p:sp>
        <p:nvSpPr>
          <p:cNvPr id="1057808"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7810"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7812"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重点领域投资前景：能源设施建设是基础设施与公共事业行业的重要领域，预计未来几年将保持稳定增长。</a:t>
            </a:r>
            <a:endParaRPr altLang="en-US" dirty="0" sz="2000" lang="zh-CN" spc="200">
              <a:solidFill>
                <a:schemeClr val="tx1">
                  <a:lumMod val="85000"/>
                  <a:lumOff val="15000"/>
                </a:schemeClr>
              </a:solidFill>
              <a:latin typeface="+mn-ea"/>
              <a:sym typeface="+mn-ea"/>
            </a:endParaRPr>
          </a:p>
        </p:txBody>
      </p:sp>
      <p:sp>
        <p:nvSpPr>
          <p:cNvPr id="1057814"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7816"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7818"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投资机会：随着能源结构的转型和清洁能源的推广，能源设施建设领域将涌现出更多的投资机会。</a:t>
            </a:r>
            <a:endParaRPr altLang="en-US" dirty="0" sz="2000" lang="zh-CN" spc="200">
              <a:solidFill>
                <a:schemeClr val="tx1">
                  <a:lumMod val="85000"/>
                  <a:lumOff val="15000"/>
                </a:schemeClr>
              </a:solidFill>
              <a:latin typeface="+mn-ea"/>
              <a:sym typeface="+mn-ea"/>
            </a:endParaRPr>
          </a:p>
        </p:txBody>
      </p:sp>
      <p:sp>
        <p:nvSpPr>
          <p:cNvPr id="1057820"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7822"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7824"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政策支持：政府将继续加大对能源设施建设的支持力度，为投资者提供政策保障。</a:t>
            </a:r>
            <a:endParaRPr altLang="en-US" dirty="0" sz="2000" lang="zh-CN" spc="200">
              <a:solidFill>
                <a:schemeClr val="tx1">
                  <a:lumMod val="85000"/>
                  <a:lumOff val="15000"/>
                </a:schemeClr>
              </a:solidFill>
              <a:latin typeface="+mn-ea"/>
              <a:sym typeface="+mn-ea"/>
            </a:endParaRPr>
          </a:p>
        </p:txBody>
      </p:sp>
      <p:sp>
        <p:nvSpPr>
          <p:cNvPr id="1057826"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7828"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7830"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技术创新：能源设施建设领域的技术创新将不断涌现，为投资者提供更多优质的投资项目。</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8116" name="标题 2"/>
          <p:cNvSpPr>
            <a:spLocks noGrp="1"/>
          </p:cNvSpPr>
          <p:nvPr>
            <p:ph type="title" idx="44"/>
          </p:nvPr>
        </p:nvSpPr>
        <p:spPr/>
        <p:txBody>
          <a:bodyPr/>
          <a:p>
            <a:r>
              <a:rPr altLang="en-US" lang="zh-CN"/>
              <a:t>水利设施建设</a:t>
            </a:r>
            <a:endParaRPr altLang="en-US" lang="zh-CN"/>
          </a:p>
        </p:txBody>
      </p:sp>
      <p:sp>
        <p:nvSpPr>
          <p:cNvPr id="105811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12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812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投资规模：预计2024年水利设施建设投资将达到数十亿元，主要用于水库、堤防、灌溉等工程建设。</a:t>
            </a:r>
            <a:endParaRPr altLang="en-US" dirty="0" sz="2000" lang="zh-CN" spc="150">
              <a:solidFill>
                <a:schemeClr val="tx1">
                  <a:lumMod val="85000"/>
                  <a:lumOff val="15000"/>
                </a:schemeClr>
              </a:solidFill>
              <a:latin typeface="+mn-ea"/>
              <a:sym typeface="+mn-ea"/>
            </a:endParaRPr>
          </a:p>
        </p:txBody>
      </p:sp>
      <p:sp>
        <p:nvSpPr>
          <p:cNvPr id="105812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12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12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重点领域：水利设施建设是基础设施与公共事业行业的重点领域之一，对于保障国家安全、促进经济发展具有重要意义。</a:t>
            </a:r>
            <a:endParaRPr altLang="en-US" dirty="0" sz="2000" lang="zh-CN" spc="150">
              <a:solidFill>
                <a:schemeClr val="tx1">
                  <a:lumMod val="85000"/>
                  <a:lumOff val="15000"/>
                </a:schemeClr>
              </a:solidFill>
              <a:latin typeface="+mn-ea"/>
              <a:sym typeface="+mn-ea"/>
            </a:endParaRPr>
          </a:p>
        </p:txBody>
      </p:sp>
      <p:sp>
        <p:nvSpPr>
          <p:cNvPr id="105813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13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13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投资前景：随着国家对水利设施建设的重视程度不断提高，水利设施建设行业的投资前景十分广阔。</a:t>
            </a:r>
            <a:endParaRPr altLang="en-US" dirty="0" sz="2000" lang="zh-CN" spc="150">
              <a:solidFill>
                <a:schemeClr val="tx1">
                  <a:lumMod val="85000"/>
                  <a:lumOff val="15000"/>
                </a:schemeClr>
              </a:solidFill>
              <a:latin typeface="+mn-ea"/>
              <a:sym typeface="+mn-ea"/>
            </a:endParaRPr>
          </a:p>
        </p:txBody>
      </p:sp>
      <p:sp>
        <p:nvSpPr>
          <p:cNvPr id="105813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13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14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投资风险：水利设施建设行业的投资风险主要包括自然灾害、政策变化、市场需求等方面的风险。</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8426" name="标题 2"/>
          <p:cNvSpPr>
            <a:spLocks noGrp="1"/>
          </p:cNvSpPr>
          <p:nvPr>
            <p:ph type="title" idx="44"/>
          </p:nvPr>
        </p:nvSpPr>
        <p:spPr/>
        <p:txBody>
          <a:bodyPr/>
          <a:p>
            <a:r>
              <a:rPr altLang="en-US" lang="zh-CN"/>
              <a:t>信息设施建设</a:t>
            </a:r>
            <a:endParaRPr altLang="en-US" lang="zh-CN"/>
          </a:p>
        </p:txBody>
      </p:sp>
      <p:sp>
        <p:nvSpPr>
          <p:cNvPr id="105842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5G网络覆盖范围持续扩大，推动信息传输服务业发展</a:t>
            </a:r>
            <a:endParaRPr altLang="en-US" dirty="0" sz="1200" lang="zh-CN" spc="150">
              <a:solidFill>
                <a:schemeClr val="tx1">
                  <a:lumMod val="65000"/>
                  <a:lumOff val="35000"/>
                </a:schemeClr>
              </a:solidFill>
              <a:latin typeface="+mn-ea"/>
              <a:sym typeface="+mn-ea"/>
            </a:endParaRPr>
          </a:p>
        </p:txBody>
      </p:sp>
      <p:sp>
        <p:nvSpPr>
          <p:cNvPr id="105843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云计算基础设施投资增加，提升数据处理和分析能力</a:t>
            </a:r>
            <a:endParaRPr altLang="en-US" dirty="0" sz="1200" lang="zh-CN" spc="150">
              <a:solidFill>
                <a:schemeClr val="tx1">
                  <a:lumMod val="65000"/>
                  <a:lumOff val="35000"/>
                </a:schemeClr>
              </a:solidFill>
              <a:latin typeface="+mn-ea"/>
              <a:sym typeface="+mn-ea"/>
            </a:endParaRPr>
          </a:p>
        </p:txBody>
      </p:sp>
      <p:sp>
        <p:nvSpPr>
          <p:cNvPr id="105843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物联网基础设施建设加速，促进信息感知和交互能力提升</a:t>
            </a:r>
            <a:endParaRPr altLang="en-US" dirty="0" sz="1200" lang="zh-CN" spc="150">
              <a:solidFill>
                <a:schemeClr val="tx1">
                  <a:lumMod val="65000"/>
                  <a:lumOff val="35000"/>
                </a:schemeClr>
              </a:solidFill>
              <a:latin typeface="+mn-ea"/>
              <a:sym typeface="+mn-ea"/>
            </a:endParaRPr>
          </a:p>
        </p:txBody>
      </p:sp>
      <p:sp>
        <p:nvSpPr>
          <p:cNvPr id="105843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人工智能基础设施建设步伐加快，推动智能化转型和创新发展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8720" name="标题 2"/>
          <p:cNvSpPr>
            <a:spLocks noGrp="1"/>
          </p:cNvSpPr>
          <p:nvPr>
            <p:ph type="title" idx="44"/>
          </p:nvPr>
        </p:nvSpPr>
        <p:spPr/>
        <p:txBody>
          <a:bodyPr/>
          <a:p>
            <a:r>
              <a:rPr altLang="en-US" lang="zh-CN"/>
              <a:t>环保设施建设</a:t>
            </a:r>
            <a:endParaRPr altLang="en-US" lang="zh-CN"/>
          </a:p>
        </p:txBody>
      </p:sp>
      <p:sp>
        <p:nvSpPr>
          <p:cNvPr id="105872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72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72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728"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政策支持：政府将出台一系列政策措施，鼓励社会资本参与环保设施建设，推动绿色发展。</a:t>
            </a:r>
            <a:endParaRPr altLang="zh-CN" dirty="0" lang="en-US">
              <a:solidFill>
                <a:schemeClr val="dk1">
                  <a:lumMod val="80000"/>
                  <a:lumOff val="20000"/>
                </a:schemeClr>
              </a:solidFill>
              <a:latin typeface="+mn-ea"/>
              <a:sym typeface="+mn-ea"/>
            </a:endParaRPr>
          </a:p>
        </p:txBody>
      </p:sp>
      <p:sp>
        <p:nvSpPr>
          <p:cNvPr id="105873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73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73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73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投资规模：2024年环保设施建设投资预计达到数十亿元，同比增长10%以上。</a:t>
            </a:r>
            <a:endParaRPr altLang="en-US" dirty="0" sz="1600" lang="zh-CN">
              <a:solidFill>
                <a:schemeClr val="dk1">
                  <a:lumMod val="80000"/>
                  <a:lumOff val="20000"/>
                </a:schemeClr>
              </a:solidFill>
              <a:latin typeface="+mn-ea"/>
              <a:sym typeface="+mn-ea"/>
            </a:endParaRPr>
          </a:p>
        </p:txBody>
      </p:sp>
      <p:sp>
        <p:nvSpPr>
          <p:cNvPr id="105873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74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74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74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投资重点：污水处理、垃圾处理、大气治理等领域的设施建设将成为投资重点。</a:t>
            </a:r>
            <a:endParaRPr altLang="en-US" dirty="0" sz="1600" lang="zh-CN">
              <a:solidFill>
                <a:schemeClr val="dk1">
                  <a:lumMod val="80000"/>
                  <a:lumOff val="20000"/>
                </a:schemeClr>
              </a:solidFill>
              <a:latin typeface="+mn-ea"/>
              <a:sym typeface="+mn-ea"/>
            </a:endParaRPr>
          </a:p>
        </p:txBody>
      </p:sp>
      <p:sp>
        <p:nvSpPr>
          <p:cNvPr id="105874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74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75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75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市场竞争：随着环保意识的提高，越来越多的企业开始涉足环保设施建设领域，市场竞争将逐渐加剧。</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9038" name="标题 1"/>
          <p:cNvSpPr>
            <a:spLocks noGrp="1"/>
          </p:cNvSpPr>
          <p:nvPr>
            <p:ph type="title" idx="2"/>
            <p:custDataLst>
              <p:tags r:id="rId1"/>
            </p:custDataLst>
          </p:nvPr>
        </p:nvSpPr>
        <p:spPr/>
        <p:txBody>
          <a:bodyPr/>
          <a:p>
            <a:r>
              <a:rPr altLang="en-US" lang="zh-CN"/>
              <a:t>政策环境与监管分析</a:t>
            </a:r>
            <a:endParaRPr altLang="en-US" lang="zh-CN"/>
          </a:p>
        </p:txBody>
      </p:sp>
      <p:sp>
        <p:nvSpPr>
          <p:cNvPr id="1059040" name="文本占位符 2"/>
          <p:cNvSpPr>
            <a:spLocks noGrp="1"/>
          </p:cNvSpPr>
          <p:nvPr>
            <p:ph type="body" idx="1"/>
            <p:custDataLst>
              <p:tags r:id="rId2"/>
            </p:custDataLst>
          </p:nvPr>
        </p:nvSpPr>
        <p:spPr/>
        <p:txBody>
          <a:bodyPr/>
          <a:p>
            <a:r>
              <a:rPr altLang="en-US" lang="zh-CN"/>
              <a:t>Part Six</a:t>
            </a:r>
            <a:endParaRPr altLang="en-US" lang="zh-CN"/>
          </a:p>
        </p:txBody>
      </p:sp>
    </p:spTree>
    <p:custDataLst>
      <p:tags r:id="rId3"/>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9498" name="标题 2"/>
          <p:cNvSpPr>
            <a:spLocks noGrp="1"/>
          </p:cNvSpPr>
          <p:nvPr>
            <p:ph type="title" idx="44"/>
          </p:nvPr>
        </p:nvSpPr>
        <p:spPr/>
        <p:txBody>
          <a:bodyPr/>
          <a:p>
            <a:r>
              <a:rPr altLang="en-US" lang="zh-CN"/>
              <a:t>政策环境分析</a:t>
            </a:r>
            <a:endParaRPr altLang="en-US" lang="zh-CN"/>
          </a:p>
        </p:txBody>
      </p:sp>
      <p:sp>
        <p:nvSpPr>
          <p:cNvPr id="105950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950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950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950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950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951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951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951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951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法律法规：基础设施与公共事业行业相关的法律法规不断完善，为行业的健康发展提供了有力保障。</a:t>
            </a:r>
            <a:endParaRPr altLang="en-US" dirty="0" sz="2400" lang="zh-CN">
              <a:latin typeface="+mn-ea"/>
              <a:ea typeface="+mn-ea"/>
            </a:endParaRPr>
          </a:p>
        </p:txBody>
      </p:sp>
      <p:sp>
        <p:nvSpPr>
          <p:cNvPr id="105951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区域发展：政府重视区域发展，加大对中西部地区的投资力度，为基础设施与公共事业行业提供了广阔的市场空间。</a:t>
            </a:r>
            <a:endParaRPr altLang="en-US" dirty="0" sz="2400" lang="zh-CN">
              <a:latin typeface="+mn-ea"/>
              <a:ea typeface="+mn-ea"/>
            </a:endParaRPr>
          </a:p>
        </p:txBody>
      </p:sp>
      <p:sp>
        <p:nvSpPr>
          <p:cNvPr id="105952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政策支持：政府出台了一系列支持基础设施与公共事业行业发展的政策，包括财政支持、税收优惠等。</a:t>
            </a:r>
            <a:endParaRPr altLang="en-US" dirty="0" sz="2400" lang="zh-CN">
              <a:latin typeface="+mn-ea"/>
              <a:ea typeface="+mn-ea"/>
            </a:endParaRPr>
          </a:p>
        </p:txBody>
      </p:sp>
      <p:sp>
        <p:nvSpPr>
          <p:cNvPr id="105952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监管改革：政府正在推进监管改革，以优化营商环境，降低行业门槛和行政成本。</a:t>
            </a:r>
            <a:endParaRPr altLang="en-US" dirty="0" sz="2400" lang="zh-CN">
              <a:latin typeface="+mn-ea"/>
              <a:ea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9808" name="标题 2"/>
          <p:cNvSpPr>
            <a:spLocks noGrp="1"/>
          </p:cNvSpPr>
          <p:nvPr>
            <p:ph type="title" idx="44"/>
          </p:nvPr>
        </p:nvSpPr>
        <p:spPr/>
        <p:txBody>
          <a:bodyPr/>
          <a:p>
            <a:r>
              <a:rPr altLang="en-US" lang="zh-CN"/>
              <a:t>监管体制分析</a:t>
            </a:r>
            <a:endParaRPr altLang="en-US" lang="zh-CN"/>
          </a:p>
        </p:txBody>
      </p:sp>
      <p:sp>
        <p:nvSpPr>
          <p:cNvPr id="105981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981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981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981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监管方式：审批、备案、公示等</a:t>
            </a:r>
            <a:endParaRPr altLang="zh-CN" dirty="0" lang="en-US">
              <a:solidFill>
                <a:schemeClr val="dk1">
                  <a:lumMod val="80000"/>
                  <a:lumOff val="20000"/>
                </a:schemeClr>
              </a:solidFill>
              <a:latin typeface="+mn-ea"/>
              <a:sym typeface="+mn-ea"/>
            </a:endParaRPr>
          </a:p>
        </p:txBody>
      </p:sp>
      <p:sp>
        <p:nvSpPr>
          <p:cNvPr id="105981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982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982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982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监管机构：国家发改委、交通运输部等</a:t>
            </a:r>
            <a:endParaRPr altLang="en-US" dirty="0" lang="zh-CN">
              <a:solidFill>
                <a:schemeClr val="dk1">
                  <a:lumMod val="80000"/>
                  <a:lumOff val="20000"/>
                </a:schemeClr>
              </a:solidFill>
              <a:latin typeface="+mn-ea"/>
              <a:sym typeface="+mn-ea"/>
            </a:endParaRPr>
          </a:p>
        </p:txBody>
      </p:sp>
      <p:sp>
        <p:nvSpPr>
          <p:cNvPr id="105982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982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983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983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监管政策：基础设施建设、公用事业发展等方面的政策法规</a:t>
            </a:r>
            <a:endParaRPr altLang="en-US" dirty="0" lang="zh-CN">
              <a:solidFill>
                <a:schemeClr val="dk1">
                  <a:lumMod val="80000"/>
                  <a:lumOff val="20000"/>
                </a:schemeClr>
              </a:solidFill>
              <a:latin typeface="+mn-ea"/>
              <a:sym typeface="+mn-ea"/>
            </a:endParaRPr>
          </a:p>
        </p:txBody>
      </p:sp>
      <p:sp>
        <p:nvSpPr>
          <p:cNvPr id="105983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983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983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984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监管效果：促进市场公平竞争，保障公共利益</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60126" name="标题 2"/>
          <p:cNvSpPr>
            <a:spLocks noGrp="1"/>
          </p:cNvSpPr>
          <p:nvPr>
            <p:ph type="title" idx="44"/>
          </p:nvPr>
        </p:nvSpPr>
        <p:spPr/>
        <p:txBody>
          <a:bodyPr/>
          <a:p>
            <a:r>
              <a:rPr altLang="en-US" lang="zh-CN"/>
              <a:t>政策影响评估</a:t>
            </a:r>
            <a:endParaRPr altLang="en-US" lang="zh-CN"/>
          </a:p>
        </p:txBody>
      </p:sp>
      <p:sp>
        <p:nvSpPr>
          <p:cNvPr id="1060128"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60130"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60132"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60134"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60136"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60138"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60140"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60142"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60144"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60146"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60148"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60150"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60152"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60154"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60156"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60158"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60160"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60162"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60164"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政策环境对基础设施与公共事业行业的影响分析</a:t>
            </a:r>
            <a:endParaRPr altLang="en-US" dirty="0" sz="1200" lang="zh-CN" spc="150">
              <a:solidFill>
                <a:schemeClr val="tx1">
                  <a:lumMod val="65000"/>
                  <a:lumOff val="35000"/>
                </a:schemeClr>
              </a:solidFill>
              <a:latin typeface="+mn-ea"/>
              <a:sym typeface="+mn-ea"/>
            </a:endParaRPr>
          </a:p>
        </p:txBody>
      </p:sp>
      <p:sp>
        <p:nvSpPr>
          <p:cNvPr id="1060166"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行业政策与监管政策的未来趋势预测</a:t>
            </a:r>
            <a:endParaRPr altLang="en-US" dirty="0" sz="1200" lang="zh-CN" spc="150">
              <a:solidFill>
                <a:schemeClr val="tx1">
                  <a:lumMod val="65000"/>
                  <a:lumOff val="35000"/>
                </a:schemeClr>
              </a:solidFill>
              <a:latin typeface="+mn-ea"/>
              <a:sym typeface="+mn-ea"/>
            </a:endParaRPr>
          </a:p>
        </p:txBody>
      </p:sp>
      <p:sp>
        <p:nvSpPr>
          <p:cNvPr id="1060168"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政策调整对市场投资前景的影响评估</a:t>
            </a:r>
            <a:endParaRPr altLang="en-US" dirty="0" sz="1200" lang="zh-CN" spc="150">
              <a:solidFill>
                <a:schemeClr val="tx1">
                  <a:lumMod val="65000"/>
                  <a:lumOff val="35000"/>
                </a:schemeClr>
              </a:solidFill>
              <a:latin typeface="+mn-ea"/>
              <a:sym typeface="+mn-ea"/>
            </a:endParaRPr>
          </a:p>
        </p:txBody>
      </p:sp>
      <p:sp>
        <p:nvSpPr>
          <p:cNvPr id="1060170"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监管政策对行业发展的推动与制约作用</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60456" name="标题 2"/>
          <p:cNvSpPr>
            <a:spLocks noGrp="1"/>
          </p:cNvSpPr>
          <p:nvPr>
            <p:ph type="title" idx="44"/>
          </p:nvPr>
        </p:nvSpPr>
        <p:spPr/>
        <p:txBody>
          <a:bodyPr/>
          <a:p>
            <a:r>
              <a:rPr altLang="en-US" lang="zh-CN"/>
              <a:t>政策趋势预测</a:t>
            </a:r>
            <a:endParaRPr altLang="en-US" lang="zh-CN"/>
          </a:p>
        </p:txBody>
      </p:sp>
      <p:sp>
        <p:nvSpPr>
          <p:cNvPr id="1060458"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60460"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60462" name="TextBox 2"/>
          <p:cNvSpPr txBox="1"/>
          <p:nvPr>
            <p:custDataLst>
              <p:tags r:id="rId3"/>
            </p:custDataLst>
          </p:nvPr>
        </p:nvSpPr>
        <p:spPr>
          <a:xfrm>
            <a:off x="763381" y="3137508"/>
            <a:ext cx="2278952" cy="1840235"/>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政策环境分析：国家对基础设施与公共事业行业的政策支持与导向</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60464"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60466"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60468"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监管政策：行业监管政策的变化与影响</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60470"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60472"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60474"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政策趋势：未来几年政策环境的发展趋势与预测</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60476"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60478"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60480"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投资政策：政府投资基础设施与公共事业行业的政策与规划</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60766" name="标题 3"/>
          <p:cNvSpPr>
            <a:spLocks noGrp="1"/>
          </p:cNvSpPr>
          <p:nvPr>
            <p:ph type="title" idx="2"/>
            <p:custDataLst>
              <p:tags r:id="rId1"/>
            </p:custDataLst>
          </p:nvPr>
        </p:nvSpPr>
        <p:spPr/>
        <p:txBody>
          <a:bodyPr/>
          <a:p>
            <a:r>
              <a:rPr altLang="en-US" lang="zh-CN"/>
              <a:t>感谢您的观看</a:t>
            </a:r>
            <a:endParaRPr altLang="en-US" lang="zh-CN"/>
          </a:p>
        </p:txBody>
      </p:sp>
      <p:sp>
        <p:nvSpPr>
          <p:cNvPr id="1060768" name="文本占位符 4"/>
          <p:cNvSpPr>
            <a:spLocks noGrp="1"/>
          </p:cNvSpPr>
          <p:nvPr>
            <p:ph type="body" idx="1"/>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4"/>
  <p:tag name="KSO_WM_UNIT_ID" val="_1*i*14"/>
  <p:tag name="KSO_WM_UNIT_LAYERLEVEL" val="1"/>
  <p:tag name="KSO_WM_TAG_VERSION" val="1.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5"/>
  <p:tag name="KSO_WM_UNIT_ID" val="_1*i*15"/>
  <p:tag name="KSO_WM_UNIT_LAYERLEVEL" val="1"/>
  <p:tag name="KSO_WM_TAG_VERSION" val="1.0"/>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6"/>
  <p:tag name="KSO_WM_UNIT_ID" val="_1*i*16"/>
  <p:tag name="KSO_WM_UNIT_LAYERLEVEL" val="1"/>
  <p:tag name="KSO_WM_TAG_VERSION" val="1.0"/>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7"/>
  <p:tag name="KSO_WM_UNIT_ID" val="_1*i*17"/>
  <p:tag name="KSO_WM_UNIT_LAYERLEVEL" val="1"/>
  <p:tag name="KSO_WM_TAG_VERSION" val="1.0"/>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8"/>
  <p:tag name="KSO_WM_UNIT_ID" val="_1*i*18"/>
  <p:tag name="KSO_WM_UNIT_LAYERLEVEL" val="1"/>
  <p:tag name="KSO_WM_TAG_VERSION" val="1.0"/>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9"/>
  <p:tag name="KSO_WM_UNIT_ID" val="_1*i*19"/>
  <p:tag name="KSO_WM_UNIT_LAYERLEVEL" val="1"/>
  <p:tag name="KSO_WM_TAG_VERSION" val="1.0"/>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0"/>
  <p:tag name="KSO_WM_UNIT_ID" val="_1*i*20"/>
  <p:tag name="KSO_WM_UNIT_LAYERLEVEL" val="1"/>
  <p:tag name="KSO_WM_TAG_VERSION" val="1.0"/>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2"/>
  <p:tag name="KSO_WM_UNIT_ID" val="_1*i*22"/>
  <p:tag name="KSO_WM_UNIT_LAYERLEVEL" val="1"/>
  <p:tag name="KSO_WM_TAG_VERSION" val="1.0"/>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3"/>
  <p:tag name="KSO_WM_UNIT_ID" val="_1*i*23"/>
  <p:tag name="KSO_WM_UNIT_LAYERLEVEL" val="1"/>
  <p:tag name="KSO_WM_TAG_VERSION" val="1.0"/>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4"/>
  <p:tag name="KSO_WM_UNIT_ID" val="_1*i*24"/>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5"/>
  <p:tag name="KSO_WM_UNIT_ID" val="_1*i*25"/>
  <p:tag name="KSO_WM_UNIT_LAYERLEVEL" val="1"/>
  <p:tag name="KSO_WM_TAG_VERSION" val="1.0"/>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6"/>
  <p:tag name="KSO_WM_UNIT_ID" val="_1*i*26"/>
  <p:tag name="KSO_WM_UNIT_LAYERLEVEL" val="1"/>
  <p:tag name="KSO_WM_TAG_VERSION" val="1.0"/>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7"/>
  <p:tag name="KSO_WM_UNIT_ID" val="_1*i*27"/>
  <p:tag name="KSO_WM_UNIT_LAYERLEVEL" val="1"/>
  <p:tag name="KSO_WM_TAG_VERSION" val="1.0"/>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8"/>
  <p:tag name="KSO_WM_UNIT_ID" val="_1*i*28"/>
  <p:tag name="KSO_WM_UNIT_LAYERLEVEL" val="1"/>
  <p:tag name="KSO_WM_TAG_VERSION" val="1.0"/>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9"/>
  <p:tag name="KSO_WM_UNIT_ID" val="_1*i*29"/>
  <p:tag name="KSO_WM_UNIT_LAYERLEVEL" val="1"/>
  <p:tag name="KSO_WM_TAG_VERSION" val="1.0"/>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0"/>
  <p:tag name="KSO_WM_UNIT_ID" val="_1*i*30"/>
  <p:tag name="KSO_WM_UNIT_LAYERLEVEL" val="1"/>
  <p:tag name="KSO_WM_TAG_VERSION" val="1.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1"/>
  <p:tag name="KSO_WM_UNIT_ID" val="_1*i*31"/>
  <p:tag name="KSO_WM_UNIT_LAYERLEVEL" val="1"/>
  <p:tag name="KSO_WM_TAG_VERSION" val="1.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2"/>
  <p:tag name="KSO_WM_UNIT_ID" val="_1*i*32"/>
  <p:tag name="KSO_WM_UNIT_LAYERLEVEL" val="1"/>
  <p:tag name="KSO_WM_TAG_VERSION" val="1.0"/>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3"/>
  <p:tag name="KSO_WM_UNIT_ID" val="_1*i*33"/>
  <p:tag name="KSO_WM_UNIT_LAYERLEVEL" val="1"/>
  <p:tag name="KSO_WM_TAG_VERSION" val="1.0"/>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4"/>
  <p:tag name="KSO_WM_UNIT_ID" val="_1*i*34"/>
  <p:tag name="KSO_WM_UNIT_LAYERLEVEL" val="1"/>
  <p:tag name="KSO_WM_TAG_VERSION" val="1.0"/>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5"/>
  <p:tag name="KSO_WM_UNIT_ID" val="_1*i*35"/>
  <p:tag name="KSO_WM_UNIT_LAYERLEVEL" val="1"/>
  <p:tag name="KSO_WM_TAG_VERSION" val="1.0"/>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6"/>
  <p:tag name="KSO_WM_UNIT_ID" val="_1*i*36"/>
  <p:tag name="KSO_WM_UNIT_LAYERLEVEL" val="1"/>
  <p:tag name="KSO_WM_TAG_VERSION" val="1.0"/>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7"/>
  <p:tag name="KSO_WM_UNIT_ID" val="_1*i*37"/>
  <p:tag name="KSO_WM_UNIT_LAYERLEVEL" val="1"/>
  <p:tag name="KSO_WM_TAG_VERSION" val="1.0"/>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8"/>
  <p:tag name="KSO_WM_UNIT_ID" val="_1*i*38"/>
  <p:tag name="KSO_WM_UNIT_LAYERLEVEL" val="1"/>
  <p:tag name="KSO_WM_TAG_VERSION" val="1.0"/>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9"/>
  <p:tag name="KSO_WM_UNIT_ID" val="_1*i*39"/>
  <p:tag name="KSO_WM_UNIT_LAYERLEVEL" val="1"/>
  <p:tag name="KSO_WM_TAG_VERSION" val="1.0"/>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0"/>
  <p:tag name="KSO_WM_UNIT_ID" val="_1*i*40"/>
  <p:tag name="KSO_WM_UNIT_LAYERLEVEL" val="1"/>
  <p:tag name="KSO_WM_TAG_VERSION" val="1.0"/>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1"/>
  <p:tag name="KSO_WM_UNIT_ID" val="_1*i*41"/>
  <p:tag name="KSO_WM_UNIT_LAYERLEVEL" val="1"/>
  <p:tag name="KSO_WM_TAG_VERSION" val="1.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2"/>
  <p:tag name="KSO_WM_UNIT_ID" val="_1*i*42"/>
  <p:tag name="KSO_WM_UNIT_LAYERLEVEL" val="1"/>
  <p:tag name="KSO_WM_TAG_VERSION" val="1.0"/>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3"/>
  <p:tag name="KSO_WM_UNIT_ID" val="_1*i*43"/>
  <p:tag name="KSO_WM_UNIT_LAYERLEVEL" val="1"/>
  <p:tag name="KSO_WM_TAG_VERSION" val="1.0"/>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4"/>
  <p:tag name="KSO_WM_UNIT_ID" val="_1*i*44"/>
  <p:tag name="KSO_WM_UNIT_LAYERLEVEL" val="1"/>
  <p:tag name="KSO_WM_TAG_VERSION" val="1.0"/>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5"/>
  <p:tag name="KSO_WM_UNIT_ID" val="_1*i*45"/>
  <p:tag name="KSO_WM_UNIT_LAYERLEVEL" val="1"/>
  <p:tag name="KSO_WM_TAG_VERSION" val="1.0"/>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6"/>
  <p:tag name="KSO_WM_UNIT_ID" val="_1*i*46"/>
  <p:tag name="KSO_WM_UNIT_LAYERLEVEL" val="1"/>
  <p:tag name="KSO_WM_TAG_VERSION" val="1.0"/>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7"/>
  <p:tag name="KSO_WM_UNIT_ID" val="_1*i*47"/>
  <p:tag name="KSO_WM_UNIT_LAYERLEVEL" val="1"/>
  <p:tag name="KSO_WM_TAG_VERSION" val="1.0"/>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8"/>
  <p:tag name="KSO_WM_UNIT_ID" val="_1*i*48"/>
  <p:tag name="KSO_WM_UNIT_LAYERLEVEL" val="1"/>
  <p:tag name="KSO_WM_TAG_VERSION" val="1.0"/>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9"/>
  <p:tag name="KSO_WM_UNIT_ID" val="_1*i*49"/>
  <p:tag name="KSO_WM_UNIT_LAYERLEVEL" val="1"/>
  <p:tag name="KSO_WM_TAG_VERSION" val="1.0"/>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0"/>
  <p:tag name="KSO_WM_UNIT_ID" val="_1*i*50"/>
  <p:tag name="KSO_WM_UNIT_LAYERLEVEL" val="1"/>
  <p:tag name="KSO_WM_TAG_VERSION" val="1.0"/>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1"/>
  <p:tag name="KSO_WM_UNIT_ID" val="_1*i*51"/>
  <p:tag name="KSO_WM_UNIT_LAYERLEVEL" val="1"/>
  <p:tag name="KSO_WM_TAG_VERSION" val="1.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2"/>
  <p:tag name="KSO_WM_UNIT_ID" val="_1*i*52"/>
  <p:tag name="KSO_WM_UNIT_LAYERLEVEL" val="1"/>
  <p:tag name="KSO_WM_TAG_VERSION" val="1.0"/>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3"/>
  <p:tag name="KSO_WM_UNIT_ID" val="_1*i*53"/>
  <p:tag name="KSO_WM_UNIT_LAYERLEVEL" val="1"/>
  <p:tag name="KSO_WM_TAG_VERSION" val="1.0"/>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4"/>
  <p:tag name="KSO_WM_UNIT_ID" val="_1*i*54"/>
  <p:tag name="KSO_WM_UNIT_LAYERLEVEL" val="1"/>
  <p:tag name="KSO_WM_TAG_VERSION" val="1.0"/>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5"/>
  <p:tag name="KSO_WM_UNIT_ID" val="_1*i*55"/>
  <p:tag name="KSO_WM_UNIT_LAYERLEVEL" val="1"/>
  <p:tag name="KSO_WM_TAG_VERSION" val="1.0"/>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6"/>
  <p:tag name="KSO_WM_UNIT_ID" val="_1*i*56"/>
  <p:tag name="KSO_WM_UNIT_LAYERLEVEL" val="1"/>
  <p:tag name="KSO_WM_TAG_VERSION" val="1.0"/>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7"/>
  <p:tag name="KSO_WM_UNIT_ID" val="_1*i*57"/>
  <p:tag name="KSO_WM_UNIT_LAYERLEVEL" val="1"/>
  <p:tag name="KSO_WM_TAG_VERSION" val="1.0"/>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8"/>
  <p:tag name="KSO_WM_UNIT_ID" val="_1*i*58"/>
  <p:tag name="KSO_WM_UNIT_LAYERLEVEL" val="1"/>
  <p:tag name="KSO_WM_TAG_VERSION" val="1.0"/>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9"/>
  <p:tag name="KSO_WM_UNIT_ID" val="_1*i*59"/>
  <p:tag name="KSO_WM_UNIT_LAYERLEVEL" val="1"/>
  <p:tag name="KSO_WM_TAG_VERSION" val="1.0"/>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0"/>
  <p:tag name="KSO_WM_UNIT_ID" val="_1*i*60"/>
  <p:tag name="KSO_WM_UNIT_LAYERLEVEL" val="1"/>
  <p:tag name="KSO_WM_TAG_VERSION" val="1.0"/>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1"/>
  <p:tag name="KSO_WM_UNIT_ID" val="_1*i*61"/>
  <p:tag name="KSO_WM_UNIT_LAYERLEVEL" val="1"/>
  <p:tag name="KSO_WM_TAG_VERSION" val="1.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2"/>
  <p:tag name="KSO_WM_UNIT_ID" val="_1*i*62"/>
  <p:tag name="KSO_WM_UNIT_LAYERLEVEL" val="1"/>
  <p:tag name="KSO_WM_TAG_VERSION" val="1.0"/>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3"/>
  <p:tag name="KSO_WM_UNIT_ID" val="_1*i*63"/>
  <p:tag name="KSO_WM_UNIT_LAYERLEVEL" val="1"/>
  <p:tag name="KSO_WM_TAG_VERSION" val="1.0"/>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4"/>
  <p:tag name="KSO_WM_UNIT_ID" val="_1*i*64"/>
  <p:tag name="KSO_WM_UNIT_LAYERLEVEL" val="1"/>
  <p:tag name="KSO_WM_TAG_VERSION" val="1.0"/>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5"/>
  <p:tag name="KSO_WM_UNIT_ID" val="_1*i*65"/>
  <p:tag name="KSO_WM_UNIT_LAYERLEVEL" val="1"/>
  <p:tag name="KSO_WM_TAG_VERSION" val="1.0"/>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6"/>
  <p:tag name="KSO_WM_UNIT_ID" val="_1*i*66"/>
  <p:tag name="KSO_WM_UNIT_LAYERLEVEL" val="1"/>
  <p:tag name="KSO_WM_TAG_VERSION" val="1.0"/>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7"/>
  <p:tag name="KSO_WM_UNIT_ID" val="_1*i*67"/>
  <p:tag name="KSO_WM_UNIT_LAYERLEVEL" val="1"/>
  <p:tag name="KSO_WM_TAG_VERSION" val="1.0"/>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8"/>
  <p:tag name="KSO_WM_UNIT_ID" val="_1*i*68"/>
  <p:tag name="KSO_WM_UNIT_LAYERLEVEL" val="1"/>
  <p:tag name="KSO_WM_TAG_VERSION" val="1.0"/>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9"/>
  <p:tag name="KSO_WM_UNIT_ID" val="_1*i*69"/>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0"/>
  <p:tag name="KSO_WM_UNIT_ID" val="_1*i*70"/>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1"/>
  <p:tag name="KSO_WM_UNIT_ID" val="_1*i*71"/>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2"/>
  <p:tag name="KSO_WM_UNIT_ID" val="_1*i*72"/>
  <p:tag name="KSO_WM_UNIT_LAYERLEVEL" val="1"/>
  <p:tag name="KSO_WM_TAG_VERSION" val="1.0"/>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3"/>
  <p:tag name="KSO_WM_UNIT_ID" val="_1*i*73"/>
  <p:tag name="KSO_WM_UNIT_LAYERLEVEL" val="1"/>
  <p:tag name="KSO_WM_TAG_VERSION" val="1.0"/>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4"/>
  <p:tag name="KSO_WM_UNIT_ID" val="_1*i*74"/>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5"/>
  <p:tag name="KSO_WM_UNIT_ID" val="_1*i*75"/>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6"/>
  <p:tag name="KSO_WM_UNIT_ID" val="_1*i*76"/>
  <p:tag name="KSO_WM_UNIT_LAYERLEVEL" val="1"/>
  <p:tag name="KSO_WM_TAG_VERSION" val="1.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7"/>
  <p:tag name="KSO_WM_UNIT_ID" val="_1*i*77"/>
  <p:tag name="KSO_WM_UNIT_LAYERLEVEL" val="1"/>
  <p:tag name="KSO_WM_TAG_VERSION" val="1.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8"/>
  <p:tag name="KSO_WM_UNIT_ID" val="_1*i*78"/>
  <p:tag name="KSO_WM_UNIT_LAYERLEVEL" val="1"/>
  <p:tag name="KSO_WM_TAG_VERSION" val="1.0"/>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9"/>
  <p:tag name="KSO_WM_UNIT_ID" val="_1*i*79"/>
  <p:tag name="KSO_WM_UNIT_LAYERLEVEL" val="1"/>
  <p:tag name="KSO_WM_TAG_VERSION" val="1.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0"/>
  <p:tag name="KSO_WM_UNIT_ID" val="_1*i*80"/>
  <p:tag name="KSO_WM_UNIT_LAYERLEVEL" val="1"/>
  <p:tag name="KSO_WM_TAG_VERSION" val="1.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1"/>
  <p:tag name="KSO_WM_UNIT_ID" val="_1*i*81"/>
  <p:tag name="KSO_WM_UNIT_LAYERLEVEL" val="1"/>
  <p:tag name="KSO_WM_TAG_VERSION" val="1.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2"/>
  <p:tag name="KSO_WM_UNIT_ID" val="_1*i*82"/>
  <p:tag name="KSO_WM_UNIT_LAYERLEVEL" val="1"/>
  <p:tag name="KSO_WM_TAG_VERSION" val="1.0"/>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3"/>
  <p:tag name="KSO_WM_UNIT_ID" val="_1*i*83"/>
  <p:tag name="KSO_WM_UNIT_LAYERLEVEL" val="1"/>
  <p:tag name="KSO_WM_TAG_VERSION" val="1.0"/>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4"/>
  <p:tag name="KSO_WM_UNIT_ID" val="_1*i*84"/>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5"/>
  <p:tag name="KSO_WM_UNIT_ID" val="_1*i*85"/>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6"/>
  <p:tag name="KSO_WM_UNIT_ID" val="_1*i*86"/>
  <p:tag name="KSO_WM_UNIT_LAYERLEVEL" val="1"/>
  <p:tag name="KSO_WM_TAG_VERSION" val="1.0"/>
</p:tagLst>
</file>

<file path=ppt/tags/tag86.xml><?xml version="1.0" encoding="utf-8"?>
<p:tagLst xmlns:p="http://schemas.openxmlformats.org/presentationml/2006/main">
  <p:tag name="KSO_WM_BEAUTIFY_FLAG" val="#wm#"/>
  <p:tag name="KSO_WM_UNIT_ISCONTENTSTITLE" val="0"/>
  <p:tag name="KSO_WM_UNIT_ISNUMDGMTITLE" val="0"/>
  <p:tag name="KSO_WM_UNIT_PRESET_TEXT" val="单击此处添加标题"/>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Lst>
</file>

<file path=ppt/tags/tag87.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BEAUTIFY_FLAG" val="#wm#"/>
  <p:tag name="KSO_WM_UNIT_TYPE" val="i"/>
  <p:tag name="KSO_WM_UNIT_INDEX" val="4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2"/>
  <p:tag name="KSO_WM_UNIT_LAYERLEVEL" val="1"/>
  <p:tag name="KSO_WM_TAG_VERSION" val="1.0"/>
  <p:tag name="KSO_WM_BEAUTIFY_FLAG" val="#wm#"/>
  <p:tag name="KSO_WM_UNIT_TYPE" val="i"/>
  <p:tag name="KSO_WM_UNIT_INDEX" val="42"/>
</p:tagLst>
</file>

<file path=ppt/tags/tag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6"/>
  <p:tag name="KSO_WM_UNIT_LAYERLEVEL" val="1"/>
  <p:tag name="KSO_WM_TAG_VERSION" val="1.0"/>
  <p:tag name="KSO_WM_UNIT_TYPE" val="i"/>
  <p:tag name="KSO_WM_UNIT_INDEX" val="6"/>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7"/>
  <p:tag name="KSO_WM_UNIT_LAYERLEVEL" val="1"/>
  <p:tag name="KSO_WM_TAG_VERSION" val="1.0"/>
  <p:tag name="KSO_WM_UNIT_TYPE" val="i"/>
  <p:tag name="KSO_WM_UNIT_INDEX" val="7"/>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8"/>
  <p:tag name="KSO_WM_UNIT_LAYERLEVEL" val="1"/>
  <p:tag name="KSO_WM_TAG_VERSION" val="1.0"/>
  <p:tag name="KSO_WM_UNIT_TYPE" val="i"/>
  <p:tag name="KSO_WM_UNIT_INDEX" val="8"/>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9"/>
  <p:tag name="KSO_WM_UNIT_LAYERLEVEL" val="1"/>
  <p:tag name="KSO_WM_TAG_VERSION" val="1.0"/>
  <p:tag name="KSO_WM_UNIT_TYPE" val="i"/>
  <p:tag name="KSO_WM_UNIT_INDEX" val="9"/>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0"/>
  <p:tag name="KSO_WM_UNIT_LAYERLEVEL" val="1"/>
  <p:tag name="KSO_WM_TAG_VERSION" val="1.0"/>
  <p:tag name="KSO_WM_UNIT_TYPE" val="i"/>
  <p:tag name="KSO_WM_UNIT_INDEX" val="1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1"/>
  <p:tag name="KSO_WM_UNIT_LAYERLEVEL" val="1"/>
  <p:tag name="KSO_WM_TAG_VERSION" val="1.0"/>
  <p:tag name="KSO_WM_UNIT_TYPE" val="i"/>
  <p:tag name="KSO_WM_UNIT_INDEX" val="11"/>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2"/>
  <p:tag name="KSO_WM_UNIT_LAYERLEVEL" val="1"/>
  <p:tag name="KSO_WM_TAG_VERSION" val="1.0"/>
  <p:tag name="KSO_WM_UNIT_TYPE" val="i"/>
  <p:tag name="KSO_WM_UNIT_INDEX" val="12"/>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3"/>
  <p:tag name="KSO_WM_UNIT_LAYERLEVEL" val="1"/>
  <p:tag name="KSO_WM_TAG_VERSION" val="1.0"/>
  <p:tag name="KSO_WM_UNIT_TYPE" val="i"/>
  <p:tag name="KSO_WM_UNIT_INDEX" val="13"/>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4"/>
  <p:tag name="KSO_WM_UNIT_LAYERLEVEL" val="1"/>
  <p:tag name="KSO_WM_TAG_VERSION" val="1.0"/>
  <p:tag name="KSO_WM_UNIT_TYPE" val="i"/>
  <p:tag name="KSO_WM_UNIT_INDEX" val="14"/>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5"/>
  <p:tag name="KSO_WM_UNIT_LAYERLEVEL" val="1"/>
  <p:tag name="KSO_WM_TAG_VERSION" val="1.0"/>
  <p:tag name="KSO_WM_UNIT_TYPE" val="i"/>
  <p:tag name="KSO_WM_UNIT_INDEX" val="15"/>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6"/>
  <p:tag name="KSO_WM_UNIT_LAYERLEVEL" val="1"/>
  <p:tag name="KSO_WM_TAG_VERSION" val="1.0"/>
  <p:tag name="KSO_WM_UNIT_TYPE" val="i"/>
  <p:tag name="KSO_WM_UNIT_INDEX" val="16"/>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7"/>
  <p:tag name="KSO_WM_UNIT_LAYERLEVEL" val="1"/>
  <p:tag name="KSO_WM_TAG_VERSION" val="1.0"/>
  <p:tag name="KSO_WM_UNIT_TYPE" val="i"/>
  <p:tag name="KSO_WM_UNIT_INDEX" val="17"/>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8"/>
  <p:tag name="KSO_WM_UNIT_LAYERLEVEL" val="1"/>
  <p:tag name="KSO_WM_TAG_VERSION" val="1.0"/>
  <p:tag name="KSO_WM_UNIT_TYPE" val="i"/>
  <p:tag name="KSO_WM_UNIT_INDEX" val="18"/>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9"/>
  <p:tag name="KSO_WM_UNIT_LAYERLEVEL" val="1"/>
  <p:tag name="KSO_WM_TAG_VERSION" val="1.0"/>
  <p:tag name="KSO_WM_UNIT_TYPE" val="i"/>
  <p:tag name="KSO_WM_UNIT_INDEX" val="19"/>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0"/>
  <p:tag name="KSO_WM_UNIT_LAYERLEVEL" val="1"/>
  <p:tag name="KSO_WM_TAG_VERSION" val="1.0"/>
  <p:tag name="KSO_WM_UNIT_TYPE" val="i"/>
  <p:tag name="KSO_WM_UNIT_INDEX" val="2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1"/>
  <p:tag name="KSO_WM_UNIT_LAYERLEVEL" val="1"/>
  <p:tag name="KSO_WM_TAG_VERSION" val="1.0"/>
  <p:tag name="KSO_WM_UNIT_TYPE" val="i"/>
  <p:tag name="KSO_WM_UNIT_INDEX" val="21"/>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2"/>
  <p:tag name="KSO_WM_UNIT_LAYERLEVEL" val="1"/>
  <p:tag name="KSO_WM_TAG_VERSION" val="1.0"/>
  <p:tag name="KSO_WM_UNIT_TYPE" val="i"/>
  <p:tag name="KSO_WM_UNIT_INDEX" val="22"/>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3"/>
  <p:tag name="KSO_WM_UNIT_LAYERLEVEL" val="1"/>
  <p:tag name="KSO_WM_TAG_VERSION" val="1.0"/>
  <p:tag name="KSO_WM_UNIT_TYPE" val="i"/>
  <p:tag name="KSO_WM_UNIT_INDEX" val="23"/>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4"/>
  <p:tag name="KSO_WM_UNIT_LAYERLEVEL" val="1"/>
  <p:tag name="KSO_WM_TAG_VERSION" val="1.0"/>
  <p:tag name="KSO_WM_UNIT_TYPE" val="i"/>
  <p:tag name="KSO_WM_UNIT_INDEX" val="24"/>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5"/>
  <p:tag name="KSO_WM_UNIT_LAYERLEVEL" val="1"/>
  <p:tag name="KSO_WM_TAG_VERSION" val="1.0"/>
  <p:tag name="KSO_WM_UNIT_TYPE" val="i"/>
  <p:tag name="KSO_WM_UNIT_INDEX" val="25"/>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6"/>
  <p:tag name="KSO_WM_UNIT_LAYERLEVEL" val="1"/>
  <p:tag name="KSO_WM_TAG_VERSION" val="1.0"/>
  <p:tag name="KSO_WM_UNIT_TYPE" val="i"/>
  <p:tag name="KSO_WM_UNIT_INDEX" val="26"/>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7"/>
  <p:tag name="KSO_WM_UNIT_LAYERLEVEL" val="1"/>
  <p:tag name="KSO_WM_TAG_VERSION" val="1.0"/>
  <p:tag name="KSO_WM_UNIT_TYPE" val="i"/>
  <p:tag name="KSO_WM_UNIT_INDEX" val="27"/>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8"/>
  <p:tag name="KSO_WM_UNIT_LAYERLEVEL" val="1"/>
  <p:tag name="KSO_WM_TAG_VERSION" val="1.0"/>
  <p:tag name="KSO_WM_UNIT_TYPE" val="i"/>
  <p:tag name="KSO_WM_UNIT_INDEX" val="28"/>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9"/>
  <p:tag name="KSO_WM_UNIT_LAYERLEVEL" val="1"/>
  <p:tag name="KSO_WM_TAG_VERSION" val="1.0"/>
  <p:tag name="KSO_WM_UNIT_TYPE" val="i"/>
  <p:tag name="KSO_WM_UNIT_INDEX" val="29"/>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0"/>
  <p:tag name="KSO_WM_UNIT_LAYERLEVEL" val="1"/>
  <p:tag name="KSO_WM_TAG_VERSION" val="1.0"/>
  <p:tag name="KSO_WM_UNIT_TYPE" val="i"/>
  <p:tag name="KSO_WM_UNIT_INDEX" val="3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1"/>
  <p:tag name="KSO_WM_UNIT_LAYERLEVEL" val="1"/>
  <p:tag name="KSO_WM_TAG_VERSION" val="1.0"/>
  <p:tag name="KSO_WM_UNIT_TYPE" val="i"/>
  <p:tag name="KSO_WM_UNIT_INDEX" val="31"/>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2"/>
  <p:tag name="KSO_WM_UNIT_LAYERLEVEL" val="1"/>
  <p:tag name="KSO_WM_TAG_VERSION" val="1.0"/>
  <p:tag name="KSO_WM_UNIT_TYPE" val="i"/>
  <p:tag name="KSO_WM_UNIT_INDEX" val="32"/>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3"/>
  <p:tag name="KSO_WM_UNIT_LAYERLEVEL" val="1"/>
  <p:tag name="KSO_WM_TAG_VERSION" val="1.0"/>
  <p:tag name="KSO_WM_UNIT_TYPE" val="i"/>
  <p:tag name="KSO_WM_UNIT_INDEX" val="33"/>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4"/>
  <p:tag name="KSO_WM_UNIT_LAYERLEVEL" val="1"/>
  <p:tag name="KSO_WM_TAG_VERSION" val="1.0"/>
  <p:tag name="KSO_WM_UNIT_TYPE" val="i"/>
  <p:tag name="KSO_WM_UNIT_INDEX" val="34"/>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5"/>
  <p:tag name="KSO_WM_UNIT_LAYERLEVEL" val="1"/>
  <p:tag name="KSO_WM_TAG_VERSION" val="1.0"/>
  <p:tag name="KSO_WM_UNIT_TYPE" val="i"/>
  <p:tag name="KSO_WM_UNIT_INDEX" val="35"/>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6"/>
  <p:tag name="KSO_WM_UNIT_LAYERLEVEL" val="1"/>
  <p:tag name="KSO_WM_TAG_VERSION" val="1.0"/>
  <p:tag name="KSO_WM_UNIT_TYPE" val="i"/>
  <p:tag name="KSO_WM_UNIT_INDEX" val="36"/>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7"/>
  <p:tag name="KSO_WM_UNIT_LAYERLEVEL" val="1"/>
  <p:tag name="KSO_WM_TAG_VERSION" val="1.0"/>
  <p:tag name="KSO_WM_UNIT_TYPE" val="i"/>
  <p:tag name="KSO_WM_UNIT_INDEX" val="37"/>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8"/>
  <p:tag name="KSO_WM_UNIT_LAYERLEVEL" val="1"/>
  <p:tag name="KSO_WM_TAG_VERSION" val="1.0"/>
  <p:tag name="KSO_WM_UNIT_TYPE" val="i"/>
  <p:tag name="KSO_WM_UNIT_INDEX" val="38"/>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9"/>
  <p:tag name="KSO_WM_UNIT_LAYERLEVEL" val="1"/>
  <p:tag name="KSO_WM_TAG_VERSION" val="1.0"/>
  <p:tag name="KSO_WM_UNIT_TYPE" val="i"/>
  <p:tag name="KSO_WM_UNIT_INDEX" val="39"/>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0"/>
  <p:tag name="KSO_WM_UNIT_LAYERLEVEL" val="1"/>
  <p:tag name="KSO_WM_TAG_VERSION" val="1.0"/>
  <p:tag name="KSO_WM_UNIT_TYPE" val="i"/>
  <p:tag name="KSO_WM_UNIT_INDEX" val="40"/>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UNIT_TYPE" val="i"/>
  <p:tag name="KSO_WM_UNIT_INDEX" val="4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7"/>
  <p:tag name="KSO_WM_UNIT_LAYERLEVEL" val="1"/>
  <p:tag name="KSO_WM_TAG_VERSION" val="1.0"/>
  <p:tag name="KSO_WM_UNIT_TYPE" val="i"/>
  <p:tag name="KSO_WM_UNIT_INDEX" val="27"/>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2"/>
  <p:tag name="KSO_WM_UNIT_LAYERLEVEL" val="1"/>
  <p:tag name="KSO_WM_TAG_VERSION" val="1.0"/>
  <p:tag name="KSO_WM_UNIT_TYPE" val="i"/>
  <p:tag name="KSO_WM_UNIT_INDEX" val="42"/>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3"/>
  <p:tag name="KSO_WM_UNIT_LAYERLEVEL" val="1"/>
  <p:tag name="KSO_WM_TAG_VERSION" val="1.0"/>
  <p:tag name="KSO_WM_UNIT_TYPE" val="i"/>
  <p:tag name="KSO_WM_UNIT_INDEX" val="13"/>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1"/>
  <p:tag name="KSO_WM_UNIT_LAYERLEVEL" val="1"/>
  <p:tag name="KSO_WM_TAG_VERSION" val="1.0"/>
  <p:tag name="KSO_WM_UNIT_TYPE" val="i"/>
  <p:tag name="KSO_WM_UNIT_INDEX" val="41"/>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9"/>
  <p:tag name="KSO_WM_UNIT_LAYERLEVEL" val="1"/>
  <p:tag name="KSO_WM_TAG_VERSION" val="1.0"/>
  <p:tag name="KSO_WM_UNIT_TYPE" val="i"/>
  <p:tag name="KSO_WM_UNIT_INDEX" val="19"/>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2"/>
  <p:tag name="KSO_WM_UNIT_LAYERLEVEL" val="1"/>
  <p:tag name="KSO_WM_TAG_VERSION" val="1.0"/>
  <p:tag name="KSO_WM_UNIT_TYPE" val="i"/>
  <p:tag name="KSO_WM_UNIT_INDEX" val="22"/>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5"/>
  <p:tag name="KSO_WM_UNIT_LAYERLEVEL" val="1"/>
  <p:tag name="KSO_WM_TAG_VERSION" val="1.0"/>
  <p:tag name="KSO_WM_UNIT_TYPE" val="i"/>
  <p:tag name="KSO_WM_UNIT_INDEX" val="25"/>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4"/>
  <p:tag name="KSO_WM_UNIT_LAYERLEVEL" val="1"/>
  <p:tag name="KSO_WM_TAG_VERSION" val="1.0"/>
  <p:tag name="KSO_WM_UNIT_TYPE" val="i"/>
  <p:tag name="KSO_WM_UNIT_INDEX" val="34"/>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3"/>
  <p:tag name="KSO_WM_UNIT_LAYERLEVEL" val="1"/>
  <p:tag name="KSO_WM_TAG_VERSION" val="1.0"/>
  <p:tag name="KSO_WM_UNIT_TYPE" val="i"/>
  <p:tag name="KSO_WM_UNIT_INDEX" val="33"/>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0"/>
  <p:tag name="KSO_WM_UNIT_LAYERLEVEL" val="1"/>
  <p:tag name="KSO_WM_TAG_VERSION" val="1.0"/>
  <p:tag name="KSO_WM_UNIT_TYPE" val="i"/>
  <p:tag name="KSO_WM_UNIT_INDEX" val="2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6"/>
  <p:tag name="KSO_WM_UNIT_LAYERLEVEL" val="1"/>
  <p:tag name="KSO_WM_TAG_VERSION" val="1.0"/>
  <p:tag name="KSO_WM_UNIT_TYPE" val="i"/>
  <p:tag name="KSO_WM_UNIT_INDEX" val="26"/>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9"/>
  <p:tag name="KSO_WM_UNIT_LAYERLEVEL" val="1"/>
  <p:tag name="KSO_WM_TAG_VERSION" val="1.0"/>
  <p:tag name="KSO_WM_UNIT_TYPE" val="i"/>
  <p:tag name="KSO_WM_UNIT_INDEX" val="29"/>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1"/>
  <p:tag name="KSO_WM_UNIT_LAYERLEVEL" val="1"/>
  <p:tag name="KSO_WM_TAG_VERSION" val="1.0"/>
  <p:tag name="KSO_WM_UNIT_TYPE" val="i"/>
  <p:tag name="KSO_WM_UNIT_INDEX" val="31"/>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9"/>
  <p:tag name="KSO_WM_UNIT_LAYERLEVEL" val="1"/>
  <p:tag name="KSO_WM_TAG_VERSION" val="1.0"/>
  <p:tag name="KSO_WM_UNIT_TYPE" val="i"/>
  <p:tag name="KSO_WM_UNIT_INDEX" val="39"/>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7"/>
  <p:tag name="KSO_WM_UNIT_LAYERLEVEL" val="1"/>
  <p:tag name="KSO_WM_TAG_VERSION" val="1.0"/>
  <p:tag name="KSO_WM_UNIT_TYPE" val="i"/>
  <p:tag name="KSO_WM_UNIT_INDEX" val="17"/>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6"/>
  <p:tag name="KSO_WM_UNIT_LAYERLEVEL" val="1"/>
  <p:tag name="KSO_WM_TAG_VERSION" val="1.0"/>
  <p:tag name="KSO_WM_UNIT_TYPE" val="i"/>
  <p:tag name="KSO_WM_UNIT_INDEX" val="16"/>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2"/>
  <p:tag name="KSO_WM_UNIT_LAYERLEVEL" val="1"/>
  <p:tag name="KSO_WM_TAG_VERSION" val="1.0"/>
  <p:tag name="KSO_WM_UNIT_TYPE" val="i"/>
  <p:tag name="KSO_WM_UNIT_INDEX" val="32"/>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5"/>
  <p:tag name="KSO_WM_UNIT_LAYERLEVEL" val="1"/>
  <p:tag name="KSO_WM_TAG_VERSION" val="1.0"/>
  <p:tag name="KSO_WM_UNIT_TYPE" val="i"/>
  <p:tag name="KSO_WM_UNIT_INDEX" val="35"/>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7"/>
  <p:tag name="KSO_WM_UNIT_LAYERLEVEL" val="1"/>
  <p:tag name="KSO_WM_TAG_VERSION" val="1.0"/>
  <p:tag name="KSO_WM_UNIT_TYPE" val="i"/>
  <p:tag name="KSO_WM_UNIT_INDEX" val="37"/>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4"/>
  <p:tag name="KSO_WM_UNIT_LAYERLEVEL" val="1"/>
  <p:tag name="KSO_WM_TAG_VERSION" val="1.0"/>
  <p:tag name="KSO_WM_UNIT_TYPE" val="i"/>
  <p:tag name="KSO_WM_UNIT_INDEX" val="24"/>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3"/>
  <p:tag name="KSO_WM_UNIT_LAYERLEVEL" val="1"/>
  <p:tag name="KSO_WM_TAG_VERSION" val="1.0"/>
  <p:tag name="KSO_WM_UNIT_TYPE" val="i"/>
  <p:tag name="KSO_WM_UNIT_INDEX" val="23"/>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8"/>
  <p:tag name="KSO_WM_UNIT_LAYERLEVEL" val="1"/>
  <p:tag name="KSO_WM_TAG_VERSION" val="1.0"/>
  <p:tag name="KSO_WM_UNIT_TYPE" val="i"/>
  <p:tag name="KSO_WM_UNIT_INDEX" val="38"/>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0"/>
  <p:tag name="KSO_WM_UNIT_LAYERLEVEL" val="1"/>
  <p:tag name="KSO_WM_TAG_VERSION" val="1.0"/>
  <p:tag name="KSO_WM_UNIT_TYPE" val="i"/>
  <p:tag name="KSO_WM_UNIT_INDEX" val="4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4"/>
  <p:tag name="KSO_WM_UNIT_LAYERLEVEL" val="1"/>
  <p:tag name="KSO_WM_TAG_VERSION" val="1.0"/>
  <p:tag name="KSO_WM_UNIT_TYPE" val="i"/>
  <p:tag name="KSO_WM_UNIT_INDEX" val="14"/>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0"/>
  <p:tag name="KSO_WM_UNIT_LAYERLEVEL" val="1"/>
  <p:tag name="KSO_WM_TAG_VERSION" val="1.0"/>
  <p:tag name="KSO_WM_UNIT_TYPE" val="i"/>
  <p:tag name="KSO_WM_UNIT_INDEX" val="30"/>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1"/>
  <p:tag name="KSO_WM_UNIT_LAYERLEVEL" val="1"/>
  <p:tag name="KSO_WM_TAG_VERSION" val="1.0"/>
  <p:tag name="KSO_WM_UNIT_TYPE" val="i"/>
  <p:tag name="KSO_WM_UNIT_INDEX" val="21"/>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6"/>
  <p:tag name="KSO_WM_UNIT_LAYERLEVEL" val="1"/>
  <p:tag name="KSO_WM_TAG_VERSION" val="1.0"/>
  <p:tag name="KSO_WM_UNIT_TYPE" val="i"/>
  <p:tag name="KSO_WM_UNIT_INDEX" val="36"/>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5"/>
  <p:tag name="KSO_WM_UNIT_LAYERLEVEL" val="1"/>
  <p:tag name="KSO_WM_TAG_VERSION" val="1.0"/>
  <p:tag name="KSO_WM_UNIT_TYPE" val="i"/>
  <p:tag name="KSO_WM_UNIT_INDEX" val="15"/>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8"/>
  <p:tag name="KSO_WM_UNIT_LAYERLEVEL" val="1"/>
  <p:tag name="KSO_WM_TAG_VERSION" val="1.0"/>
  <p:tag name="KSO_WM_UNIT_TYPE" val="i"/>
  <p:tag name="KSO_WM_UNIT_INDEX" val="18"/>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8"/>
  <p:tag name="KSO_WM_UNIT_LAYERLEVEL" val="1"/>
  <p:tag name="KSO_WM_TAG_VERSION" val="1.0"/>
  <p:tag name="KSO_WM_UNIT_TYPE" val="i"/>
  <p:tag name="KSO_WM_UNIT_INDEX" val="28"/>
</p:tagLst>
</file>

<file path=ppt/tags/tag181.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18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UNIT_TYPE" val="i"/>
  <p:tag name="KSO_WM_UNIT_INDEX" val="21"/>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UNIT_TYPE" val="i"/>
  <p:tag name="KSO_WM_UNIT_INDEX" val="32"/>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7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273.xml><?xml version="1.0" encoding="utf-8"?>
<p:tagLst xmlns:p="http://schemas.openxmlformats.org/presentationml/2006/main">
  <p:tag name="KSO_WM_UNIT_PRESET_TEXT" val="编辑文本"/>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BEAUTIFY_FLAG" val="#wm#"/>
  <p:tag name="KSO_WM_UNIT_TYPE" val="i"/>
  <p:tag name="KSO_WM_UNIT_INDEX" val="4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2"/>
  <p:tag name="KSO_WM_UNIT_LAYERLEVEL" val="1"/>
  <p:tag name="KSO_WM_TAG_VERSION" val="1.0"/>
  <p:tag name="KSO_WM_BEAUTIFY_FLAG" val="#wm#"/>
  <p:tag name="KSO_WM_UNIT_TYPE" val="i"/>
  <p:tag name="KSO_WM_UNIT_INDEX" val="42"/>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2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6"/>
  <p:tag name="KSO_WM_UNIT_LAYERLEVEL" val="1"/>
  <p:tag name="KSO_WM_TAG_VERSION" val="1.0"/>
  <p:tag name="KSO_WM_UNIT_TYPE" val="i"/>
  <p:tag name="KSO_WM_UNIT_INDEX" val="6"/>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7"/>
  <p:tag name="KSO_WM_UNIT_LAYERLEVEL" val="1"/>
  <p:tag name="KSO_WM_TAG_VERSION" val="1.0"/>
  <p:tag name="KSO_WM_UNIT_TYPE" val="i"/>
  <p:tag name="KSO_WM_UNIT_INDEX" val="7"/>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8"/>
  <p:tag name="KSO_WM_UNIT_LAYERLEVEL" val="1"/>
  <p:tag name="KSO_WM_TAG_VERSION" val="1.0"/>
  <p:tag name="KSO_WM_UNIT_TYPE" val="i"/>
  <p:tag name="KSO_WM_UNIT_INDEX" val="8"/>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9"/>
  <p:tag name="KSO_WM_UNIT_LAYERLEVEL" val="1"/>
  <p:tag name="KSO_WM_TAG_VERSION" val="1.0"/>
  <p:tag name="KSO_WM_UNIT_TYPE" val="i"/>
  <p:tag name="KSO_WM_UNIT_INDEX" val="9"/>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0"/>
  <p:tag name="KSO_WM_UNIT_LAYERLEVEL" val="1"/>
  <p:tag name="KSO_WM_TAG_VERSION" val="1.0"/>
  <p:tag name="KSO_WM_UNIT_TYPE" val="i"/>
  <p:tag name="KSO_WM_UNIT_INDEX" val="1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1"/>
  <p:tag name="KSO_WM_UNIT_LAYERLEVEL" val="1"/>
  <p:tag name="KSO_WM_TAG_VERSION" val="1.0"/>
  <p:tag name="KSO_WM_UNIT_TYPE" val="i"/>
  <p:tag name="KSO_WM_UNIT_INDEX" val="11"/>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2"/>
  <p:tag name="KSO_WM_UNIT_LAYERLEVEL" val="1"/>
  <p:tag name="KSO_WM_TAG_VERSION" val="1.0"/>
  <p:tag name="KSO_WM_UNIT_TYPE" val="i"/>
  <p:tag name="KSO_WM_UNIT_INDEX" val="12"/>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3"/>
  <p:tag name="KSO_WM_UNIT_LAYERLEVEL" val="1"/>
  <p:tag name="KSO_WM_TAG_VERSION" val="1.0"/>
  <p:tag name="KSO_WM_UNIT_TYPE" val="i"/>
  <p:tag name="KSO_WM_UNIT_INDEX" val="13"/>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4"/>
  <p:tag name="KSO_WM_UNIT_LAYERLEVEL" val="1"/>
  <p:tag name="KSO_WM_TAG_VERSION" val="1.0"/>
  <p:tag name="KSO_WM_UNIT_TYPE" val="i"/>
  <p:tag name="KSO_WM_UNIT_INDEX" val="14"/>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5"/>
  <p:tag name="KSO_WM_UNIT_LAYERLEVEL" val="1"/>
  <p:tag name="KSO_WM_TAG_VERSION" val="1.0"/>
  <p:tag name="KSO_WM_UNIT_TYPE" val="i"/>
  <p:tag name="KSO_WM_UNIT_INDEX" val="15"/>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6"/>
  <p:tag name="KSO_WM_UNIT_LAYERLEVEL" val="1"/>
  <p:tag name="KSO_WM_TAG_VERSION" val="1.0"/>
  <p:tag name="KSO_WM_UNIT_TYPE" val="i"/>
  <p:tag name="KSO_WM_UNIT_INDEX" val="16"/>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7"/>
  <p:tag name="KSO_WM_UNIT_LAYERLEVEL" val="1"/>
  <p:tag name="KSO_WM_TAG_VERSION" val="1.0"/>
  <p:tag name="KSO_WM_UNIT_TYPE" val="i"/>
  <p:tag name="KSO_WM_UNIT_INDEX" val="17"/>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8"/>
  <p:tag name="KSO_WM_UNIT_LAYERLEVEL" val="1"/>
  <p:tag name="KSO_WM_TAG_VERSION" val="1.0"/>
  <p:tag name="KSO_WM_UNIT_TYPE" val="i"/>
  <p:tag name="KSO_WM_UNIT_INDEX" val="18"/>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9"/>
  <p:tag name="KSO_WM_UNIT_LAYERLEVEL" val="1"/>
  <p:tag name="KSO_WM_TAG_VERSION" val="1.0"/>
  <p:tag name="KSO_WM_UNIT_TYPE" val="i"/>
  <p:tag name="KSO_WM_UNIT_INDEX" val="19"/>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0"/>
  <p:tag name="KSO_WM_UNIT_LAYERLEVEL" val="1"/>
  <p:tag name="KSO_WM_TAG_VERSION" val="1.0"/>
  <p:tag name="KSO_WM_UNIT_TYPE" val="i"/>
  <p:tag name="KSO_WM_UNIT_INDEX" val="2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1"/>
  <p:tag name="KSO_WM_UNIT_LAYERLEVEL" val="1"/>
  <p:tag name="KSO_WM_TAG_VERSION" val="1.0"/>
  <p:tag name="KSO_WM_UNIT_TYPE" val="i"/>
  <p:tag name="KSO_WM_UNIT_INDEX" val="21"/>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2"/>
  <p:tag name="KSO_WM_UNIT_LAYERLEVEL" val="1"/>
  <p:tag name="KSO_WM_TAG_VERSION" val="1.0"/>
  <p:tag name="KSO_WM_UNIT_TYPE" val="i"/>
  <p:tag name="KSO_WM_UNIT_INDEX" val="22"/>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3"/>
  <p:tag name="KSO_WM_UNIT_LAYERLEVEL" val="1"/>
  <p:tag name="KSO_WM_TAG_VERSION" val="1.0"/>
  <p:tag name="KSO_WM_UNIT_TYPE" val="i"/>
  <p:tag name="KSO_WM_UNIT_INDEX" val="23"/>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4"/>
  <p:tag name="KSO_WM_UNIT_LAYERLEVEL" val="1"/>
  <p:tag name="KSO_WM_TAG_VERSION" val="1.0"/>
  <p:tag name="KSO_WM_UNIT_TYPE" val="i"/>
  <p:tag name="KSO_WM_UNIT_INDEX" val="24"/>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5"/>
  <p:tag name="KSO_WM_UNIT_LAYERLEVEL" val="1"/>
  <p:tag name="KSO_WM_TAG_VERSION" val="1.0"/>
  <p:tag name="KSO_WM_UNIT_TYPE" val="i"/>
  <p:tag name="KSO_WM_UNIT_INDEX" val="25"/>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6"/>
  <p:tag name="KSO_WM_UNIT_LAYERLEVEL" val="1"/>
  <p:tag name="KSO_WM_TAG_VERSION" val="1.0"/>
  <p:tag name="KSO_WM_UNIT_TYPE" val="i"/>
  <p:tag name="KSO_WM_UNIT_INDEX" val="26"/>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7"/>
  <p:tag name="KSO_WM_UNIT_LAYERLEVEL" val="1"/>
  <p:tag name="KSO_WM_TAG_VERSION" val="1.0"/>
  <p:tag name="KSO_WM_UNIT_TYPE" val="i"/>
  <p:tag name="KSO_WM_UNIT_INDEX" val="27"/>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8"/>
  <p:tag name="KSO_WM_UNIT_LAYERLEVEL" val="1"/>
  <p:tag name="KSO_WM_TAG_VERSION" val="1.0"/>
  <p:tag name="KSO_WM_UNIT_TYPE" val="i"/>
  <p:tag name="KSO_WM_UNIT_INDEX" val="28"/>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9"/>
  <p:tag name="KSO_WM_UNIT_LAYERLEVEL" val="1"/>
  <p:tag name="KSO_WM_TAG_VERSION" val="1.0"/>
  <p:tag name="KSO_WM_UNIT_TYPE" val="i"/>
  <p:tag name="KSO_WM_UNIT_INDEX" val="29"/>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0"/>
  <p:tag name="KSO_WM_UNIT_LAYERLEVEL" val="1"/>
  <p:tag name="KSO_WM_TAG_VERSION" val="1.0"/>
  <p:tag name="KSO_WM_UNIT_TYPE" val="i"/>
  <p:tag name="KSO_WM_UNIT_INDEX" val="3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1"/>
  <p:tag name="KSO_WM_UNIT_LAYERLEVEL" val="1"/>
  <p:tag name="KSO_WM_TAG_VERSION" val="1.0"/>
  <p:tag name="KSO_WM_UNIT_TYPE" val="i"/>
  <p:tag name="KSO_WM_UNIT_INDEX" val="31"/>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2"/>
  <p:tag name="KSO_WM_UNIT_LAYERLEVEL" val="1"/>
  <p:tag name="KSO_WM_TAG_VERSION" val="1.0"/>
  <p:tag name="KSO_WM_UNIT_TYPE" val="i"/>
  <p:tag name="KSO_WM_UNIT_INDEX" val="32"/>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3"/>
  <p:tag name="KSO_WM_UNIT_LAYERLEVEL" val="1"/>
  <p:tag name="KSO_WM_TAG_VERSION" val="1.0"/>
  <p:tag name="KSO_WM_UNIT_TYPE" val="i"/>
  <p:tag name="KSO_WM_UNIT_INDEX" val="33"/>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4"/>
  <p:tag name="KSO_WM_UNIT_LAYERLEVEL" val="1"/>
  <p:tag name="KSO_WM_TAG_VERSION" val="1.0"/>
  <p:tag name="KSO_WM_UNIT_TYPE" val="i"/>
  <p:tag name="KSO_WM_UNIT_INDEX" val="34"/>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5"/>
  <p:tag name="KSO_WM_UNIT_LAYERLEVEL" val="1"/>
  <p:tag name="KSO_WM_TAG_VERSION" val="1.0"/>
  <p:tag name="KSO_WM_UNIT_TYPE" val="i"/>
  <p:tag name="KSO_WM_UNIT_INDEX" val="35"/>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6"/>
  <p:tag name="KSO_WM_UNIT_LAYERLEVEL" val="1"/>
  <p:tag name="KSO_WM_TAG_VERSION" val="1.0"/>
  <p:tag name="KSO_WM_UNIT_TYPE" val="i"/>
  <p:tag name="KSO_WM_UNIT_INDEX" val="36"/>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7"/>
  <p:tag name="KSO_WM_UNIT_LAYERLEVEL" val="1"/>
  <p:tag name="KSO_WM_TAG_VERSION" val="1.0"/>
  <p:tag name="KSO_WM_UNIT_TYPE" val="i"/>
  <p:tag name="KSO_WM_UNIT_INDEX" val="37"/>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8"/>
  <p:tag name="KSO_WM_UNIT_LAYERLEVEL" val="1"/>
  <p:tag name="KSO_WM_TAG_VERSION" val="1.0"/>
  <p:tag name="KSO_WM_UNIT_TYPE" val="i"/>
  <p:tag name="KSO_WM_UNIT_INDEX" val="38"/>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9"/>
  <p:tag name="KSO_WM_UNIT_LAYERLEVEL" val="1"/>
  <p:tag name="KSO_WM_TAG_VERSION" val="1.0"/>
  <p:tag name="KSO_WM_UNIT_TYPE" val="i"/>
  <p:tag name="KSO_WM_UNIT_INDEX" val="39"/>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0"/>
  <p:tag name="KSO_WM_UNIT_LAYERLEVEL" val="1"/>
  <p:tag name="KSO_WM_TAG_VERSION" val="1.0"/>
  <p:tag name="KSO_WM_UNIT_TYPE" val="i"/>
  <p:tag name="KSO_WM_UNIT_INDEX" val="40"/>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UNIT_TYPE" val="i"/>
  <p:tag name="KSO_WM_UNIT_INDEX" val="41"/>
</p:tagLst>
</file>

<file path=ppt/tags/tag32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1"/>
  <p:tag name="KSO_WM_UNIT_LAYERLEVEL" val="1"/>
  <p:tag name="KSO_WM_TAG_VERSION" val="1.0"/>
  <p:tag name="KSO_WM_BEAUTIFY_FLAG" val="#wm#"/>
  <p:tag name="KSO_WM_UNIT_TYPE" val="i"/>
  <p:tag name="KSO_WM_UNIT_INDEX" val="41"/>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2"/>
  <p:tag name="KSO_WM_UNIT_LAYERLEVEL" val="1"/>
  <p:tag name="KSO_WM_TAG_VERSION" val="1.0"/>
  <p:tag name="KSO_WM_BEAUTIFY_FLAG" val="#wm#"/>
  <p:tag name="KSO_WM_UNIT_TYPE" val="i"/>
  <p:tag name="KSO_WM_UNIT_INDEX" val="42"/>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32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33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6"/>
  <p:tag name="KSO_WM_UNIT_LAYERLEVEL" val="1"/>
  <p:tag name="KSO_WM_TAG_VERSION" val="1.0"/>
  <p:tag name="KSO_WM_UNIT_TYPE" val="i"/>
  <p:tag name="KSO_WM_UNIT_INDEX" val="6"/>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7"/>
  <p:tag name="KSO_WM_UNIT_LAYERLEVEL" val="1"/>
  <p:tag name="KSO_WM_TAG_VERSION" val="1.0"/>
  <p:tag name="KSO_WM_UNIT_TYPE" val="i"/>
  <p:tag name="KSO_WM_UNIT_INDEX" val="7"/>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8"/>
  <p:tag name="KSO_WM_UNIT_LAYERLEVEL" val="1"/>
  <p:tag name="KSO_WM_TAG_VERSION" val="1.0"/>
  <p:tag name="KSO_WM_UNIT_TYPE" val="i"/>
  <p:tag name="KSO_WM_UNIT_INDEX" val="8"/>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9"/>
  <p:tag name="KSO_WM_UNIT_LAYERLEVEL" val="1"/>
  <p:tag name="KSO_WM_TAG_VERSION" val="1.0"/>
  <p:tag name="KSO_WM_UNIT_TYPE" val="i"/>
  <p:tag name="KSO_WM_UNIT_INDEX" val="9"/>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0"/>
  <p:tag name="KSO_WM_UNIT_LAYERLEVEL" val="1"/>
  <p:tag name="KSO_WM_TAG_VERSION" val="1.0"/>
  <p:tag name="KSO_WM_UNIT_TYPE" val="i"/>
  <p:tag name="KSO_WM_UNIT_INDEX" val="1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1"/>
  <p:tag name="KSO_WM_UNIT_LAYERLEVEL" val="1"/>
  <p:tag name="KSO_WM_TAG_VERSION" val="1.0"/>
  <p:tag name="KSO_WM_UNIT_TYPE" val="i"/>
  <p:tag name="KSO_WM_UNIT_INDEX" val="11"/>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2"/>
  <p:tag name="KSO_WM_UNIT_LAYERLEVEL" val="1"/>
  <p:tag name="KSO_WM_TAG_VERSION" val="1.0"/>
  <p:tag name="KSO_WM_UNIT_TYPE" val="i"/>
  <p:tag name="KSO_WM_UNIT_INDEX" val="12"/>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3"/>
  <p:tag name="KSO_WM_UNIT_LAYERLEVEL" val="1"/>
  <p:tag name="KSO_WM_TAG_VERSION" val="1.0"/>
  <p:tag name="KSO_WM_UNIT_TYPE" val="i"/>
  <p:tag name="KSO_WM_UNIT_INDEX" val="13"/>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4"/>
  <p:tag name="KSO_WM_UNIT_LAYERLEVEL" val="1"/>
  <p:tag name="KSO_WM_TAG_VERSION" val="1.0"/>
  <p:tag name="KSO_WM_UNIT_TYPE" val="i"/>
  <p:tag name="KSO_WM_UNIT_INDEX" val="14"/>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5"/>
  <p:tag name="KSO_WM_UNIT_LAYERLEVEL" val="1"/>
  <p:tag name="KSO_WM_TAG_VERSION" val="1.0"/>
  <p:tag name="KSO_WM_UNIT_TYPE" val="i"/>
  <p:tag name="KSO_WM_UNIT_INDEX" val="15"/>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6"/>
  <p:tag name="KSO_WM_UNIT_LAYERLEVEL" val="1"/>
  <p:tag name="KSO_WM_TAG_VERSION" val="1.0"/>
  <p:tag name="KSO_WM_UNIT_TYPE" val="i"/>
  <p:tag name="KSO_WM_UNIT_INDEX" val="16"/>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7"/>
  <p:tag name="KSO_WM_UNIT_LAYERLEVEL" val="1"/>
  <p:tag name="KSO_WM_TAG_VERSION" val="1.0"/>
  <p:tag name="KSO_WM_UNIT_TYPE" val="i"/>
  <p:tag name="KSO_WM_UNIT_INDEX" val="17"/>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8"/>
  <p:tag name="KSO_WM_UNIT_LAYERLEVEL" val="1"/>
  <p:tag name="KSO_WM_TAG_VERSION" val="1.0"/>
  <p:tag name="KSO_WM_UNIT_TYPE" val="i"/>
  <p:tag name="KSO_WM_UNIT_INDEX" val="18"/>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9"/>
  <p:tag name="KSO_WM_UNIT_LAYERLEVEL" val="1"/>
  <p:tag name="KSO_WM_TAG_VERSION" val="1.0"/>
  <p:tag name="KSO_WM_UNIT_TYPE" val="i"/>
  <p:tag name="KSO_WM_UNIT_INDEX" val="19"/>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0"/>
  <p:tag name="KSO_WM_UNIT_LAYERLEVEL" val="1"/>
  <p:tag name="KSO_WM_TAG_VERSION" val="1.0"/>
  <p:tag name="KSO_WM_UNIT_TYPE" val="i"/>
  <p:tag name="KSO_WM_UNIT_INDEX" val="20"/>
</p:tagLst>
</file>

<file path=ppt/tags/tag3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1"/>
  <p:tag name="KSO_WM_UNIT_LAYERLEVEL" val="1"/>
  <p:tag name="KSO_WM_TAG_VERSION" val="1.0"/>
  <p:tag name="KSO_WM_UNIT_TYPE" val="i"/>
  <p:tag name="KSO_WM_UNIT_INDEX" val="21"/>
</p:tagLst>
</file>

<file path=ppt/tags/tag3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2"/>
  <p:tag name="KSO_WM_UNIT_LAYERLEVEL" val="1"/>
  <p:tag name="KSO_WM_TAG_VERSION" val="1.0"/>
  <p:tag name="KSO_WM_UNIT_TYPE" val="i"/>
  <p:tag name="KSO_WM_UNIT_INDEX" val="22"/>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3"/>
  <p:tag name="KSO_WM_UNIT_LAYERLEVEL" val="1"/>
  <p:tag name="KSO_WM_TAG_VERSION" val="1.0"/>
  <p:tag name="KSO_WM_UNIT_TYPE" val="i"/>
  <p:tag name="KSO_WM_UNIT_INDEX" val="23"/>
</p:tagLst>
</file>

<file path=ppt/tags/tag3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4"/>
  <p:tag name="KSO_WM_UNIT_LAYERLEVEL" val="1"/>
  <p:tag name="KSO_WM_TAG_VERSION" val="1.0"/>
  <p:tag name="KSO_WM_UNIT_TYPE" val="i"/>
  <p:tag name="KSO_WM_UNIT_INDEX" val="24"/>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5"/>
  <p:tag name="KSO_WM_UNIT_LAYERLEVEL" val="1"/>
  <p:tag name="KSO_WM_TAG_VERSION" val="1.0"/>
  <p:tag name="KSO_WM_UNIT_TYPE" val="i"/>
  <p:tag name="KSO_WM_UNIT_INDEX" val="25"/>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6"/>
  <p:tag name="KSO_WM_UNIT_LAYERLEVEL" val="1"/>
  <p:tag name="KSO_WM_TAG_VERSION" val="1.0"/>
  <p:tag name="KSO_WM_UNIT_TYPE" val="i"/>
  <p:tag name="KSO_WM_UNIT_INDEX" val="26"/>
</p:tagLst>
</file>

<file path=ppt/tags/tag3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7"/>
  <p:tag name="KSO_WM_UNIT_LAYERLEVEL" val="1"/>
  <p:tag name="KSO_WM_TAG_VERSION" val="1.0"/>
  <p:tag name="KSO_WM_UNIT_TYPE" val="i"/>
  <p:tag name="KSO_WM_UNIT_INDEX" val="27"/>
</p:tagLst>
</file>

<file path=ppt/tags/tag3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8"/>
  <p:tag name="KSO_WM_UNIT_LAYERLEVEL" val="1"/>
  <p:tag name="KSO_WM_TAG_VERSION" val="1.0"/>
  <p:tag name="KSO_WM_UNIT_TYPE" val="i"/>
  <p:tag name="KSO_WM_UNIT_INDEX" val="28"/>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9"/>
  <p:tag name="KSO_WM_UNIT_LAYERLEVEL" val="1"/>
  <p:tag name="KSO_WM_TAG_VERSION" val="1.0"/>
  <p:tag name="KSO_WM_UNIT_TYPE" val="i"/>
  <p:tag name="KSO_WM_UNIT_INDEX" val="29"/>
</p:tagLst>
</file>

<file path=ppt/tags/tag3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0"/>
  <p:tag name="KSO_WM_UNIT_LAYERLEVEL" val="1"/>
  <p:tag name="KSO_WM_TAG_VERSION" val="1.0"/>
  <p:tag name="KSO_WM_UNIT_TYPE" val="i"/>
  <p:tag name="KSO_WM_UNIT_INDEX" val="30"/>
</p:tagLst>
</file>

<file path=ppt/tags/tag3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1"/>
  <p:tag name="KSO_WM_UNIT_LAYERLEVEL" val="1"/>
  <p:tag name="KSO_WM_TAG_VERSION" val="1.0"/>
  <p:tag name="KSO_WM_UNIT_TYPE" val="i"/>
  <p:tag name="KSO_WM_UNIT_INDEX" val="31"/>
</p:tagLst>
</file>

<file path=ppt/tags/tag3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2"/>
  <p:tag name="KSO_WM_UNIT_LAYERLEVEL" val="1"/>
  <p:tag name="KSO_WM_TAG_VERSION" val="1.0"/>
  <p:tag name="KSO_WM_UNIT_TYPE" val="i"/>
  <p:tag name="KSO_WM_UNIT_INDEX" val="32"/>
</p:tagLst>
</file>

<file path=ppt/tags/tag3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3"/>
  <p:tag name="KSO_WM_UNIT_LAYERLEVEL" val="1"/>
  <p:tag name="KSO_WM_TAG_VERSION" val="1.0"/>
  <p:tag name="KSO_WM_UNIT_TYPE" val="i"/>
  <p:tag name="KSO_WM_UNIT_INDEX" val="33"/>
</p:tagLst>
</file>

<file path=ppt/tags/tag3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4"/>
  <p:tag name="KSO_WM_UNIT_LAYERLEVEL" val="1"/>
  <p:tag name="KSO_WM_TAG_VERSION" val="1.0"/>
  <p:tag name="KSO_WM_UNIT_TYPE" val="i"/>
  <p:tag name="KSO_WM_UNIT_INDEX" val="34"/>
</p:tagLst>
</file>

<file path=ppt/tags/tag3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5"/>
  <p:tag name="KSO_WM_UNIT_LAYERLEVEL" val="1"/>
  <p:tag name="KSO_WM_TAG_VERSION" val="1.0"/>
  <p:tag name="KSO_WM_UNIT_TYPE" val="i"/>
  <p:tag name="KSO_WM_UNIT_INDEX" val="35"/>
</p:tagLst>
</file>

<file path=ppt/tags/tag3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6"/>
  <p:tag name="KSO_WM_UNIT_LAYERLEVEL" val="1"/>
  <p:tag name="KSO_WM_TAG_VERSION" val="1.0"/>
  <p:tag name="KSO_WM_UNIT_TYPE" val="i"/>
  <p:tag name="KSO_WM_UNIT_INDEX" val="36"/>
</p:tagLst>
</file>

<file path=ppt/tags/tag3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7"/>
  <p:tag name="KSO_WM_UNIT_LAYERLEVEL" val="1"/>
  <p:tag name="KSO_WM_TAG_VERSION" val="1.0"/>
  <p:tag name="KSO_WM_UNIT_TYPE" val="i"/>
  <p:tag name="KSO_WM_UNIT_INDEX" val="37"/>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8"/>
  <p:tag name="KSO_WM_UNIT_LAYERLEVEL" val="1"/>
  <p:tag name="KSO_WM_TAG_VERSION" val="1.0"/>
  <p:tag name="KSO_WM_UNIT_TYPE" val="i"/>
  <p:tag name="KSO_WM_UNIT_INDEX" val="38"/>
</p:tagLst>
</file>

<file path=ppt/tags/tag3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9"/>
  <p:tag name="KSO_WM_UNIT_LAYERLEVEL" val="1"/>
  <p:tag name="KSO_WM_TAG_VERSION" val="1.0"/>
  <p:tag name="KSO_WM_UNIT_TYPE" val="i"/>
  <p:tag name="KSO_WM_UNIT_INDEX" val="39"/>
</p:tagLst>
</file>

<file path=ppt/tags/tag3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0"/>
  <p:tag name="KSO_WM_UNIT_LAYERLEVEL" val="1"/>
  <p:tag name="KSO_WM_TAG_VERSION" val="1.0"/>
  <p:tag name="KSO_WM_UNIT_TYPE" val="i"/>
  <p:tag name="KSO_WM_UNIT_INDEX" val="40"/>
</p:tagLst>
</file>

<file path=ppt/tags/tag3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BEAUTIFY_FLAG" val="#wm#"/>
  <p:tag name="KSO_WM_UNIT_TYPE" val="i"/>
  <p:tag name="KSO_WM_UNIT_INDEX" val="41"/>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2"/>
  <p:tag name="KSO_WM_UNIT_LAYERLEVEL" val="1"/>
  <p:tag name="KSO_WM_TAG_VERSION" val="1.0"/>
  <p:tag name="KSO_WM_BEAUTIFY_FLAG" val="#wm#"/>
  <p:tag name="KSO_WM_UNIT_TYPE" val="i"/>
  <p:tag name="KSO_WM_UNIT_INDEX" val="42"/>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3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3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3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6"/>
  <p:tag name="KSO_WM_UNIT_LAYERLEVEL" val="1"/>
  <p:tag name="KSO_WM_TAG_VERSION" val="1.0"/>
  <p:tag name="KSO_WM_UNIT_TYPE" val="i"/>
  <p:tag name="KSO_WM_UNIT_INDEX" val="6"/>
</p:tagLst>
</file>

<file path=ppt/tags/tag3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7"/>
  <p:tag name="KSO_WM_UNIT_LAYERLEVEL" val="1"/>
  <p:tag name="KSO_WM_TAG_VERSION" val="1.0"/>
  <p:tag name="KSO_WM_UNIT_TYPE" val="i"/>
  <p:tag name="KSO_WM_UNIT_INDEX" val="7"/>
</p:tagLst>
</file>

<file path=ppt/tags/tag3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8"/>
  <p:tag name="KSO_WM_UNIT_LAYERLEVEL" val="1"/>
  <p:tag name="KSO_WM_TAG_VERSION" val="1.0"/>
  <p:tag name="KSO_WM_UNIT_TYPE" val="i"/>
  <p:tag name="KSO_WM_UNIT_INDEX" val="8"/>
</p:tagLst>
</file>

<file path=ppt/tags/tag3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9"/>
  <p:tag name="KSO_WM_UNIT_LAYERLEVEL" val="1"/>
  <p:tag name="KSO_WM_TAG_VERSION" val="1.0"/>
  <p:tag name="KSO_WM_UNIT_TYPE" val="i"/>
  <p:tag name="KSO_WM_UNIT_INDEX" val="9"/>
</p:tagLst>
</file>

<file path=ppt/tags/tag3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0"/>
  <p:tag name="KSO_WM_UNIT_LAYERLEVEL" val="1"/>
  <p:tag name="KSO_WM_TAG_VERSION" val="1.0"/>
  <p:tag name="KSO_WM_UNIT_TYPE" val="i"/>
  <p:tag name="KSO_WM_UNIT_INDEX" val="10"/>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1"/>
  <p:tag name="KSO_WM_UNIT_LAYERLEVEL" val="1"/>
  <p:tag name="KSO_WM_TAG_VERSION" val="1.0"/>
  <p:tag name="KSO_WM_UNIT_TYPE" val="i"/>
  <p:tag name="KSO_WM_UNIT_INDEX" val="1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2"/>
  <p:tag name="KSO_WM_UNIT_LAYERLEVEL" val="1"/>
  <p:tag name="KSO_WM_TAG_VERSION" val="1.0"/>
  <p:tag name="KSO_WM_UNIT_TYPE" val="i"/>
  <p:tag name="KSO_WM_UNIT_INDEX" val="12"/>
</p:tagLst>
</file>

<file path=ppt/tags/tag3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3"/>
  <p:tag name="KSO_WM_UNIT_LAYERLEVEL" val="1"/>
  <p:tag name="KSO_WM_TAG_VERSION" val="1.0"/>
  <p:tag name="KSO_WM_UNIT_TYPE" val="i"/>
  <p:tag name="KSO_WM_UNIT_INDEX" val="13"/>
</p:tagLst>
</file>

<file path=ppt/tags/tag3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4"/>
  <p:tag name="KSO_WM_UNIT_LAYERLEVEL" val="1"/>
  <p:tag name="KSO_WM_TAG_VERSION" val="1.0"/>
  <p:tag name="KSO_WM_UNIT_TYPE" val="i"/>
  <p:tag name="KSO_WM_UNIT_INDEX" val="14"/>
</p:tagLst>
</file>

<file path=ppt/tags/tag3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5"/>
  <p:tag name="KSO_WM_UNIT_LAYERLEVEL" val="1"/>
  <p:tag name="KSO_WM_TAG_VERSION" val="1.0"/>
  <p:tag name="KSO_WM_UNIT_TYPE" val="i"/>
  <p:tag name="KSO_WM_UNIT_INDEX" val="15"/>
</p:tagLst>
</file>

<file path=ppt/tags/tag3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6"/>
  <p:tag name="KSO_WM_UNIT_LAYERLEVEL" val="1"/>
  <p:tag name="KSO_WM_TAG_VERSION" val="1.0"/>
  <p:tag name="KSO_WM_UNIT_TYPE" val="i"/>
  <p:tag name="KSO_WM_UNIT_INDEX" val="16"/>
</p:tagLst>
</file>

<file path=ppt/tags/tag3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7"/>
  <p:tag name="KSO_WM_UNIT_LAYERLEVEL" val="1"/>
  <p:tag name="KSO_WM_TAG_VERSION" val="1.0"/>
  <p:tag name="KSO_WM_UNIT_TYPE" val="i"/>
  <p:tag name="KSO_WM_UNIT_INDEX" val="17"/>
</p:tagLst>
</file>

<file path=ppt/tags/tag3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8"/>
  <p:tag name="KSO_WM_UNIT_LAYERLEVEL" val="1"/>
  <p:tag name="KSO_WM_TAG_VERSION" val="1.0"/>
  <p:tag name="KSO_WM_UNIT_TYPE" val="i"/>
  <p:tag name="KSO_WM_UNIT_INDEX" val="18"/>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9"/>
  <p:tag name="KSO_WM_UNIT_LAYERLEVEL" val="1"/>
  <p:tag name="KSO_WM_TAG_VERSION" val="1.0"/>
  <p:tag name="KSO_WM_UNIT_TYPE" val="i"/>
  <p:tag name="KSO_WM_UNIT_INDEX" val="19"/>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0"/>
  <p:tag name="KSO_WM_UNIT_LAYERLEVEL" val="1"/>
  <p:tag name="KSO_WM_TAG_VERSION" val="1.0"/>
  <p:tag name="KSO_WM_UNIT_TYPE" val="i"/>
  <p:tag name="KSO_WM_UNIT_INDEX" val="20"/>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1"/>
  <p:tag name="KSO_WM_UNIT_LAYERLEVEL" val="1"/>
  <p:tag name="KSO_WM_TAG_VERSION" val="1.0"/>
  <p:tag name="KSO_WM_UNIT_TYPE" val="i"/>
  <p:tag name="KSO_WM_UNIT_INDEX" val="2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2"/>
  <p:tag name="KSO_WM_UNIT_LAYERLEVEL" val="1"/>
  <p:tag name="KSO_WM_TAG_VERSION" val="1.0"/>
  <p:tag name="KSO_WM_UNIT_TYPE" val="i"/>
  <p:tag name="KSO_WM_UNIT_INDEX" val="22"/>
</p:tagLst>
</file>

<file path=ppt/tags/tag3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3"/>
  <p:tag name="KSO_WM_UNIT_LAYERLEVEL" val="1"/>
  <p:tag name="KSO_WM_TAG_VERSION" val="1.0"/>
  <p:tag name="KSO_WM_UNIT_TYPE" val="i"/>
  <p:tag name="KSO_WM_UNIT_INDEX" val="23"/>
</p:tagLst>
</file>

<file path=ppt/tags/tag3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4"/>
  <p:tag name="KSO_WM_UNIT_LAYERLEVEL" val="1"/>
  <p:tag name="KSO_WM_TAG_VERSION" val="1.0"/>
  <p:tag name="KSO_WM_UNIT_TYPE" val="i"/>
  <p:tag name="KSO_WM_UNIT_INDEX" val="24"/>
</p:tagLst>
</file>

<file path=ppt/tags/tag4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5"/>
  <p:tag name="KSO_WM_UNIT_LAYERLEVEL" val="1"/>
  <p:tag name="KSO_WM_TAG_VERSION" val="1.0"/>
  <p:tag name="KSO_WM_UNIT_TYPE" val="i"/>
  <p:tag name="KSO_WM_UNIT_INDEX" val="25"/>
</p:tagLst>
</file>

<file path=ppt/tags/tag4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6"/>
  <p:tag name="KSO_WM_UNIT_LAYERLEVEL" val="1"/>
  <p:tag name="KSO_WM_TAG_VERSION" val="1.0"/>
  <p:tag name="KSO_WM_UNIT_TYPE" val="i"/>
  <p:tag name="KSO_WM_UNIT_INDEX" val="26"/>
</p:tagLst>
</file>

<file path=ppt/tags/tag4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7"/>
  <p:tag name="KSO_WM_UNIT_LAYERLEVEL" val="1"/>
  <p:tag name="KSO_WM_TAG_VERSION" val="1.0"/>
  <p:tag name="KSO_WM_UNIT_TYPE" val="i"/>
  <p:tag name="KSO_WM_UNIT_INDEX" val="27"/>
</p:tagLst>
</file>

<file path=ppt/tags/tag4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8"/>
  <p:tag name="KSO_WM_UNIT_LAYERLEVEL" val="1"/>
  <p:tag name="KSO_WM_TAG_VERSION" val="1.0"/>
  <p:tag name="KSO_WM_UNIT_TYPE" val="i"/>
  <p:tag name="KSO_WM_UNIT_INDEX" val="28"/>
</p:tagLst>
</file>

<file path=ppt/tags/tag4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9"/>
  <p:tag name="KSO_WM_UNIT_LAYERLEVEL" val="1"/>
  <p:tag name="KSO_WM_TAG_VERSION" val="1.0"/>
  <p:tag name="KSO_WM_UNIT_TYPE" val="i"/>
  <p:tag name="KSO_WM_UNIT_INDEX" val="29"/>
</p:tagLst>
</file>

<file path=ppt/tags/tag4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0"/>
  <p:tag name="KSO_WM_UNIT_LAYERLEVEL" val="1"/>
  <p:tag name="KSO_WM_TAG_VERSION" val="1.0"/>
  <p:tag name="KSO_WM_UNIT_TYPE" val="i"/>
  <p:tag name="KSO_WM_UNIT_INDEX" val="30"/>
</p:tagLst>
</file>

<file path=ppt/tags/tag4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1"/>
  <p:tag name="KSO_WM_UNIT_LAYERLEVEL" val="1"/>
  <p:tag name="KSO_WM_TAG_VERSION" val="1.0"/>
  <p:tag name="KSO_WM_UNIT_TYPE" val="i"/>
  <p:tag name="KSO_WM_UNIT_INDEX" val="31"/>
</p:tagLst>
</file>

<file path=ppt/tags/tag4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2"/>
  <p:tag name="KSO_WM_UNIT_LAYERLEVEL" val="1"/>
  <p:tag name="KSO_WM_TAG_VERSION" val="1.0"/>
  <p:tag name="KSO_WM_UNIT_TYPE" val="i"/>
  <p:tag name="KSO_WM_UNIT_INDEX" val="32"/>
</p:tagLst>
</file>

<file path=ppt/tags/tag4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3"/>
  <p:tag name="KSO_WM_UNIT_LAYERLEVEL" val="1"/>
  <p:tag name="KSO_WM_TAG_VERSION" val="1.0"/>
  <p:tag name="KSO_WM_UNIT_TYPE" val="i"/>
  <p:tag name="KSO_WM_UNIT_INDEX" val="33"/>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4"/>
  <p:tag name="KSO_WM_UNIT_LAYERLEVEL" val="1"/>
  <p:tag name="KSO_WM_TAG_VERSION" val="1.0"/>
  <p:tag name="KSO_WM_UNIT_TYPE" val="i"/>
  <p:tag name="KSO_WM_UNIT_INDEX" val="34"/>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5"/>
  <p:tag name="KSO_WM_UNIT_LAYERLEVEL" val="1"/>
  <p:tag name="KSO_WM_TAG_VERSION" val="1.0"/>
  <p:tag name="KSO_WM_UNIT_TYPE" val="i"/>
  <p:tag name="KSO_WM_UNIT_INDEX" val="35"/>
</p:tagLst>
</file>

<file path=ppt/tags/tag4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6"/>
  <p:tag name="KSO_WM_UNIT_LAYERLEVEL" val="1"/>
  <p:tag name="KSO_WM_TAG_VERSION" val="1.0"/>
  <p:tag name="KSO_WM_UNIT_TYPE" val="i"/>
  <p:tag name="KSO_WM_UNIT_INDEX" val="36"/>
</p:tagLst>
</file>

<file path=ppt/tags/tag4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7"/>
  <p:tag name="KSO_WM_UNIT_LAYERLEVEL" val="1"/>
  <p:tag name="KSO_WM_TAG_VERSION" val="1.0"/>
  <p:tag name="KSO_WM_UNIT_TYPE" val="i"/>
  <p:tag name="KSO_WM_UNIT_INDEX" val="37"/>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8"/>
  <p:tag name="KSO_WM_UNIT_LAYERLEVEL" val="1"/>
  <p:tag name="KSO_WM_TAG_VERSION" val="1.0"/>
  <p:tag name="KSO_WM_UNIT_TYPE" val="i"/>
  <p:tag name="KSO_WM_UNIT_INDEX" val="38"/>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9"/>
  <p:tag name="KSO_WM_UNIT_LAYERLEVEL" val="1"/>
  <p:tag name="KSO_WM_TAG_VERSION" val="1.0"/>
  <p:tag name="KSO_WM_UNIT_TYPE" val="i"/>
  <p:tag name="KSO_WM_UNIT_INDEX" val="39"/>
</p:tagLst>
</file>

<file path=ppt/tags/tag4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0"/>
  <p:tag name="KSO_WM_UNIT_LAYERLEVEL" val="1"/>
  <p:tag name="KSO_WM_TAG_VERSION" val="1.0"/>
  <p:tag name="KSO_WM_UNIT_TYPE" val="i"/>
  <p:tag name="KSO_WM_UNIT_INDEX" val="40"/>
</p:tagLst>
</file>

<file path=ppt/tags/tag4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UNIT_TYPE" val="i"/>
  <p:tag name="KSO_WM_UNIT_INDEX" val="41"/>
</p:tagLst>
</file>

<file path=ppt/tags/tag41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BEAUTIFY_FLAG" val="#wm#"/>
  <p:tag name="KSO_WM_UNIT_TYPE" val="i"/>
  <p:tag name="KSO_WM_UNIT_INDEX" val="41"/>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2"/>
  <p:tag name="KSO_WM_UNIT_LAYERLEVEL" val="1"/>
  <p:tag name="KSO_WM_TAG_VERSION" val="1.0"/>
  <p:tag name="KSO_WM_BEAUTIFY_FLAG" val="#wm#"/>
  <p:tag name="KSO_WM_UNIT_TYPE" val="i"/>
  <p:tag name="KSO_WM_UNIT_INDEX" val="42"/>
</p:tagLst>
</file>

<file path=ppt/tags/tag4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UNIT_TYPE" val="i"/>
  <p:tag name="KSO_WM_UNIT_INDEX" val="41"/>
</p:tagLst>
</file>

<file path=ppt/tags/tag4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0"/>
  <p:tag name="KSO_WM_UNIT_LAYERLEVEL" val="1"/>
  <p:tag name="KSO_WM_TAG_VERSION" val="1.0"/>
  <p:tag name="KSO_WM_UNIT_TYPE" val="i"/>
  <p:tag name="KSO_WM_UNIT_INDEX" val="4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9"/>
  <p:tag name="KSO_WM_UNIT_LAYERLEVEL" val="1"/>
  <p:tag name="KSO_WM_TAG_VERSION" val="1.0"/>
  <p:tag name="KSO_WM_UNIT_TYPE" val="i"/>
  <p:tag name="KSO_WM_UNIT_INDEX" val="39"/>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8"/>
  <p:tag name="KSO_WM_UNIT_LAYERLEVEL" val="1"/>
  <p:tag name="KSO_WM_TAG_VERSION" val="1.0"/>
  <p:tag name="KSO_WM_UNIT_TYPE" val="i"/>
  <p:tag name="KSO_WM_UNIT_INDEX" val="38"/>
</p:tagLst>
</file>

<file path=ppt/tags/tag4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7"/>
  <p:tag name="KSO_WM_UNIT_LAYERLEVEL" val="1"/>
  <p:tag name="KSO_WM_TAG_VERSION" val="1.0"/>
  <p:tag name="KSO_WM_UNIT_TYPE" val="i"/>
  <p:tag name="KSO_WM_UNIT_INDEX" val="37"/>
</p:tagLst>
</file>

<file path=ppt/tags/tag4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6"/>
  <p:tag name="KSO_WM_UNIT_LAYERLEVEL" val="1"/>
  <p:tag name="KSO_WM_TAG_VERSION" val="1.0"/>
  <p:tag name="KSO_WM_UNIT_TYPE" val="i"/>
  <p:tag name="KSO_WM_UNIT_INDEX" val="36"/>
</p:tagLst>
</file>

<file path=ppt/tags/tag4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5"/>
  <p:tag name="KSO_WM_UNIT_LAYERLEVEL" val="1"/>
  <p:tag name="KSO_WM_TAG_VERSION" val="1.0"/>
  <p:tag name="KSO_WM_UNIT_TYPE" val="i"/>
  <p:tag name="KSO_WM_UNIT_INDEX" val="35"/>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4"/>
  <p:tag name="KSO_WM_UNIT_LAYERLEVEL" val="1"/>
  <p:tag name="KSO_WM_TAG_VERSION" val="1.0"/>
  <p:tag name="KSO_WM_UNIT_TYPE" val="i"/>
  <p:tag name="KSO_WM_UNIT_INDEX" val="34"/>
</p:tagLst>
</file>

<file path=ppt/tags/tag4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3"/>
  <p:tag name="KSO_WM_UNIT_LAYERLEVEL" val="1"/>
  <p:tag name="KSO_WM_TAG_VERSION" val="1.0"/>
  <p:tag name="KSO_WM_UNIT_TYPE" val="i"/>
  <p:tag name="KSO_WM_UNIT_INDEX" val="33"/>
</p:tagLst>
</file>

<file path=ppt/tags/tag4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2"/>
  <p:tag name="KSO_WM_UNIT_LAYERLEVEL" val="1"/>
  <p:tag name="KSO_WM_TAG_VERSION" val="1.0"/>
  <p:tag name="KSO_WM_UNIT_TYPE" val="i"/>
  <p:tag name="KSO_WM_UNIT_INDEX" val="32"/>
</p:tagLst>
</file>

<file path=ppt/tags/tag4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1"/>
  <p:tag name="KSO_WM_UNIT_LAYERLEVEL" val="1"/>
  <p:tag name="KSO_WM_TAG_VERSION" val="1.0"/>
  <p:tag name="KSO_WM_UNIT_TYPE" val="i"/>
  <p:tag name="KSO_WM_UNIT_INDEX" val="31"/>
</p:tagLst>
</file>

<file path=ppt/tags/tag4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0"/>
  <p:tag name="KSO_WM_UNIT_LAYERLEVEL" val="1"/>
  <p:tag name="KSO_WM_TAG_VERSION" val="1.0"/>
  <p:tag name="KSO_WM_UNIT_TYPE" val="i"/>
  <p:tag name="KSO_WM_UNIT_INDEX" val="30"/>
</p:tagLst>
</file>

<file path=ppt/tags/tag4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9"/>
  <p:tag name="KSO_WM_UNIT_LAYERLEVEL" val="1"/>
  <p:tag name="KSO_WM_TAG_VERSION" val="1.0"/>
  <p:tag name="KSO_WM_UNIT_TYPE" val="i"/>
  <p:tag name="KSO_WM_UNIT_INDEX" val="29"/>
</p:tagLst>
</file>

<file path=ppt/tags/tag4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8"/>
  <p:tag name="KSO_WM_UNIT_LAYERLEVEL" val="1"/>
  <p:tag name="KSO_WM_TAG_VERSION" val="1.0"/>
  <p:tag name="KSO_WM_UNIT_TYPE" val="i"/>
  <p:tag name="KSO_WM_UNIT_INDEX" val="28"/>
</p:tagLst>
</file>

<file path=ppt/tags/tag4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7"/>
  <p:tag name="KSO_WM_UNIT_LAYERLEVEL" val="1"/>
  <p:tag name="KSO_WM_TAG_VERSION" val="1.0"/>
  <p:tag name="KSO_WM_UNIT_TYPE" val="i"/>
  <p:tag name="KSO_WM_UNIT_INDEX" val="27"/>
</p:tagLst>
</file>

<file path=ppt/tags/tag4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6"/>
  <p:tag name="KSO_WM_UNIT_LAYERLEVEL" val="1"/>
  <p:tag name="KSO_WM_TAG_VERSION" val="1.0"/>
  <p:tag name="KSO_WM_UNIT_TYPE" val="i"/>
  <p:tag name="KSO_WM_UNIT_INDEX" val="26"/>
</p:tagLst>
</file>

<file path=ppt/tags/tag4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5"/>
  <p:tag name="KSO_WM_UNIT_LAYERLEVEL" val="1"/>
  <p:tag name="KSO_WM_TAG_VERSION" val="1.0"/>
  <p:tag name="KSO_WM_UNIT_TYPE" val="i"/>
  <p:tag name="KSO_WM_UNIT_INDEX" val="25"/>
</p:tagLst>
</file>

<file path=ppt/tags/tag4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4"/>
  <p:tag name="KSO_WM_UNIT_LAYERLEVEL" val="1"/>
  <p:tag name="KSO_WM_TAG_VERSION" val="1.0"/>
  <p:tag name="KSO_WM_UNIT_TYPE" val="i"/>
  <p:tag name="KSO_WM_UNIT_INDEX" val="24"/>
</p:tagLst>
</file>

<file path=ppt/tags/tag4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3"/>
  <p:tag name="KSO_WM_UNIT_LAYERLEVEL" val="1"/>
  <p:tag name="KSO_WM_TAG_VERSION" val="1.0"/>
  <p:tag name="KSO_WM_UNIT_TYPE" val="i"/>
  <p:tag name="KSO_WM_UNIT_INDEX" val="23"/>
</p:tagLst>
</file>

<file path=ppt/tags/tag4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2"/>
  <p:tag name="KSO_WM_UNIT_LAYERLEVEL" val="1"/>
  <p:tag name="KSO_WM_TAG_VERSION" val="1.0"/>
  <p:tag name="KSO_WM_UNIT_TYPE" val="i"/>
  <p:tag name="KSO_WM_UNIT_INDEX" val="22"/>
</p:tagLst>
</file>

<file path=ppt/tags/tag4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1"/>
  <p:tag name="KSO_WM_UNIT_LAYERLEVEL" val="1"/>
  <p:tag name="KSO_WM_TAG_VERSION" val="1.0"/>
  <p:tag name="KSO_WM_UNIT_TYPE" val="i"/>
  <p:tag name="KSO_WM_UNIT_INDEX" val="21"/>
</p:tagLst>
</file>

<file path=ppt/tags/tag4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0"/>
  <p:tag name="KSO_WM_UNIT_LAYERLEVEL" val="1"/>
  <p:tag name="KSO_WM_TAG_VERSION" val="1.0"/>
  <p:tag name="KSO_WM_UNIT_TYPE" val="i"/>
  <p:tag name="KSO_WM_UNIT_INDEX" val="20"/>
</p:tagLst>
</file>

<file path=ppt/tags/tag4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9"/>
  <p:tag name="KSO_WM_UNIT_LAYERLEVEL" val="1"/>
  <p:tag name="KSO_WM_TAG_VERSION" val="1.0"/>
  <p:tag name="KSO_WM_UNIT_TYPE" val="i"/>
  <p:tag name="KSO_WM_UNIT_INDEX" val="19"/>
</p:tagLst>
</file>

<file path=ppt/tags/tag4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8"/>
  <p:tag name="KSO_WM_UNIT_LAYERLEVEL" val="1"/>
  <p:tag name="KSO_WM_TAG_VERSION" val="1.0"/>
  <p:tag name="KSO_WM_UNIT_TYPE" val="i"/>
  <p:tag name="KSO_WM_UNIT_INDEX" val="18"/>
</p:tagLst>
</file>

<file path=ppt/tags/tag4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7"/>
  <p:tag name="KSO_WM_UNIT_LAYERLEVEL" val="1"/>
  <p:tag name="KSO_WM_TAG_VERSION" val="1.0"/>
  <p:tag name="KSO_WM_UNIT_TYPE" val="i"/>
  <p:tag name="KSO_WM_UNIT_INDEX" val="17"/>
</p:tagLst>
</file>

<file path=ppt/tags/tag4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6"/>
  <p:tag name="KSO_WM_UNIT_LAYERLEVEL" val="1"/>
  <p:tag name="KSO_WM_TAG_VERSION" val="1.0"/>
  <p:tag name="KSO_WM_UNIT_TYPE" val="i"/>
  <p:tag name="KSO_WM_UNIT_INDEX" val="16"/>
</p:tagLst>
</file>

<file path=ppt/tags/tag4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5"/>
  <p:tag name="KSO_WM_UNIT_LAYERLEVEL" val="1"/>
  <p:tag name="KSO_WM_TAG_VERSION" val="1.0"/>
  <p:tag name="KSO_WM_UNIT_TYPE" val="i"/>
  <p:tag name="KSO_WM_UNIT_INDEX" val="15"/>
</p:tagLst>
</file>

<file path=ppt/tags/tag4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4"/>
  <p:tag name="KSO_WM_UNIT_LAYERLEVEL" val="1"/>
  <p:tag name="KSO_WM_TAG_VERSION" val="1.0"/>
  <p:tag name="KSO_WM_UNIT_TYPE" val="i"/>
  <p:tag name="KSO_WM_UNIT_INDEX" val="14"/>
</p:tagLst>
</file>

<file path=ppt/tags/tag4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3"/>
  <p:tag name="KSO_WM_UNIT_LAYERLEVEL" val="1"/>
  <p:tag name="KSO_WM_TAG_VERSION" val="1.0"/>
  <p:tag name="KSO_WM_UNIT_TYPE" val="i"/>
  <p:tag name="KSO_WM_UNIT_INDEX" val="13"/>
</p:tagLst>
</file>

<file path=ppt/tags/tag4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2"/>
  <p:tag name="KSO_WM_UNIT_LAYERLEVEL" val="1"/>
  <p:tag name="KSO_WM_TAG_VERSION" val="1.0"/>
  <p:tag name="KSO_WM_UNIT_TYPE" val="i"/>
  <p:tag name="KSO_WM_UNIT_INDEX" val="12"/>
</p:tagLst>
</file>

<file path=ppt/tags/tag4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1"/>
  <p:tag name="KSO_WM_UNIT_LAYERLEVEL" val="1"/>
  <p:tag name="KSO_WM_TAG_VERSION" val="1.0"/>
  <p:tag name="KSO_WM_UNIT_TYPE" val="i"/>
  <p:tag name="KSO_WM_UNIT_INDEX" val="11"/>
</p:tagLst>
</file>

<file path=ppt/tags/tag4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0"/>
  <p:tag name="KSO_WM_UNIT_LAYERLEVEL" val="1"/>
  <p:tag name="KSO_WM_TAG_VERSION" val="1.0"/>
  <p:tag name="KSO_WM_UNIT_TYPE" val="i"/>
  <p:tag name="KSO_WM_UNIT_INDEX" val="10"/>
</p:tagLst>
</file>

<file path=ppt/tags/tag4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9"/>
  <p:tag name="KSO_WM_UNIT_LAYERLEVEL" val="1"/>
  <p:tag name="KSO_WM_TAG_VERSION" val="1.0"/>
  <p:tag name="KSO_WM_UNIT_TYPE" val="i"/>
  <p:tag name="KSO_WM_UNIT_INDEX" val="9"/>
</p:tagLst>
</file>

<file path=ppt/tags/tag4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8"/>
  <p:tag name="KSO_WM_UNIT_LAYERLEVEL" val="1"/>
  <p:tag name="KSO_WM_TAG_VERSION" val="1.0"/>
  <p:tag name="KSO_WM_UNIT_TYPE" val="i"/>
  <p:tag name="KSO_WM_UNIT_INDEX" val="8"/>
</p:tagLst>
</file>

<file path=ppt/tags/tag4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7"/>
  <p:tag name="KSO_WM_UNIT_LAYERLEVEL" val="1"/>
  <p:tag name="KSO_WM_TAG_VERSION" val="1.0"/>
  <p:tag name="KSO_WM_UNIT_TYPE" val="i"/>
  <p:tag name="KSO_WM_UNIT_INDEX" val="7"/>
</p:tagLst>
</file>

<file path=ppt/tags/tag4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6"/>
  <p:tag name="KSO_WM_UNIT_LAYERLEVEL" val="1"/>
  <p:tag name="KSO_WM_TAG_VERSION" val="1.0"/>
  <p:tag name="KSO_WM_UNIT_TYPE" val="i"/>
  <p:tag name="KSO_WM_UNIT_INDEX" val="6"/>
</p:tagLst>
</file>

<file path=ppt/tags/tag4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UNIT_TYPE" val="i"/>
  <p:tag name="KSO_WM_UNIT_INDEX" val="5"/>
</p:tagLst>
</file>

<file path=ppt/tags/tag4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4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4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BEAUTIFY_FLAG" val="#wm#"/>
  <p:tag name="KSO_WM_UNIT_TYPE" val="i"/>
  <p:tag name="KSO_WM_UNIT_INDEX" val="41"/>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2"/>
  <p:tag name="KSO_WM_UNIT_LAYERLEVEL" val="1"/>
  <p:tag name="KSO_WM_TAG_VERSION" val="1.0"/>
  <p:tag name="KSO_WM_BEAUTIFY_FLAG" val="#wm#"/>
  <p:tag name="KSO_WM_UNIT_TYPE" val="i"/>
  <p:tag name="KSO_WM_UNIT_INDEX" val="42"/>
</p:tagLst>
</file>

<file path=ppt/tags/tag4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4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4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4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4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4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6"/>
  <p:tag name="KSO_WM_UNIT_LAYERLEVEL" val="1"/>
  <p:tag name="KSO_WM_TAG_VERSION" val="1.0"/>
  <p:tag name="KSO_WM_UNIT_TYPE" val="i"/>
  <p:tag name="KSO_WM_UNIT_INDEX" val="6"/>
</p:tagLst>
</file>

<file path=ppt/tags/tag4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7"/>
  <p:tag name="KSO_WM_UNIT_LAYERLEVEL" val="1"/>
  <p:tag name="KSO_WM_TAG_VERSION" val="1.0"/>
  <p:tag name="KSO_WM_UNIT_TYPE" val="i"/>
  <p:tag name="KSO_WM_UNIT_INDEX" val="7"/>
</p:tagLst>
</file>

<file path=ppt/tags/tag4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8"/>
  <p:tag name="KSO_WM_UNIT_LAYERLEVEL" val="1"/>
  <p:tag name="KSO_WM_TAG_VERSION" val="1.0"/>
  <p:tag name="KSO_WM_UNIT_TYPE" val="i"/>
  <p:tag name="KSO_WM_UNIT_INDEX" val="8"/>
</p:tagLst>
</file>

<file path=ppt/tags/tag4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9"/>
  <p:tag name="KSO_WM_UNIT_LAYERLEVEL" val="1"/>
  <p:tag name="KSO_WM_TAG_VERSION" val="1.0"/>
  <p:tag name="KSO_WM_UNIT_TYPE" val="i"/>
  <p:tag name="KSO_WM_UNIT_INDEX" val="9"/>
</p:tagLst>
</file>

<file path=ppt/tags/tag4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0"/>
  <p:tag name="KSO_WM_UNIT_LAYERLEVEL" val="1"/>
  <p:tag name="KSO_WM_TAG_VERSION" val="1.0"/>
  <p:tag name="KSO_WM_UNIT_TYPE" val="i"/>
  <p:tag name="KSO_WM_UNIT_INDEX" val="10"/>
</p:tagLst>
</file>

<file path=ppt/tags/tag4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1"/>
  <p:tag name="KSO_WM_UNIT_LAYERLEVEL" val="1"/>
  <p:tag name="KSO_WM_TAG_VERSION" val="1.0"/>
  <p:tag name="KSO_WM_UNIT_TYPE" val="i"/>
  <p:tag name="KSO_WM_UNIT_INDEX" val="11"/>
</p:tagLst>
</file>

<file path=ppt/tags/tag4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2"/>
  <p:tag name="KSO_WM_UNIT_LAYERLEVEL" val="1"/>
  <p:tag name="KSO_WM_TAG_VERSION" val="1.0"/>
  <p:tag name="KSO_WM_UNIT_TYPE" val="i"/>
  <p:tag name="KSO_WM_UNIT_INDEX" val="12"/>
</p:tagLst>
</file>

<file path=ppt/tags/tag4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3"/>
  <p:tag name="KSO_WM_UNIT_LAYERLEVEL" val="1"/>
  <p:tag name="KSO_WM_TAG_VERSION" val="1.0"/>
  <p:tag name="KSO_WM_UNIT_TYPE" val="i"/>
  <p:tag name="KSO_WM_UNIT_INDEX" val="13"/>
</p:tagLst>
</file>

<file path=ppt/tags/tag4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4"/>
  <p:tag name="KSO_WM_UNIT_LAYERLEVEL" val="1"/>
  <p:tag name="KSO_WM_TAG_VERSION" val="1.0"/>
  <p:tag name="KSO_WM_UNIT_TYPE" val="i"/>
  <p:tag name="KSO_WM_UNIT_INDEX" val="14"/>
</p:tagLst>
</file>

<file path=ppt/tags/tag4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5"/>
  <p:tag name="KSO_WM_UNIT_LAYERLEVEL" val="1"/>
  <p:tag name="KSO_WM_TAG_VERSION" val="1.0"/>
  <p:tag name="KSO_WM_UNIT_TYPE" val="i"/>
  <p:tag name="KSO_WM_UNIT_INDEX" val="15"/>
</p:tagLst>
</file>

<file path=ppt/tags/tag4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6"/>
  <p:tag name="KSO_WM_UNIT_LAYERLEVEL" val="1"/>
  <p:tag name="KSO_WM_TAG_VERSION" val="1.0"/>
  <p:tag name="KSO_WM_UNIT_TYPE" val="i"/>
  <p:tag name="KSO_WM_UNIT_INDEX" val="16"/>
</p:tagLst>
</file>

<file path=ppt/tags/tag4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7"/>
  <p:tag name="KSO_WM_UNIT_LAYERLEVEL" val="1"/>
  <p:tag name="KSO_WM_TAG_VERSION" val="1.0"/>
  <p:tag name="KSO_WM_UNIT_TYPE" val="i"/>
  <p:tag name="KSO_WM_UNIT_INDEX" val="17"/>
</p:tagLst>
</file>

<file path=ppt/tags/tag4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8"/>
  <p:tag name="KSO_WM_UNIT_LAYERLEVEL" val="1"/>
  <p:tag name="KSO_WM_TAG_VERSION" val="1.0"/>
  <p:tag name="KSO_WM_UNIT_TYPE" val="i"/>
  <p:tag name="KSO_WM_UNIT_INDEX" val="18"/>
</p:tagLst>
</file>

<file path=ppt/tags/tag4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9"/>
  <p:tag name="KSO_WM_UNIT_LAYERLEVEL" val="1"/>
  <p:tag name="KSO_WM_TAG_VERSION" val="1.0"/>
  <p:tag name="KSO_WM_UNIT_TYPE" val="i"/>
  <p:tag name="KSO_WM_UNIT_INDEX" val="19"/>
</p:tagLst>
</file>

<file path=ppt/tags/tag4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0"/>
  <p:tag name="KSO_WM_UNIT_LAYERLEVEL" val="1"/>
  <p:tag name="KSO_WM_TAG_VERSION" val="1.0"/>
  <p:tag name="KSO_WM_UNIT_TYPE" val="i"/>
  <p:tag name="KSO_WM_UNIT_INDEX" val="20"/>
</p:tagLst>
</file>

<file path=ppt/tags/tag4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1"/>
  <p:tag name="KSO_WM_UNIT_LAYERLEVEL" val="1"/>
  <p:tag name="KSO_WM_TAG_VERSION" val="1.0"/>
  <p:tag name="KSO_WM_UNIT_TYPE" val="i"/>
  <p:tag name="KSO_WM_UNIT_INDEX" val="21"/>
</p:tagLst>
</file>

<file path=ppt/tags/tag4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2"/>
  <p:tag name="KSO_WM_UNIT_LAYERLEVEL" val="1"/>
  <p:tag name="KSO_WM_TAG_VERSION" val="1.0"/>
  <p:tag name="KSO_WM_UNIT_TYPE" val="i"/>
  <p:tag name="KSO_WM_UNIT_INDEX" val="22"/>
</p:tagLst>
</file>

<file path=ppt/tags/tag4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3"/>
  <p:tag name="KSO_WM_UNIT_LAYERLEVEL" val="1"/>
  <p:tag name="KSO_WM_TAG_VERSION" val="1.0"/>
  <p:tag name="KSO_WM_UNIT_TYPE" val="i"/>
  <p:tag name="KSO_WM_UNIT_INDEX" val="23"/>
</p:tagLst>
</file>

<file path=ppt/tags/tag4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4"/>
  <p:tag name="KSO_WM_UNIT_LAYERLEVEL" val="1"/>
  <p:tag name="KSO_WM_TAG_VERSION" val="1.0"/>
  <p:tag name="KSO_WM_UNIT_TYPE" val="i"/>
  <p:tag name="KSO_WM_UNIT_INDEX" val="24"/>
</p:tagLst>
</file>

<file path=ppt/tags/tag4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5"/>
  <p:tag name="KSO_WM_UNIT_LAYERLEVEL" val="1"/>
  <p:tag name="KSO_WM_TAG_VERSION" val="1.0"/>
  <p:tag name="KSO_WM_UNIT_TYPE" val="i"/>
  <p:tag name="KSO_WM_UNIT_INDEX" val="25"/>
</p:tagLst>
</file>

<file path=ppt/tags/tag4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6"/>
  <p:tag name="KSO_WM_UNIT_LAYERLEVEL" val="1"/>
  <p:tag name="KSO_WM_TAG_VERSION" val="1.0"/>
  <p:tag name="KSO_WM_UNIT_TYPE" val="i"/>
  <p:tag name="KSO_WM_UNIT_INDEX" val="26"/>
</p:tagLst>
</file>

<file path=ppt/tags/tag4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7"/>
  <p:tag name="KSO_WM_UNIT_LAYERLEVEL" val="1"/>
  <p:tag name="KSO_WM_TAG_VERSION" val="1.0"/>
  <p:tag name="KSO_WM_UNIT_TYPE" val="i"/>
  <p:tag name="KSO_WM_UNIT_INDEX" val="27"/>
</p:tagLst>
</file>

<file path=ppt/tags/tag4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8"/>
  <p:tag name="KSO_WM_UNIT_LAYERLEVEL" val="1"/>
  <p:tag name="KSO_WM_TAG_VERSION" val="1.0"/>
  <p:tag name="KSO_WM_UNIT_TYPE" val="i"/>
  <p:tag name="KSO_WM_UNIT_INDEX" val="28"/>
</p:tagLst>
</file>

<file path=ppt/tags/tag4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9"/>
  <p:tag name="KSO_WM_UNIT_LAYERLEVEL" val="1"/>
  <p:tag name="KSO_WM_TAG_VERSION" val="1.0"/>
  <p:tag name="KSO_WM_UNIT_TYPE" val="i"/>
  <p:tag name="KSO_WM_UNIT_INDEX" val="29"/>
</p:tagLst>
</file>

<file path=ppt/tags/tag4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0"/>
  <p:tag name="KSO_WM_UNIT_LAYERLEVEL" val="1"/>
  <p:tag name="KSO_WM_TAG_VERSION" val="1.0"/>
  <p:tag name="KSO_WM_UNIT_TYPE" val="i"/>
  <p:tag name="KSO_WM_UNIT_INDEX" val="30"/>
</p:tagLst>
</file>

<file path=ppt/tags/tag4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1"/>
  <p:tag name="KSO_WM_UNIT_LAYERLEVEL" val="1"/>
  <p:tag name="KSO_WM_TAG_VERSION" val="1.0"/>
  <p:tag name="KSO_WM_UNIT_TYPE" val="i"/>
  <p:tag name="KSO_WM_UNIT_INDEX" val="31"/>
</p:tagLst>
</file>

<file path=ppt/tags/tag4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2"/>
  <p:tag name="KSO_WM_UNIT_LAYERLEVEL" val="1"/>
  <p:tag name="KSO_WM_TAG_VERSION" val="1.0"/>
  <p:tag name="KSO_WM_UNIT_TYPE" val="i"/>
  <p:tag name="KSO_WM_UNIT_INDEX" val="32"/>
</p:tagLst>
</file>

<file path=ppt/tags/tag5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3"/>
  <p:tag name="KSO_WM_UNIT_LAYERLEVEL" val="1"/>
  <p:tag name="KSO_WM_TAG_VERSION" val="1.0"/>
  <p:tag name="KSO_WM_UNIT_TYPE" val="i"/>
  <p:tag name="KSO_WM_UNIT_INDEX" val="33"/>
</p:tagLst>
</file>

<file path=ppt/tags/tag5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4"/>
  <p:tag name="KSO_WM_UNIT_LAYERLEVEL" val="1"/>
  <p:tag name="KSO_WM_TAG_VERSION" val="1.0"/>
  <p:tag name="KSO_WM_UNIT_TYPE" val="i"/>
  <p:tag name="KSO_WM_UNIT_INDEX" val="34"/>
</p:tagLst>
</file>

<file path=ppt/tags/tag5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5"/>
  <p:tag name="KSO_WM_UNIT_LAYERLEVEL" val="1"/>
  <p:tag name="KSO_WM_TAG_VERSION" val="1.0"/>
  <p:tag name="KSO_WM_UNIT_TYPE" val="i"/>
  <p:tag name="KSO_WM_UNIT_INDEX" val="35"/>
</p:tagLst>
</file>

<file path=ppt/tags/tag5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6"/>
  <p:tag name="KSO_WM_UNIT_LAYERLEVEL" val="1"/>
  <p:tag name="KSO_WM_TAG_VERSION" val="1.0"/>
  <p:tag name="KSO_WM_UNIT_TYPE" val="i"/>
  <p:tag name="KSO_WM_UNIT_INDEX" val="36"/>
</p:tagLst>
</file>

<file path=ppt/tags/tag5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7"/>
  <p:tag name="KSO_WM_UNIT_LAYERLEVEL" val="1"/>
  <p:tag name="KSO_WM_TAG_VERSION" val="1.0"/>
  <p:tag name="KSO_WM_UNIT_TYPE" val="i"/>
  <p:tag name="KSO_WM_UNIT_INDEX" val="37"/>
</p:tagLst>
</file>

<file path=ppt/tags/tag5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8"/>
  <p:tag name="KSO_WM_UNIT_LAYERLEVEL" val="1"/>
  <p:tag name="KSO_WM_TAG_VERSION" val="1.0"/>
  <p:tag name="KSO_WM_UNIT_TYPE" val="i"/>
  <p:tag name="KSO_WM_UNIT_INDEX" val="38"/>
</p:tagLst>
</file>

<file path=ppt/tags/tag5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9"/>
  <p:tag name="KSO_WM_UNIT_LAYERLEVEL" val="1"/>
  <p:tag name="KSO_WM_TAG_VERSION" val="1.0"/>
  <p:tag name="KSO_WM_UNIT_TYPE" val="i"/>
  <p:tag name="KSO_WM_UNIT_INDEX" val="39"/>
</p:tagLst>
</file>

<file path=ppt/tags/tag5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0"/>
  <p:tag name="KSO_WM_UNIT_LAYERLEVEL" val="1"/>
  <p:tag name="KSO_WM_TAG_VERSION" val="1.0"/>
  <p:tag name="KSO_WM_UNIT_TYPE" val="i"/>
  <p:tag name="KSO_WM_UNIT_INDEX" val="40"/>
</p:tagLst>
</file>

<file path=ppt/tags/tag5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UNIT_TYPE" val="i"/>
  <p:tag name="KSO_WM_UNIT_INDEX" val="41"/>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BEAUTIFY_FLAG" val="#wm#"/>
  <p:tag name="KSO_WM_UNIT_TYPE" val="i"/>
  <p:tag name="KSO_WM_UNIT_INDEX" val="41"/>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2"/>
  <p:tag name="KSO_WM_UNIT_LAYERLEVEL" val="1"/>
  <p:tag name="KSO_WM_TAG_VERSION" val="1.0"/>
  <p:tag name="KSO_WM_BEAUTIFY_FLAG" val="#wm#"/>
  <p:tag name="KSO_WM_UNIT_TYPE" val="i"/>
  <p:tag name="KSO_WM_UNIT_INDEX" val="42"/>
</p:tagLst>
</file>

<file path=ppt/tags/tag51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5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5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5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5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5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6"/>
  <p:tag name="KSO_WM_UNIT_LAYERLEVEL" val="1"/>
  <p:tag name="KSO_WM_TAG_VERSION" val="1.0"/>
  <p:tag name="KSO_WM_UNIT_TYPE" val="i"/>
  <p:tag name="KSO_WM_UNIT_INDEX" val="6"/>
</p:tagLst>
</file>

<file path=ppt/tags/tag5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7"/>
  <p:tag name="KSO_WM_UNIT_LAYERLEVEL" val="1"/>
  <p:tag name="KSO_WM_TAG_VERSION" val="1.0"/>
  <p:tag name="KSO_WM_UNIT_TYPE" val="i"/>
  <p:tag name="KSO_WM_UNIT_INDEX" val="7"/>
</p:tagLst>
</file>

<file path=ppt/tags/tag5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8"/>
  <p:tag name="KSO_WM_UNIT_LAYERLEVEL" val="1"/>
  <p:tag name="KSO_WM_TAG_VERSION" val="1.0"/>
  <p:tag name="KSO_WM_UNIT_TYPE" val="i"/>
  <p:tag name="KSO_WM_UNIT_INDEX" val="8"/>
</p:tagLst>
</file>

<file path=ppt/tags/tag5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9"/>
  <p:tag name="KSO_WM_UNIT_LAYERLEVEL" val="1"/>
  <p:tag name="KSO_WM_TAG_VERSION" val="1.0"/>
  <p:tag name="KSO_WM_UNIT_TYPE" val="i"/>
  <p:tag name="KSO_WM_UNIT_INDEX" val="9"/>
</p:tagLst>
</file>

<file path=ppt/tags/tag5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0"/>
  <p:tag name="KSO_WM_UNIT_LAYERLEVEL" val="1"/>
  <p:tag name="KSO_WM_TAG_VERSION" val="1.0"/>
  <p:tag name="KSO_WM_UNIT_TYPE" val="i"/>
  <p:tag name="KSO_WM_UNIT_INDEX" val="10"/>
</p:tagLst>
</file>

<file path=ppt/tags/tag5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1"/>
  <p:tag name="KSO_WM_UNIT_LAYERLEVEL" val="1"/>
  <p:tag name="KSO_WM_TAG_VERSION" val="1.0"/>
  <p:tag name="KSO_WM_UNIT_TYPE" val="i"/>
  <p:tag name="KSO_WM_UNIT_INDEX" val="11"/>
</p:tagLst>
</file>

<file path=ppt/tags/tag5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2"/>
  <p:tag name="KSO_WM_UNIT_LAYERLEVEL" val="1"/>
  <p:tag name="KSO_WM_TAG_VERSION" val="1.0"/>
  <p:tag name="KSO_WM_UNIT_TYPE" val="i"/>
  <p:tag name="KSO_WM_UNIT_INDEX" val="12"/>
</p:tagLst>
</file>

<file path=ppt/tags/tag5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3"/>
  <p:tag name="KSO_WM_UNIT_LAYERLEVEL" val="1"/>
  <p:tag name="KSO_WM_TAG_VERSION" val="1.0"/>
  <p:tag name="KSO_WM_UNIT_TYPE" val="i"/>
  <p:tag name="KSO_WM_UNIT_INDEX" val="13"/>
</p:tagLst>
</file>

<file path=ppt/tags/tag5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4"/>
  <p:tag name="KSO_WM_UNIT_LAYERLEVEL" val="1"/>
  <p:tag name="KSO_WM_TAG_VERSION" val="1.0"/>
  <p:tag name="KSO_WM_UNIT_TYPE" val="i"/>
  <p:tag name="KSO_WM_UNIT_INDEX" val="14"/>
</p:tagLst>
</file>

<file path=ppt/tags/tag5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5"/>
  <p:tag name="KSO_WM_UNIT_LAYERLEVEL" val="1"/>
  <p:tag name="KSO_WM_TAG_VERSION" val="1.0"/>
  <p:tag name="KSO_WM_UNIT_TYPE" val="i"/>
  <p:tag name="KSO_WM_UNIT_INDEX" val="15"/>
</p:tagLst>
</file>

<file path=ppt/tags/tag5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6"/>
  <p:tag name="KSO_WM_UNIT_LAYERLEVEL" val="1"/>
  <p:tag name="KSO_WM_TAG_VERSION" val="1.0"/>
  <p:tag name="KSO_WM_UNIT_TYPE" val="i"/>
  <p:tag name="KSO_WM_UNIT_INDEX" val="16"/>
</p:tagLst>
</file>

<file path=ppt/tags/tag5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7"/>
  <p:tag name="KSO_WM_UNIT_LAYERLEVEL" val="1"/>
  <p:tag name="KSO_WM_TAG_VERSION" val="1.0"/>
  <p:tag name="KSO_WM_UNIT_TYPE" val="i"/>
  <p:tag name="KSO_WM_UNIT_INDEX" val="17"/>
</p:tagLst>
</file>

<file path=ppt/tags/tag5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8"/>
  <p:tag name="KSO_WM_UNIT_LAYERLEVEL" val="1"/>
  <p:tag name="KSO_WM_TAG_VERSION" val="1.0"/>
  <p:tag name="KSO_WM_UNIT_TYPE" val="i"/>
  <p:tag name="KSO_WM_UNIT_INDEX" val="18"/>
</p:tagLst>
</file>

<file path=ppt/tags/tag5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9"/>
  <p:tag name="KSO_WM_UNIT_LAYERLEVEL" val="1"/>
  <p:tag name="KSO_WM_TAG_VERSION" val="1.0"/>
  <p:tag name="KSO_WM_UNIT_TYPE" val="i"/>
  <p:tag name="KSO_WM_UNIT_INDEX" val="19"/>
</p:tagLst>
</file>

<file path=ppt/tags/tag5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0"/>
  <p:tag name="KSO_WM_UNIT_LAYERLEVEL" val="1"/>
  <p:tag name="KSO_WM_TAG_VERSION" val="1.0"/>
  <p:tag name="KSO_WM_UNIT_TYPE" val="i"/>
  <p:tag name="KSO_WM_UNIT_INDEX" val="20"/>
</p:tagLst>
</file>

<file path=ppt/tags/tag5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1"/>
  <p:tag name="KSO_WM_UNIT_LAYERLEVEL" val="1"/>
  <p:tag name="KSO_WM_TAG_VERSION" val="1.0"/>
  <p:tag name="KSO_WM_UNIT_TYPE" val="i"/>
  <p:tag name="KSO_WM_UNIT_INDEX" val="21"/>
</p:tagLst>
</file>

<file path=ppt/tags/tag5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2"/>
  <p:tag name="KSO_WM_UNIT_LAYERLEVEL" val="1"/>
  <p:tag name="KSO_WM_TAG_VERSION" val="1.0"/>
  <p:tag name="KSO_WM_UNIT_TYPE" val="i"/>
  <p:tag name="KSO_WM_UNIT_INDEX" val="22"/>
</p:tagLst>
</file>

<file path=ppt/tags/tag5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3"/>
  <p:tag name="KSO_WM_UNIT_LAYERLEVEL" val="1"/>
  <p:tag name="KSO_WM_TAG_VERSION" val="1.0"/>
  <p:tag name="KSO_WM_UNIT_TYPE" val="i"/>
  <p:tag name="KSO_WM_UNIT_INDEX" val="23"/>
</p:tagLst>
</file>

<file path=ppt/tags/tag5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4"/>
  <p:tag name="KSO_WM_UNIT_LAYERLEVEL" val="1"/>
  <p:tag name="KSO_WM_TAG_VERSION" val="1.0"/>
  <p:tag name="KSO_WM_UNIT_TYPE" val="i"/>
  <p:tag name="KSO_WM_UNIT_INDEX" val="24"/>
</p:tagLst>
</file>

<file path=ppt/tags/tag5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5"/>
  <p:tag name="KSO_WM_UNIT_LAYERLEVEL" val="1"/>
  <p:tag name="KSO_WM_TAG_VERSION" val="1.0"/>
  <p:tag name="KSO_WM_UNIT_TYPE" val="i"/>
  <p:tag name="KSO_WM_UNIT_INDEX" val="25"/>
</p:tagLst>
</file>

<file path=ppt/tags/tag5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6"/>
  <p:tag name="KSO_WM_UNIT_LAYERLEVEL" val="1"/>
  <p:tag name="KSO_WM_TAG_VERSION" val="1.0"/>
  <p:tag name="KSO_WM_UNIT_TYPE" val="i"/>
  <p:tag name="KSO_WM_UNIT_INDEX" val="26"/>
</p:tagLst>
</file>

<file path=ppt/tags/tag5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7"/>
  <p:tag name="KSO_WM_UNIT_LAYERLEVEL" val="1"/>
  <p:tag name="KSO_WM_TAG_VERSION" val="1.0"/>
  <p:tag name="KSO_WM_UNIT_TYPE" val="i"/>
  <p:tag name="KSO_WM_UNIT_INDEX" val="27"/>
</p:tagLst>
</file>

<file path=ppt/tags/tag5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8"/>
  <p:tag name="KSO_WM_UNIT_LAYERLEVEL" val="1"/>
  <p:tag name="KSO_WM_TAG_VERSION" val="1.0"/>
  <p:tag name="KSO_WM_UNIT_TYPE" val="i"/>
  <p:tag name="KSO_WM_UNIT_INDEX" val="28"/>
</p:tagLst>
</file>

<file path=ppt/tags/tag5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9"/>
  <p:tag name="KSO_WM_UNIT_LAYERLEVEL" val="1"/>
  <p:tag name="KSO_WM_TAG_VERSION" val="1.0"/>
  <p:tag name="KSO_WM_UNIT_TYPE" val="i"/>
  <p:tag name="KSO_WM_UNIT_INDEX" val="29"/>
</p:tagLst>
</file>

<file path=ppt/tags/tag5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0"/>
  <p:tag name="KSO_WM_UNIT_LAYERLEVEL" val="1"/>
  <p:tag name="KSO_WM_TAG_VERSION" val="1.0"/>
  <p:tag name="KSO_WM_UNIT_TYPE" val="i"/>
  <p:tag name="KSO_WM_UNIT_INDEX" val="30"/>
</p:tagLst>
</file>

<file path=ppt/tags/tag5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1"/>
  <p:tag name="KSO_WM_UNIT_LAYERLEVEL" val="1"/>
  <p:tag name="KSO_WM_TAG_VERSION" val="1.0"/>
  <p:tag name="KSO_WM_UNIT_TYPE" val="i"/>
  <p:tag name="KSO_WM_UNIT_INDEX" val="31"/>
</p:tagLst>
</file>

<file path=ppt/tags/tag5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2"/>
  <p:tag name="KSO_WM_UNIT_LAYERLEVEL" val="1"/>
  <p:tag name="KSO_WM_TAG_VERSION" val="1.0"/>
  <p:tag name="KSO_WM_UNIT_TYPE" val="i"/>
  <p:tag name="KSO_WM_UNIT_INDEX" val="32"/>
</p:tagLst>
</file>

<file path=ppt/tags/tag5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3"/>
  <p:tag name="KSO_WM_UNIT_LAYERLEVEL" val="1"/>
  <p:tag name="KSO_WM_TAG_VERSION" val="1.0"/>
  <p:tag name="KSO_WM_UNIT_TYPE" val="i"/>
  <p:tag name="KSO_WM_UNIT_INDEX" val="33"/>
</p:tagLst>
</file>

<file path=ppt/tags/tag5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4"/>
  <p:tag name="KSO_WM_UNIT_LAYERLEVEL" val="1"/>
  <p:tag name="KSO_WM_TAG_VERSION" val="1.0"/>
  <p:tag name="KSO_WM_UNIT_TYPE" val="i"/>
  <p:tag name="KSO_WM_UNIT_INDEX" val="34"/>
</p:tagLst>
</file>

<file path=ppt/tags/tag5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5"/>
  <p:tag name="KSO_WM_UNIT_LAYERLEVEL" val="1"/>
  <p:tag name="KSO_WM_TAG_VERSION" val="1.0"/>
  <p:tag name="KSO_WM_UNIT_TYPE" val="i"/>
  <p:tag name="KSO_WM_UNIT_INDEX" val="35"/>
</p:tagLst>
</file>

<file path=ppt/tags/tag5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6"/>
  <p:tag name="KSO_WM_UNIT_LAYERLEVEL" val="1"/>
  <p:tag name="KSO_WM_TAG_VERSION" val="1.0"/>
  <p:tag name="KSO_WM_UNIT_TYPE" val="i"/>
  <p:tag name="KSO_WM_UNIT_INDEX" val="36"/>
</p:tagLst>
</file>

<file path=ppt/tags/tag5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7"/>
  <p:tag name="KSO_WM_UNIT_LAYERLEVEL" val="1"/>
  <p:tag name="KSO_WM_TAG_VERSION" val="1.0"/>
  <p:tag name="KSO_WM_UNIT_TYPE" val="i"/>
  <p:tag name="KSO_WM_UNIT_INDEX" val="37"/>
</p:tagLst>
</file>

<file path=ppt/tags/tag5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8"/>
  <p:tag name="KSO_WM_UNIT_LAYERLEVEL" val="1"/>
  <p:tag name="KSO_WM_TAG_VERSION" val="1.0"/>
  <p:tag name="KSO_WM_UNIT_TYPE" val="i"/>
  <p:tag name="KSO_WM_UNIT_INDEX" val="38"/>
</p:tagLst>
</file>

<file path=ppt/tags/tag5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9"/>
  <p:tag name="KSO_WM_UNIT_LAYERLEVEL" val="1"/>
  <p:tag name="KSO_WM_TAG_VERSION" val="1.0"/>
  <p:tag name="KSO_WM_UNIT_TYPE" val="i"/>
  <p:tag name="KSO_WM_UNIT_INDEX" val="39"/>
</p:tagLst>
</file>

<file path=ppt/tags/tag5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0"/>
  <p:tag name="KSO_WM_UNIT_LAYERLEVEL" val="1"/>
  <p:tag name="KSO_WM_TAG_VERSION" val="1.0"/>
  <p:tag name="KSO_WM_UNIT_TYPE" val="i"/>
  <p:tag name="KSO_WM_UNIT_INDEX" val="40"/>
</p:tagLst>
</file>

<file path=ppt/tags/tag5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UNIT_TYPE" val="i"/>
  <p:tag name="KSO_WM_UNIT_INDEX" val="41"/>
</p:tagLst>
</file>

<file path=ppt/tags/tag5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5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5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5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5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5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5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5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5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5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5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5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5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5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UNIT_TYPE" val="i"/>
  <p:tag name="KSO_WM_UNIT_INDEX" val="15"/>
</p:tagLst>
</file>

<file path=ppt/tags/tag5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6"/>
  <p:tag name="KSO_WM_UNIT_LAYERLEVEL" val="1"/>
  <p:tag name="KSO_WM_TAG_VERSION" val="1.0"/>
  <p:tag name="KSO_WM_UNIT_TYPE" val="i"/>
  <p:tag name="KSO_WM_UNIT_INDEX" val="16"/>
</p:tagLst>
</file>

<file path=ppt/tags/tag5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7"/>
  <p:tag name="KSO_WM_UNIT_LAYERLEVEL" val="1"/>
  <p:tag name="KSO_WM_TAG_VERSION" val="1.0"/>
  <p:tag name="KSO_WM_UNIT_TYPE" val="i"/>
  <p:tag name="KSO_WM_UNIT_INDEX" val="17"/>
</p:tagLst>
</file>

<file path=ppt/tags/tag5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8"/>
  <p:tag name="KSO_WM_UNIT_LAYERLEVEL" val="1"/>
  <p:tag name="KSO_WM_TAG_VERSION" val="1.0"/>
  <p:tag name="KSO_WM_UNIT_TYPE" val="i"/>
  <p:tag name="KSO_WM_UNIT_INDEX" val="18"/>
</p:tagLst>
</file>

<file path=ppt/tags/tag5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9"/>
  <p:tag name="KSO_WM_UNIT_LAYERLEVEL" val="1"/>
  <p:tag name="KSO_WM_TAG_VERSION" val="1.0"/>
  <p:tag name="KSO_WM_UNIT_TYPE" val="i"/>
  <p:tag name="KSO_WM_UNIT_INDEX" val="19"/>
</p:tagLst>
</file>

<file path=ppt/tags/tag5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0"/>
  <p:tag name="KSO_WM_UNIT_LAYERLEVEL" val="1"/>
  <p:tag name="KSO_WM_TAG_VERSION" val="1.0"/>
  <p:tag name="KSO_WM_UNIT_TYPE" val="i"/>
  <p:tag name="KSO_WM_UNIT_INDEX" val="20"/>
</p:tagLst>
</file>

<file path=ppt/tags/tag5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1"/>
  <p:tag name="KSO_WM_UNIT_LAYERLEVEL" val="1"/>
  <p:tag name="KSO_WM_TAG_VERSION" val="1.0"/>
  <p:tag name="KSO_WM_UNIT_TYPE" val="i"/>
  <p:tag name="KSO_WM_UNIT_INDEX" val="21"/>
</p:tagLst>
</file>

<file path=ppt/tags/tag5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2"/>
  <p:tag name="KSO_WM_UNIT_LAYERLEVEL" val="1"/>
  <p:tag name="KSO_WM_TAG_VERSION" val="1.0"/>
  <p:tag name="KSO_WM_UNIT_TYPE" val="i"/>
  <p:tag name="KSO_WM_UNIT_INDEX" val="22"/>
</p:tagLst>
</file>

<file path=ppt/tags/tag5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3"/>
  <p:tag name="KSO_WM_UNIT_LAYERLEVEL" val="1"/>
  <p:tag name="KSO_WM_TAG_VERSION" val="1.0"/>
  <p:tag name="KSO_WM_UNIT_TYPE" val="i"/>
  <p:tag name="KSO_WM_UNIT_INDEX" val="23"/>
</p:tagLst>
</file>

<file path=ppt/tags/tag5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4"/>
  <p:tag name="KSO_WM_UNIT_LAYERLEVEL" val="1"/>
  <p:tag name="KSO_WM_TAG_VERSION" val="1.0"/>
  <p:tag name="KSO_WM_UNIT_TYPE" val="i"/>
  <p:tag name="KSO_WM_UNIT_INDEX" val="24"/>
</p:tagLst>
</file>

<file path=ppt/tags/tag5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5"/>
  <p:tag name="KSO_WM_UNIT_LAYERLEVEL" val="1"/>
  <p:tag name="KSO_WM_TAG_VERSION" val="1.0"/>
  <p:tag name="KSO_WM_UNIT_TYPE" val="i"/>
  <p:tag name="KSO_WM_UNIT_INDEX" val="25"/>
</p:tagLst>
</file>

<file path=ppt/tags/tag5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6"/>
  <p:tag name="KSO_WM_UNIT_LAYERLEVEL" val="1"/>
  <p:tag name="KSO_WM_TAG_VERSION" val="1.0"/>
  <p:tag name="KSO_WM_UNIT_TYPE" val="i"/>
  <p:tag name="KSO_WM_UNIT_INDEX" val="26"/>
</p:tagLst>
</file>

<file path=ppt/tags/tag5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7"/>
  <p:tag name="KSO_WM_UNIT_LAYERLEVEL" val="1"/>
  <p:tag name="KSO_WM_TAG_VERSION" val="1.0"/>
  <p:tag name="KSO_WM_UNIT_TYPE" val="i"/>
  <p:tag name="KSO_WM_UNIT_INDEX" val="27"/>
</p:tagLst>
</file>

<file path=ppt/tags/tag5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8"/>
  <p:tag name="KSO_WM_UNIT_LAYERLEVEL" val="1"/>
  <p:tag name="KSO_WM_TAG_VERSION" val="1.0"/>
  <p:tag name="KSO_WM_UNIT_TYPE" val="i"/>
  <p:tag name="KSO_WM_UNIT_INDEX" val="28"/>
</p:tagLst>
</file>

<file path=ppt/tags/tag5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9"/>
  <p:tag name="KSO_WM_UNIT_LAYERLEVEL" val="1"/>
  <p:tag name="KSO_WM_TAG_VERSION" val="1.0"/>
  <p:tag name="KSO_WM_UNIT_TYPE" val="i"/>
  <p:tag name="KSO_WM_UNIT_INDEX" val="29"/>
</p:tagLst>
</file>

<file path=ppt/tags/tag5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0"/>
  <p:tag name="KSO_WM_UNIT_LAYERLEVEL" val="1"/>
  <p:tag name="KSO_WM_TAG_VERSION" val="1.0"/>
  <p:tag name="KSO_WM_UNIT_TYPE" val="i"/>
  <p:tag name="KSO_WM_UNIT_INDEX" val="30"/>
</p:tagLst>
</file>

<file path=ppt/tags/tag5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1"/>
  <p:tag name="KSO_WM_UNIT_LAYERLEVEL" val="1"/>
  <p:tag name="KSO_WM_TAG_VERSION" val="1.0"/>
  <p:tag name="KSO_WM_UNIT_TYPE" val="i"/>
  <p:tag name="KSO_WM_UNIT_INDEX" val="31"/>
</p:tagLst>
</file>

<file path=ppt/tags/tag5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2"/>
  <p:tag name="KSO_WM_UNIT_LAYERLEVEL" val="1"/>
  <p:tag name="KSO_WM_TAG_VERSION" val="1.0"/>
  <p:tag name="KSO_WM_UNIT_TYPE" val="i"/>
  <p:tag name="KSO_WM_UNIT_INDEX" val="32"/>
</p:tagLst>
</file>

<file path=ppt/tags/tag5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3"/>
  <p:tag name="KSO_WM_UNIT_LAYERLEVEL" val="1"/>
  <p:tag name="KSO_WM_TAG_VERSION" val="1.0"/>
  <p:tag name="KSO_WM_UNIT_TYPE" val="i"/>
  <p:tag name="KSO_WM_UNIT_INDEX" val="33"/>
</p:tagLst>
</file>

<file path=ppt/tags/tag5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4"/>
  <p:tag name="KSO_WM_UNIT_LAYERLEVEL" val="1"/>
  <p:tag name="KSO_WM_TAG_VERSION" val="1.0"/>
  <p:tag name="KSO_WM_UNIT_TYPE" val="i"/>
  <p:tag name="KSO_WM_UNIT_INDEX" val="34"/>
</p:tagLst>
</file>

<file path=ppt/tags/tag5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5"/>
  <p:tag name="KSO_WM_UNIT_LAYERLEVEL" val="1"/>
  <p:tag name="KSO_WM_TAG_VERSION" val="1.0"/>
  <p:tag name="KSO_WM_UNIT_TYPE" val="i"/>
  <p:tag name="KSO_WM_UNIT_INDEX" val="35"/>
</p:tagLst>
</file>

<file path=ppt/tags/tag5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6"/>
  <p:tag name="KSO_WM_UNIT_LAYERLEVEL" val="1"/>
  <p:tag name="KSO_WM_TAG_VERSION" val="1.0"/>
  <p:tag name="KSO_WM_UNIT_TYPE" val="i"/>
  <p:tag name="KSO_WM_UNIT_INDEX" val="36"/>
</p:tagLst>
</file>

<file path=ppt/tags/tag5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7"/>
  <p:tag name="KSO_WM_UNIT_LAYERLEVEL" val="1"/>
  <p:tag name="KSO_WM_TAG_VERSION" val="1.0"/>
  <p:tag name="KSO_WM_UNIT_TYPE" val="i"/>
  <p:tag name="KSO_WM_UNIT_INDEX" val="37"/>
</p:tagLst>
</file>

<file path=ppt/tags/tag5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8"/>
  <p:tag name="KSO_WM_UNIT_LAYERLEVEL" val="1"/>
  <p:tag name="KSO_WM_TAG_VERSION" val="1.0"/>
  <p:tag name="KSO_WM_UNIT_TYPE" val="i"/>
  <p:tag name="KSO_WM_UNIT_INDEX" val="38"/>
</p:tagLst>
</file>

<file path=ppt/tags/tag5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9"/>
  <p:tag name="KSO_WM_UNIT_LAYERLEVEL" val="1"/>
  <p:tag name="KSO_WM_TAG_VERSION" val="1.0"/>
  <p:tag name="KSO_WM_UNIT_TYPE" val="i"/>
  <p:tag name="KSO_WM_UNIT_INDEX" val="39"/>
</p:tagLst>
</file>

<file path=ppt/tags/tag5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0"/>
  <p:tag name="KSO_WM_UNIT_LAYERLEVEL" val="1"/>
  <p:tag name="KSO_WM_TAG_VERSION" val="1.0"/>
  <p:tag name="KSO_WM_UNIT_TYPE" val="i"/>
  <p:tag name="KSO_WM_UNIT_INDEX" val="40"/>
</p:tagLst>
</file>

<file path=ppt/tags/tag5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1"/>
  <p:tag name="KSO_WM_UNIT_LAYERLEVEL" val="1"/>
  <p:tag name="KSO_WM_TAG_VERSION" val="1.0"/>
  <p:tag name="KSO_WM_UNIT_TYPE" val="i"/>
  <p:tag name="KSO_WM_UNIT_INDEX" val="41"/>
</p:tagLst>
</file>

<file path=ppt/tags/tag5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2"/>
  <p:tag name="KSO_WM_UNIT_LAYERLEVEL" val="1"/>
  <p:tag name="KSO_WM_TAG_VERSION" val="1.0"/>
  <p:tag name="KSO_WM_UNIT_TYPE" val="i"/>
  <p:tag name="KSO_WM_UNIT_INDEX" val="42"/>
</p:tagLst>
</file>

<file path=ppt/tags/tag6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3"/>
  <p:tag name="KSO_WM_UNIT_LAYERLEVEL" val="1"/>
  <p:tag name="KSO_WM_TAG_VERSION" val="1.0"/>
  <p:tag name="KSO_WM_UNIT_TYPE" val="i"/>
  <p:tag name="KSO_WM_UNIT_INDEX" val="43"/>
</p:tagLst>
</file>

<file path=ppt/tags/tag6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4"/>
  <p:tag name="KSO_WM_UNIT_LAYERLEVEL" val="1"/>
  <p:tag name="KSO_WM_TAG_VERSION" val="1.0"/>
  <p:tag name="KSO_WM_UNIT_TYPE" val="i"/>
  <p:tag name="KSO_WM_UNIT_INDEX" val="44"/>
</p:tagLst>
</file>

<file path=ppt/tags/tag6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5"/>
  <p:tag name="KSO_WM_UNIT_LAYERLEVEL" val="1"/>
  <p:tag name="KSO_WM_TAG_VERSION" val="1.0"/>
  <p:tag name="KSO_WM_UNIT_TYPE" val="i"/>
  <p:tag name="KSO_WM_UNIT_INDEX" val="45"/>
</p:tagLst>
</file>

<file path=ppt/tags/tag6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6"/>
  <p:tag name="KSO_WM_UNIT_LAYERLEVEL" val="1"/>
  <p:tag name="KSO_WM_TAG_VERSION" val="1.0"/>
  <p:tag name="KSO_WM_UNIT_TYPE" val="i"/>
  <p:tag name="KSO_WM_UNIT_INDEX" val="46"/>
</p:tagLst>
</file>

<file path=ppt/tags/tag6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7"/>
  <p:tag name="KSO_WM_UNIT_LAYERLEVEL" val="1"/>
  <p:tag name="KSO_WM_TAG_VERSION" val="1.0"/>
  <p:tag name="KSO_WM_UNIT_TYPE" val="i"/>
  <p:tag name="KSO_WM_UNIT_INDEX" val="47"/>
</p:tagLst>
</file>

<file path=ppt/tags/tag6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8"/>
  <p:tag name="KSO_WM_UNIT_LAYERLEVEL" val="1"/>
  <p:tag name="KSO_WM_TAG_VERSION" val="1.0"/>
  <p:tag name="KSO_WM_UNIT_TYPE" val="i"/>
  <p:tag name="KSO_WM_UNIT_INDEX" val="48"/>
</p:tagLst>
</file>

<file path=ppt/tags/tag6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9"/>
  <p:tag name="KSO_WM_UNIT_LAYERLEVEL" val="1"/>
  <p:tag name="KSO_WM_TAG_VERSION" val="1.0"/>
  <p:tag name="KSO_WM_UNIT_TYPE" val="i"/>
  <p:tag name="KSO_WM_UNIT_INDEX" val="49"/>
</p:tagLst>
</file>

<file path=ppt/tags/tag6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0"/>
  <p:tag name="KSO_WM_UNIT_LAYERLEVEL" val="1"/>
  <p:tag name="KSO_WM_TAG_VERSION" val="1.0"/>
  <p:tag name="KSO_WM_UNIT_TYPE" val="i"/>
  <p:tag name="KSO_WM_UNIT_INDEX" val="50"/>
</p:tagLst>
</file>

<file path=ppt/tags/tag6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1"/>
  <p:tag name="KSO_WM_UNIT_LAYERLEVEL" val="1"/>
  <p:tag name="KSO_WM_TAG_VERSION" val="1.0"/>
  <p:tag name="KSO_WM_UNIT_TYPE" val="i"/>
  <p:tag name="KSO_WM_UNIT_INDEX" val="51"/>
</p:tagLst>
</file>

<file path=ppt/tags/tag6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2"/>
  <p:tag name="KSO_WM_UNIT_LAYERLEVEL" val="1"/>
  <p:tag name="KSO_WM_TAG_VERSION" val="1.0"/>
  <p:tag name="KSO_WM_UNIT_TYPE" val="i"/>
  <p:tag name="KSO_WM_UNIT_INDEX" val="52"/>
</p:tagLst>
</file>

<file path=ppt/tags/tag6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3"/>
  <p:tag name="KSO_WM_UNIT_LAYERLEVEL" val="1"/>
  <p:tag name="KSO_WM_TAG_VERSION" val="1.0"/>
  <p:tag name="KSO_WM_UNIT_TYPE" val="i"/>
  <p:tag name="KSO_WM_UNIT_INDEX" val="53"/>
</p:tagLst>
</file>

<file path=ppt/tags/tag6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4"/>
  <p:tag name="KSO_WM_UNIT_LAYERLEVEL" val="1"/>
  <p:tag name="KSO_WM_TAG_VERSION" val="1.0"/>
  <p:tag name="KSO_WM_UNIT_TYPE" val="i"/>
  <p:tag name="KSO_WM_UNIT_INDEX" val="54"/>
</p:tagLst>
</file>

<file path=ppt/tags/tag6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5"/>
  <p:tag name="KSO_WM_UNIT_LAYERLEVEL" val="1"/>
  <p:tag name="KSO_WM_TAG_VERSION" val="1.0"/>
  <p:tag name="KSO_WM_UNIT_TYPE" val="i"/>
  <p:tag name="KSO_WM_UNIT_INDEX" val="55"/>
</p:tagLst>
</file>

<file path=ppt/tags/tag6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6"/>
  <p:tag name="KSO_WM_UNIT_LAYERLEVEL" val="1"/>
  <p:tag name="KSO_WM_TAG_VERSION" val="1.0"/>
  <p:tag name="KSO_WM_UNIT_TYPE" val="i"/>
  <p:tag name="KSO_WM_UNIT_INDEX" val="56"/>
</p:tagLst>
</file>

<file path=ppt/tags/tag6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7"/>
  <p:tag name="KSO_WM_UNIT_LAYERLEVEL" val="1"/>
  <p:tag name="KSO_WM_TAG_VERSION" val="1.0"/>
  <p:tag name="KSO_WM_UNIT_TYPE" val="i"/>
  <p:tag name="KSO_WM_UNIT_INDEX" val="57"/>
</p:tagLst>
</file>

<file path=ppt/tags/tag6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8"/>
  <p:tag name="KSO_WM_UNIT_LAYERLEVEL" val="1"/>
  <p:tag name="KSO_WM_TAG_VERSION" val="1.0"/>
  <p:tag name="KSO_WM_UNIT_TYPE" val="i"/>
  <p:tag name="KSO_WM_UNIT_INDEX" val="58"/>
</p:tagLst>
</file>

<file path=ppt/tags/tag6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9"/>
  <p:tag name="KSO_WM_UNIT_LAYERLEVEL" val="1"/>
  <p:tag name="KSO_WM_TAG_VERSION" val="1.0"/>
  <p:tag name="KSO_WM_UNIT_TYPE" val="i"/>
  <p:tag name="KSO_WM_UNIT_INDEX" val="59"/>
</p:tagLst>
</file>

<file path=ppt/tags/tag6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0"/>
  <p:tag name="KSO_WM_UNIT_LAYERLEVEL" val="1"/>
  <p:tag name="KSO_WM_TAG_VERSION" val="1.0"/>
  <p:tag name="KSO_WM_UNIT_TYPE" val="i"/>
  <p:tag name="KSO_WM_UNIT_INDEX" val="60"/>
</p:tagLst>
</file>

<file path=ppt/tags/tag6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1"/>
  <p:tag name="KSO_WM_UNIT_LAYERLEVEL" val="1"/>
  <p:tag name="KSO_WM_TAG_VERSION" val="1.0"/>
  <p:tag name="KSO_WM_UNIT_TYPE" val="i"/>
  <p:tag name="KSO_WM_UNIT_INDEX" val="61"/>
</p:tagLst>
</file>

<file path=ppt/tags/tag6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2"/>
  <p:tag name="KSO_WM_UNIT_LAYERLEVEL" val="1"/>
  <p:tag name="KSO_WM_TAG_VERSION" val="1.0"/>
  <p:tag name="KSO_WM_UNIT_TYPE" val="i"/>
  <p:tag name="KSO_WM_UNIT_INDEX" val="62"/>
</p:tagLst>
</file>

<file path=ppt/tags/tag6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3"/>
  <p:tag name="KSO_WM_UNIT_LAYERLEVEL" val="1"/>
  <p:tag name="KSO_WM_TAG_VERSION" val="1.0"/>
  <p:tag name="KSO_WM_UNIT_TYPE" val="i"/>
  <p:tag name="KSO_WM_UNIT_INDEX" val="63"/>
</p:tagLst>
</file>

<file path=ppt/tags/tag6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4"/>
  <p:tag name="KSO_WM_UNIT_LAYERLEVEL" val="1"/>
  <p:tag name="KSO_WM_TAG_VERSION" val="1.0"/>
  <p:tag name="KSO_WM_UNIT_TYPE" val="i"/>
  <p:tag name="KSO_WM_UNIT_INDEX" val="64"/>
</p:tagLst>
</file>

<file path=ppt/tags/tag6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5"/>
  <p:tag name="KSO_WM_UNIT_LAYERLEVEL" val="1"/>
  <p:tag name="KSO_WM_TAG_VERSION" val="1.0"/>
  <p:tag name="KSO_WM_UNIT_TYPE" val="i"/>
  <p:tag name="KSO_WM_UNIT_INDEX" val="65"/>
</p:tagLst>
</file>

<file path=ppt/tags/tag6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6"/>
  <p:tag name="KSO_WM_UNIT_LAYERLEVEL" val="1"/>
  <p:tag name="KSO_WM_TAG_VERSION" val="1.0"/>
  <p:tag name="KSO_WM_UNIT_TYPE" val="i"/>
  <p:tag name="KSO_WM_UNIT_INDEX" val="66"/>
</p:tagLst>
</file>

<file path=ppt/tags/tag6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7"/>
  <p:tag name="KSO_WM_UNIT_LAYERLEVEL" val="1"/>
  <p:tag name="KSO_WM_TAG_VERSION" val="1.0"/>
  <p:tag name="KSO_WM_UNIT_TYPE" val="i"/>
  <p:tag name="KSO_WM_UNIT_INDEX" val="67"/>
</p:tagLst>
</file>

<file path=ppt/tags/tag6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8"/>
  <p:tag name="KSO_WM_UNIT_LAYERLEVEL" val="1"/>
  <p:tag name="KSO_WM_TAG_VERSION" val="1.0"/>
  <p:tag name="KSO_WM_UNIT_TYPE" val="i"/>
  <p:tag name="KSO_WM_UNIT_INDEX" val="68"/>
</p:tagLst>
</file>

<file path=ppt/tags/tag6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9"/>
  <p:tag name="KSO_WM_UNIT_LAYERLEVEL" val="1"/>
  <p:tag name="KSO_WM_TAG_VERSION" val="1.0"/>
  <p:tag name="KSO_WM_UNIT_TYPE" val="i"/>
  <p:tag name="KSO_WM_UNIT_INDEX" val="69"/>
</p:tagLst>
</file>

<file path=ppt/tags/tag6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0"/>
  <p:tag name="KSO_WM_UNIT_LAYERLEVEL" val="1"/>
  <p:tag name="KSO_WM_TAG_VERSION" val="1.0"/>
  <p:tag name="KSO_WM_UNIT_TYPE" val="i"/>
  <p:tag name="KSO_WM_UNIT_INDEX" val="70"/>
</p:tagLst>
</file>

<file path=ppt/tags/tag6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1"/>
  <p:tag name="KSO_WM_UNIT_LAYERLEVEL" val="1"/>
  <p:tag name="KSO_WM_TAG_VERSION" val="1.0"/>
  <p:tag name="KSO_WM_UNIT_TYPE" val="i"/>
  <p:tag name="KSO_WM_UNIT_INDEX" val="71"/>
</p:tagLst>
</file>

<file path=ppt/tags/tag6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2"/>
  <p:tag name="KSO_WM_UNIT_LAYERLEVEL" val="1"/>
  <p:tag name="KSO_WM_TAG_VERSION" val="1.0"/>
  <p:tag name="KSO_WM_UNIT_TYPE" val="i"/>
  <p:tag name="KSO_WM_UNIT_INDEX" val="72"/>
</p:tagLst>
</file>

<file path=ppt/tags/tag6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3"/>
  <p:tag name="KSO_WM_UNIT_LAYERLEVEL" val="1"/>
  <p:tag name="KSO_WM_TAG_VERSION" val="1.0"/>
  <p:tag name="KSO_WM_UNIT_TYPE" val="i"/>
  <p:tag name="KSO_WM_UNIT_INDEX" val="73"/>
</p:tagLst>
</file>

<file path=ppt/tags/tag6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4"/>
  <p:tag name="KSO_WM_UNIT_LAYERLEVEL" val="1"/>
  <p:tag name="KSO_WM_TAG_VERSION" val="1.0"/>
  <p:tag name="KSO_WM_UNIT_TYPE" val="i"/>
  <p:tag name="KSO_WM_UNIT_INDEX" val="74"/>
</p:tagLst>
</file>

<file path=ppt/tags/tag6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5"/>
  <p:tag name="KSO_WM_UNIT_LAYERLEVEL" val="1"/>
  <p:tag name="KSO_WM_TAG_VERSION" val="1.0"/>
  <p:tag name="KSO_WM_UNIT_TYPE" val="i"/>
  <p:tag name="KSO_WM_UNIT_INDEX" val="75"/>
</p:tagLst>
</file>

<file path=ppt/tags/tag6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6"/>
  <p:tag name="KSO_WM_UNIT_LAYERLEVEL" val="1"/>
  <p:tag name="KSO_WM_TAG_VERSION" val="1.0"/>
  <p:tag name="KSO_WM_UNIT_TYPE" val="i"/>
  <p:tag name="KSO_WM_UNIT_INDEX" val="76"/>
</p:tagLst>
</file>

<file path=ppt/tags/tag6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7"/>
  <p:tag name="KSO_WM_UNIT_LAYERLEVEL" val="1"/>
  <p:tag name="KSO_WM_TAG_VERSION" val="1.0"/>
  <p:tag name="KSO_WM_UNIT_TYPE" val="i"/>
  <p:tag name="KSO_WM_UNIT_INDEX" val="77"/>
</p:tagLst>
</file>

<file path=ppt/tags/tag6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8"/>
  <p:tag name="KSO_WM_UNIT_LAYERLEVEL" val="1"/>
  <p:tag name="KSO_WM_TAG_VERSION" val="1.0"/>
  <p:tag name="KSO_WM_UNIT_TYPE" val="i"/>
  <p:tag name="KSO_WM_UNIT_INDEX" val="78"/>
</p:tagLst>
</file>

<file path=ppt/tags/tag6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9"/>
  <p:tag name="KSO_WM_UNIT_LAYERLEVEL" val="1"/>
  <p:tag name="KSO_WM_TAG_VERSION" val="1.0"/>
  <p:tag name="KSO_WM_UNIT_TYPE" val="i"/>
  <p:tag name="KSO_WM_UNIT_INDEX" val="79"/>
</p:tagLst>
</file>

<file path=ppt/tags/tag6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0"/>
  <p:tag name="KSO_WM_UNIT_LAYERLEVEL" val="1"/>
  <p:tag name="KSO_WM_TAG_VERSION" val="1.0"/>
  <p:tag name="KSO_WM_UNIT_TYPE" val="i"/>
  <p:tag name="KSO_WM_UNIT_INDEX" val="80"/>
</p:tagLst>
</file>

<file path=ppt/tags/tag6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1"/>
  <p:tag name="KSO_WM_UNIT_LAYERLEVEL" val="1"/>
  <p:tag name="KSO_WM_TAG_VERSION" val="1.0"/>
  <p:tag name="KSO_WM_UNIT_TYPE" val="i"/>
  <p:tag name="KSO_WM_UNIT_INDEX" val="81"/>
</p:tagLst>
</file>

<file path=ppt/tags/tag6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2"/>
  <p:tag name="KSO_WM_UNIT_LAYERLEVEL" val="1"/>
  <p:tag name="KSO_WM_TAG_VERSION" val="1.0"/>
  <p:tag name="KSO_WM_UNIT_TYPE" val="i"/>
  <p:tag name="KSO_WM_UNIT_INDEX" val="82"/>
</p:tagLst>
</file>

<file path=ppt/tags/tag6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3"/>
  <p:tag name="KSO_WM_UNIT_LAYERLEVEL" val="1"/>
  <p:tag name="KSO_WM_TAG_VERSION" val="1.0"/>
  <p:tag name="KSO_WM_UNIT_TYPE" val="i"/>
  <p:tag name="KSO_WM_UNIT_INDEX" val="83"/>
</p:tagLst>
</file>

<file path=ppt/tags/tag6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4"/>
  <p:tag name="KSO_WM_UNIT_LAYERLEVEL" val="1"/>
  <p:tag name="KSO_WM_TAG_VERSION" val="1.0"/>
  <p:tag name="KSO_WM_UNIT_TYPE" val="i"/>
  <p:tag name="KSO_WM_UNIT_INDEX" val="84"/>
</p:tagLst>
</file>

<file path=ppt/tags/tag6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5"/>
  <p:tag name="KSO_WM_UNIT_LAYERLEVEL" val="1"/>
  <p:tag name="KSO_WM_TAG_VERSION" val="1.0"/>
  <p:tag name="KSO_WM_UNIT_TYPE" val="i"/>
  <p:tag name="KSO_WM_UNIT_INDEX" val="85"/>
</p:tagLst>
</file>

<file path=ppt/tags/tag6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6"/>
  <p:tag name="KSO_WM_UNIT_LAYERLEVEL" val="1"/>
  <p:tag name="KSO_WM_TAG_VERSION" val="1.0"/>
  <p:tag name="KSO_WM_UNIT_TYPE" val="i"/>
  <p:tag name="KSO_WM_UNIT_INDEX" val="86"/>
</p:tagLst>
</file>

<file path=ppt/tags/tag644.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45.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TYPE" val="i"/>
  <p:tag name="KSO_WM_UNIT_INDEX" val="2"/>
</p:tagLst>
</file>

<file path=ppt/tags/tag6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6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6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6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6"/>
  <p:tag name="KSO_WM_UNIT_LAYERLEVEL" val="1"/>
  <p:tag name="KSO_WM_TAG_VERSION" val="1.0"/>
  <p:tag name="KSO_WM_UNIT_TYPE" val="i"/>
  <p:tag name="KSO_WM_UNIT_INDEX" val="6"/>
</p:tagLst>
</file>

<file path=ppt/tags/tag6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7"/>
  <p:tag name="KSO_WM_UNIT_LAYERLEVEL" val="1"/>
  <p:tag name="KSO_WM_TAG_VERSION" val="1.0"/>
  <p:tag name="KSO_WM_UNIT_TYPE" val="i"/>
  <p:tag name="KSO_WM_UNIT_INDEX" val="7"/>
</p:tagLst>
</file>

<file path=ppt/tags/tag6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8"/>
  <p:tag name="KSO_WM_UNIT_LAYERLEVEL" val="1"/>
  <p:tag name="KSO_WM_TAG_VERSION" val="1.0"/>
  <p:tag name="KSO_WM_UNIT_TYPE" val="i"/>
  <p:tag name="KSO_WM_UNIT_INDEX" val="8"/>
</p:tagLst>
</file>

<file path=ppt/tags/tag6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9"/>
  <p:tag name="KSO_WM_UNIT_LAYERLEVEL" val="1"/>
  <p:tag name="KSO_WM_TAG_VERSION" val="1.0"/>
  <p:tag name="KSO_WM_UNIT_TYPE" val="i"/>
  <p:tag name="KSO_WM_UNIT_INDEX" val="9"/>
</p:tagLst>
</file>

<file path=ppt/tags/tag6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0"/>
  <p:tag name="KSO_WM_UNIT_LAYERLEVEL" val="1"/>
  <p:tag name="KSO_WM_TAG_VERSION" val="1.0"/>
  <p:tag name="KSO_WM_UNIT_TYPE" val="i"/>
  <p:tag name="KSO_WM_UNIT_INDEX" val="10"/>
</p:tagLst>
</file>

<file path=ppt/tags/tag6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1"/>
  <p:tag name="KSO_WM_UNIT_LAYERLEVEL" val="1"/>
  <p:tag name="KSO_WM_TAG_VERSION" val="1.0"/>
  <p:tag name="KSO_WM_UNIT_TYPE" val="i"/>
  <p:tag name="KSO_WM_UNIT_INDEX" val="11"/>
</p:tagLst>
</file>

<file path=ppt/tags/tag6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2"/>
  <p:tag name="KSO_WM_UNIT_LAYERLEVEL" val="1"/>
  <p:tag name="KSO_WM_TAG_VERSION" val="1.0"/>
  <p:tag name="KSO_WM_UNIT_TYPE" val="i"/>
  <p:tag name="KSO_WM_UNIT_INDEX" val="12"/>
</p:tagLst>
</file>

<file path=ppt/tags/tag6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3"/>
  <p:tag name="KSO_WM_UNIT_LAYERLEVEL" val="1"/>
  <p:tag name="KSO_WM_TAG_VERSION" val="1.0"/>
  <p:tag name="KSO_WM_UNIT_TYPE" val="i"/>
  <p:tag name="KSO_WM_UNIT_INDEX" val="13"/>
</p:tagLst>
</file>

<file path=ppt/tags/tag6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4"/>
  <p:tag name="KSO_WM_UNIT_LAYERLEVEL" val="1"/>
  <p:tag name="KSO_WM_TAG_VERSION" val="1.0"/>
  <p:tag name="KSO_WM_UNIT_TYPE" val="i"/>
  <p:tag name="KSO_WM_UNIT_INDEX" val="14"/>
</p:tagLst>
</file>

<file path=ppt/tags/tag6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5"/>
  <p:tag name="KSO_WM_UNIT_LAYERLEVEL" val="1"/>
  <p:tag name="KSO_WM_TAG_VERSION" val="1.0"/>
  <p:tag name="KSO_WM_UNIT_TYPE" val="i"/>
  <p:tag name="KSO_WM_UNIT_INDEX" val="15"/>
</p:tagLst>
</file>

<file path=ppt/tags/tag6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6"/>
  <p:tag name="KSO_WM_UNIT_LAYERLEVEL" val="1"/>
  <p:tag name="KSO_WM_TAG_VERSION" val="1.0"/>
  <p:tag name="KSO_WM_UNIT_TYPE" val="i"/>
  <p:tag name="KSO_WM_UNIT_INDEX" val="16"/>
</p:tagLst>
</file>

<file path=ppt/tags/tag6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7"/>
  <p:tag name="KSO_WM_UNIT_LAYERLEVEL" val="1"/>
  <p:tag name="KSO_WM_TAG_VERSION" val="1.0"/>
  <p:tag name="KSO_WM_UNIT_TYPE" val="i"/>
  <p:tag name="KSO_WM_UNIT_INDEX" val="17"/>
</p:tagLst>
</file>

<file path=ppt/tags/tag6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8"/>
  <p:tag name="KSO_WM_UNIT_LAYERLEVEL" val="1"/>
  <p:tag name="KSO_WM_TAG_VERSION" val="1.0"/>
  <p:tag name="KSO_WM_UNIT_TYPE" val="i"/>
  <p:tag name="KSO_WM_UNIT_INDEX" val="18"/>
</p:tagLst>
</file>

<file path=ppt/tags/tag6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9"/>
  <p:tag name="KSO_WM_UNIT_LAYERLEVEL" val="1"/>
  <p:tag name="KSO_WM_TAG_VERSION" val="1.0"/>
  <p:tag name="KSO_WM_UNIT_TYPE" val="i"/>
  <p:tag name="KSO_WM_UNIT_INDEX" val="19"/>
</p:tagLst>
</file>

<file path=ppt/tags/tag6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0"/>
  <p:tag name="KSO_WM_UNIT_LAYERLEVEL" val="1"/>
  <p:tag name="KSO_WM_TAG_VERSION" val="1.0"/>
  <p:tag name="KSO_WM_UNIT_TYPE" val="i"/>
  <p:tag name="KSO_WM_UNIT_INDEX" val="20"/>
</p:tagLst>
</file>

<file path=ppt/tags/tag6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1"/>
  <p:tag name="KSO_WM_UNIT_LAYERLEVEL" val="1"/>
  <p:tag name="KSO_WM_TAG_VERSION" val="1.0"/>
  <p:tag name="KSO_WM_UNIT_TYPE" val="i"/>
  <p:tag name="KSO_WM_UNIT_INDEX" val="21"/>
</p:tagLst>
</file>

<file path=ppt/tags/tag6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2"/>
  <p:tag name="KSO_WM_UNIT_LAYERLEVEL" val="1"/>
  <p:tag name="KSO_WM_TAG_VERSION" val="1.0"/>
  <p:tag name="KSO_WM_UNIT_TYPE" val="i"/>
  <p:tag name="KSO_WM_UNIT_INDEX" val="22"/>
</p:tagLst>
</file>

<file path=ppt/tags/tag6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3"/>
  <p:tag name="KSO_WM_UNIT_LAYERLEVEL" val="1"/>
  <p:tag name="KSO_WM_TAG_VERSION" val="1.0"/>
  <p:tag name="KSO_WM_UNIT_TYPE" val="i"/>
  <p:tag name="KSO_WM_UNIT_INDEX" val="23"/>
</p:tagLst>
</file>

<file path=ppt/tags/tag6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4"/>
  <p:tag name="KSO_WM_UNIT_LAYERLEVEL" val="1"/>
  <p:tag name="KSO_WM_TAG_VERSION" val="1.0"/>
  <p:tag name="KSO_WM_UNIT_TYPE" val="i"/>
  <p:tag name="KSO_WM_UNIT_INDEX" val="24"/>
</p:tagLst>
</file>

<file path=ppt/tags/tag6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5"/>
  <p:tag name="KSO_WM_UNIT_LAYERLEVEL" val="1"/>
  <p:tag name="KSO_WM_TAG_VERSION" val="1.0"/>
  <p:tag name="KSO_WM_UNIT_TYPE" val="i"/>
  <p:tag name="KSO_WM_UNIT_INDEX" val="25"/>
</p:tagLst>
</file>

<file path=ppt/tags/tag6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6"/>
  <p:tag name="KSO_WM_UNIT_LAYERLEVEL" val="1"/>
  <p:tag name="KSO_WM_TAG_VERSION" val="1.0"/>
  <p:tag name="KSO_WM_UNIT_TYPE" val="i"/>
  <p:tag name="KSO_WM_UNIT_INDEX" val="26"/>
</p:tagLst>
</file>

<file path=ppt/tags/tag6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7"/>
  <p:tag name="KSO_WM_UNIT_LAYERLEVEL" val="1"/>
  <p:tag name="KSO_WM_TAG_VERSION" val="1.0"/>
  <p:tag name="KSO_WM_UNIT_TYPE" val="i"/>
  <p:tag name="KSO_WM_UNIT_INDEX" val="27"/>
</p:tagLst>
</file>

<file path=ppt/tags/tag6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8"/>
  <p:tag name="KSO_WM_UNIT_LAYERLEVEL" val="1"/>
  <p:tag name="KSO_WM_TAG_VERSION" val="1.0"/>
  <p:tag name="KSO_WM_UNIT_TYPE" val="i"/>
  <p:tag name="KSO_WM_UNIT_INDEX" val="28"/>
</p:tagLst>
</file>

<file path=ppt/tags/tag6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9"/>
  <p:tag name="KSO_WM_UNIT_LAYERLEVEL" val="1"/>
  <p:tag name="KSO_WM_TAG_VERSION" val="1.0"/>
  <p:tag name="KSO_WM_UNIT_TYPE" val="i"/>
  <p:tag name="KSO_WM_UNIT_INDEX" val="29"/>
</p:tagLst>
</file>

<file path=ppt/tags/tag6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0"/>
  <p:tag name="KSO_WM_UNIT_LAYERLEVEL" val="1"/>
  <p:tag name="KSO_WM_TAG_VERSION" val="1.0"/>
  <p:tag name="KSO_WM_UNIT_TYPE" val="i"/>
  <p:tag name="KSO_WM_UNIT_INDEX" val="30"/>
</p:tagLst>
</file>

<file path=ppt/tags/tag6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1"/>
  <p:tag name="KSO_WM_UNIT_LAYERLEVEL" val="1"/>
  <p:tag name="KSO_WM_TAG_VERSION" val="1.0"/>
  <p:tag name="KSO_WM_UNIT_TYPE" val="i"/>
  <p:tag name="KSO_WM_UNIT_INDEX" val="31"/>
</p:tagLst>
</file>

<file path=ppt/tags/tag6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2"/>
  <p:tag name="KSO_WM_UNIT_LAYERLEVEL" val="1"/>
  <p:tag name="KSO_WM_TAG_VERSION" val="1.0"/>
  <p:tag name="KSO_WM_UNIT_TYPE" val="i"/>
  <p:tag name="KSO_WM_UNIT_INDEX" val="32"/>
</p:tagLst>
</file>

<file path=ppt/tags/tag6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3"/>
  <p:tag name="KSO_WM_UNIT_LAYERLEVEL" val="1"/>
  <p:tag name="KSO_WM_TAG_VERSION" val="1.0"/>
  <p:tag name="KSO_WM_UNIT_TYPE" val="i"/>
  <p:tag name="KSO_WM_UNIT_INDEX" val="33"/>
</p:tagLst>
</file>

<file path=ppt/tags/tag6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4"/>
  <p:tag name="KSO_WM_UNIT_LAYERLEVEL" val="1"/>
  <p:tag name="KSO_WM_TAG_VERSION" val="1.0"/>
  <p:tag name="KSO_WM_UNIT_TYPE" val="i"/>
  <p:tag name="KSO_WM_UNIT_INDEX" val="34"/>
</p:tagLst>
</file>

<file path=ppt/tags/tag6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5"/>
  <p:tag name="KSO_WM_UNIT_LAYERLEVEL" val="1"/>
  <p:tag name="KSO_WM_TAG_VERSION" val="1.0"/>
  <p:tag name="KSO_WM_UNIT_TYPE" val="i"/>
  <p:tag name="KSO_WM_UNIT_INDEX" val="35"/>
</p:tagLst>
</file>

<file path=ppt/tags/tag6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6"/>
  <p:tag name="KSO_WM_UNIT_LAYERLEVEL" val="1"/>
  <p:tag name="KSO_WM_TAG_VERSION" val="1.0"/>
  <p:tag name="KSO_WM_UNIT_TYPE" val="i"/>
  <p:tag name="KSO_WM_UNIT_INDEX" val="36"/>
</p:tagLst>
</file>

<file path=ppt/tags/tag6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7"/>
  <p:tag name="KSO_WM_UNIT_LAYERLEVEL" val="1"/>
  <p:tag name="KSO_WM_TAG_VERSION" val="1.0"/>
  <p:tag name="KSO_WM_UNIT_TYPE" val="i"/>
  <p:tag name="KSO_WM_UNIT_INDEX" val="37"/>
</p:tagLst>
</file>

<file path=ppt/tags/tag6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8"/>
  <p:tag name="KSO_WM_UNIT_LAYERLEVEL" val="1"/>
  <p:tag name="KSO_WM_TAG_VERSION" val="1.0"/>
  <p:tag name="KSO_WM_UNIT_TYPE" val="i"/>
  <p:tag name="KSO_WM_UNIT_INDEX" val="38"/>
</p:tagLst>
</file>

<file path=ppt/tags/tag6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9"/>
  <p:tag name="KSO_WM_UNIT_LAYERLEVEL" val="1"/>
  <p:tag name="KSO_WM_TAG_VERSION" val="1.0"/>
  <p:tag name="KSO_WM_UNIT_TYPE" val="i"/>
  <p:tag name="KSO_WM_UNIT_INDEX" val="39"/>
</p:tagLst>
</file>

<file path=ppt/tags/tag6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0"/>
  <p:tag name="KSO_WM_UNIT_LAYERLEVEL" val="1"/>
  <p:tag name="KSO_WM_TAG_VERSION" val="1.0"/>
  <p:tag name="KSO_WM_UNIT_TYPE" val="i"/>
  <p:tag name="KSO_WM_UNIT_INDEX" val="40"/>
</p:tagLst>
</file>

<file path=ppt/tags/tag6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1"/>
  <p:tag name="KSO_WM_UNIT_LAYERLEVEL" val="1"/>
  <p:tag name="KSO_WM_TAG_VERSION" val="1.0"/>
  <p:tag name="KSO_WM_UNIT_TYPE" val="i"/>
  <p:tag name="KSO_WM_UNIT_INDEX" val="41"/>
</p:tagLst>
</file>

<file path=ppt/tags/tag6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2"/>
  <p:tag name="KSO_WM_UNIT_LAYERLEVEL" val="1"/>
  <p:tag name="KSO_WM_TAG_VERSION" val="1.0"/>
  <p:tag name="KSO_WM_UNIT_TYPE" val="i"/>
  <p:tag name="KSO_WM_UNIT_INDEX" val="42"/>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4.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a*1"/>
  <p:tag name="KSO_WM_UNIT_LAYERLEVEL" val="1"/>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896"/>
</p:tagLst>
</file>

<file path=ppt/tags/tag6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896"/>
</p:tagLst>
</file>

<file path=ppt/tags/tag6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896"/>
  <p:tag name="KSO_WM_SPECIAL_SOURCE" val="bdnull"/>
  <p:tag name="KSO_WM_TEMPLATE_THUMBS_INDEX" val="1、9"/>
</p:tagLst>
</file>

<file path=ppt/tags/tag697.xml><?xml version="1.0" encoding="utf-8"?>
<p:tagLst xmlns:p="http://schemas.openxmlformats.org/presentationml/2006/main">
  <p:tag name="KSO_WM_BEAUTIFY_FLAG" val="#wm#"/>
  <p:tag name="KSO_WM_UNIT_ISCONTENTSTITLE" val="0"/>
  <p:tag name="KSO_WM_UNIT_ISNUMDGMTITLE" val="0"/>
  <p:tag name="KSO_WM_UNIT_NOCLEAR" val="0"/>
  <p:tag name="KSO_WM_UNIT_VALUE" val="22"/>
  <p:tag name="KSO_WM_UNIT_HIGHLIGHT" val="0"/>
  <p:tag name="KSO_WM_UNIT_COMPATIBLE" val="0"/>
  <p:tag name="KSO_WM_UNIT_DIAGRAM_ISNUMVISUAL" val="0"/>
  <p:tag name="KSO_WM_UNIT_DIAGRAM_ISREFERUNIT" val="0"/>
  <p:tag name="KSO_WM_UNIT_TYPE" val="a"/>
  <p:tag name="KSO_WM_UNIT_INDEX" val="1"/>
  <p:tag name="KSO_WM_UNIT_ID" val="custom20230896_1*a*1"/>
  <p:tag name="KSO_WM_TEMPLATE_CATEGORY" val="custom"/>
  <p:tag name="KSO_WM_TEMPLATE_INDEX" val="20230896"/>
  <p:tag name="KSO_WM_UNIT_LAYERLEVEL" val="1"/>
  <p:tag name="KSO_WM_TAG_VERSION" val="1.0"/>
  <p:tag name="KSO_WM_UNIT_PRESET_TEXT" val="单击此处添加标题"/>
</p:tagLst>
</file>

<file path=ppt/tags/tag6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1*b*1"/>
  <p:tag name="KSO_WM_TEMPLATE_CATEGORY" val="custom"/>
  <p:tag name="KSO_WM_TEMPLATE_INDEX" val="20230896"/>
  <p:tag name="KSO_WM_UNIT_LAYERLEVEL" val="1"/>
  <p:tag name="KSO_WM_TAG_VERSION" val="1.0"/>
  <p:tag name="KSO_WM_BEAUTIFY_FLAG" val="#wm#"/>
  <p:tag name="KSO_WM_UNIT_PRESET_TEXT" val="WPS,a click to unlimited possibilities"/>
</p:tagLst>
</file>

<file path=ppt/tags/tag69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1*f*1"/>
  <p:tag name="KSO_WM_TEMPLATE_CATEGORY" val="custom"/>
  <p:tag name="KSO_WM_TEMPLATE_INDEX" val="20230896"/>
  <p:tag name="KSO_WM_UNIT_LAYERLEVEL" val="1"/>
  <p:tag name="KSO_WM_TAG_VERSION" val="1.0"/>
  <p:tag name="KSO_WM_BEAUTIFY_FLAG" val="#wm#"/>
  <p:tag name="KSO_WM_UNIT_PRESET_TEXT" val="汇报人：WPS"/>
</p:tagLst>
</file>

<file path=ppt/tags/tag700.xml><?xml version="1.0" encoding="utf-8"?>
<p:tagLst xmlns:p="http://schemas.openxmlformats.org/presentationml/2006/main">
  <p:tag name="KSO_WM_SLIDE_ID" val="custom2023089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89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82.8&quot;,&quot;top&quot;:&quot;111.1&quot;,&quot;width&quot;:&quot;593.8&quot;,&quot;height&quot;:&quot;288.05&quot;}"/>
</p:tagLst>
</file>

<file path=ppt/tags/tag7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6*b*1"/>
  <p:tag name="KSO_WM_TEMPLATE_CATEGORY" val="custom"/>
  <p:tag name="KSO_WM_TEMPLATE_INDEX" val="20230896"/>
  <p:tag name="KSO_WM_UNIT_LAYERLEVEL" val="1"/>
  <p:tag name="KSO_WM_TAG_VERSION" val="1.0"/>
  <p:tag name="KSO_WM_BEAUTIFY_FLAG" val="#wm#"/>
  <p:tag name="KSO_WM_DIAGRAM_GROUP_CODE" val="l1-1"/>
  <p:tag name="KSO_WM_UNIT_PRESET_TEXT" val="CONTENTS"/>
</p:tagLst>
</file>

<file path=ppt/tags/tag7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6*a*1"/>
  <p:tag name="KSO_WM_TEMPLATE_CATEGORY" val="custom"/>
  <p:tag name="KSO_WM_TEMPLATE_INDEX" val="20230896"/>
  <p:tag name="KSO_WM_UNIT_LAYERLEVEL" val="1"/>
  <p:tag name="KSO_WM_TAG_VERSION" val="1.0"/>
  <p:tag name="KSO_WM_BEAUTIFY_FLAG" val="#wm#"/>
  <p:tag name="KSO_WM_DIAGRAM_GROUP_CODE" val="l1-1"/>
  <p:tag name="KSO_WM_UNIT_PRESET_TEXT" val="目录"/>
</p:tagLst>
</file>

<file path=ppt/tags/tag7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1_1"/>
  <p:tag name="KSO_WM_DIAGRAM_VERSION" val="3"/>
  <p:tag name="KSO_WM_UNIT_VALUE" val="30"/>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1"/>
  <p:tag name="KSO_WM_TEMPLATE_CATEGORY" val="custom"/>
  <p:tag name="KSO_WM_TEMPLATE_INDEX" val="20230896"/>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3"/>
  <p:tag name="KSO_WM_TEMPLATE_CATEGORY" val="custom"/>
  <p:tag name="KSO_WM_TEMPLATE_INDEX" val="20230896"/>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896_6*l_h_i*1_1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2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1"/>
  <p:tag name="KSO_WM_TEMPLATE_CATEGORY" val="custom"/>
  <p:tag name="KSO_WM_TEMPLATE_INDEX" val="20230896"/>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3"/>
  <p:tag name="KSO_WM_TEMPLATE_CATEGORY" val="custom"/>
  <p:tag name="KSO_WM_TEMPLATE_INDEX" val="20230896"/>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896_6*l_h_i*1_2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3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1"/>
  <p:tag name="KSO_WM_TEMPLATE_CATEGORY" val="custom"/>
  <p:tag name="KSO_WM_TEMPLATE_INDEX" val="20230896"/>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3"/>
  <p:tag name="KSO_WM_TEMPLATE_CATEGORY" val="custom"/>
  <p:tag name="KSO_WM_TEMPLATE_INDEX" val="20230896"/>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896_6*l_h_i*1_3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4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1"/>
  <p:tag name="KSO_WM_TEMPLATE_CATEGORY" val="custom"/>
  <p:tag name="KSO_WM_TEMPLATE_INDEX" val="20230896"/>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3"/>
  <p:tag name="KSO_WM_TEMPLATE_CATEGORY" val="custom"/>
  <p:tag name="KSO_WM_TEMPLATE_INDEX" val="20230896"/>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896_6*l_h_i*1_4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5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1"/>
  <p:tag name="KSO_WM_TEMPLATE_CATEGORY" val="custom"/>
  <p:tag name="KSO_WM_TEMPLATE_INDEX" val="20230896"/>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3"/>
  <p:tag name="KSO_WM_TEMPLATE_CATEGORY" val="custom"/>
  <p:tag name="KSO_WM_TEMPLATE_INDEX" val="20230896"/>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896_6*l_h_i*1_5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6_1"/>
  <p:tag name="KSO_WM_DIAGRAM_VERSION" val="3"/>
  <p:tag name="KSO_WM_UNIT_PRESET_TEXT" val="添加目录项标题"/>
  <p:tag name="KSO_WM_DIAGRAM_COLOR_TRICK" val="1"/>
  <p:tag name="KSO_WM_DIAGRAM_COLOR_TEXT_CAN_REMOVE" val="n"/>
  <p:tag name="KSO_WM_UNIT_VALUE" val="45"/>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1"/>
  <p:tag name="KSO_WM_TEMPLATE_CATEGORY" val="custom"/>
  <p:tag name="KSO_WM_TEMPLATE_INDEX" val="20230896"/>
  <p:tag name="KSO_WM_UNIT_LAYERLEVEL" val="1_1_1"/>
  <p:tag name="KSO_WM_TAG_VERSION" val="1.0"/>
  <p:tag name="KSO_WM_DIAGRAM_GROUP_CODE" val="l1-1"/>
  <p:tag name="KSO_WM_UNIT_TYPE" val="l_h_i"/>
  <p:tag name="KSO_WM_UNIT_INDEX" val="1_6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3"/>
  <p:tag name="KSO_WM_TEMPLATE_CATEGORY" val="custom"/>
  <p:tag name="KSO_WM_TEMPLATE_INDEX" val="20230896"/>
  <p:tag name="KSO_WM_UNIT_LAYERLEVEL" val="1_1_1"/>
  <p:tag name="KSO_WM_TAG_VERSION" val="1.0"/>
  <p:tag name="KSO_WM_DIAGRAM_GROUP_CODE" val="l1-1"/>
  <p:tag name="KSO_WM_UNIT_TYPE" val="l_h_i"/>
  <p:tag name="KSO_WM_UNIT_INDEX" val="1_6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896_6*l_h_i*1_6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7.xml><?xml version="1.0" encoding="utf-8"?>
<p:tagLst xmlns:p="http://schemas.openxmlformats.org/presentationml/2006/main">
  <p:tag name="KSO_WM_SLIDE_ID" val="custom2023089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89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7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29.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One"/>
</p:tagLst>
</file>

<file path=ppt/tags/tag730.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31.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099_1*l_h_f*1_1_1"/>
  <p:tag name="KSO_WM_TEMPLATE_CATEGORY" val="diagram"/>
  <p:tag name="KSO_WM_TEMPLATE_INDEX" val="20231099"/>
  <p:tag name="KSO_WM_UNIT_LAYERLEVEL" val="1_1_1"/>
  <p:tag name="KSO_WM_TAG_VERSION" val="3.0"/>
  <p:tag name="KSO_WM_BEAUTIFY_FLAG" val="#wm#"/>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099_1*l_h_i*1_1_1"/>
  <p:tag name="KSO_WM_TEMPLATE_CATEGORY" val="diagram"/>
  <p:tag name="KSO_WM_TEMPLATE_INDEX" val="20231099"/>
  <p:tag name="KSO_WM_UNIT_LAYERLEVEL" val="1_1_1"/>
  <p:tag name="KSO_WM_TAG_VERSION" val="3.0"/>
  <p:tag name="KSO_WM_BEAUTIFY_FLAG" val="#wm#"/>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3.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099_1*l_h_i*1_1_2"/>
  <p:tag name="KSO_WM_TEMPLATE_CATEGORY" val="diagram"/>
  <p:tag name="KSO_WM_TEMPLATE_INDEX" val="20231099"/>
  <p:tag name="KSO_WM_UNIT_LAYERLEVEL" val="1_1_1"/>
  <p:tag name="KSO_WM_TAG_VERSION" val="3.0"/>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4.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099_1*l_h_f*1_2_1"/>
  <p:tag name="KSO_WM_TEMPLATE_CATEGORY" val="diagram"/>
  <p:tag name="KSO_WM_TEMPLATE_INDEX" val="20231099"/>
  <p:tag name="KSO_WM_UNIT_LAYERLEVEL" val="1_1_1"/>
  <p:tag name="KSO_WM_TAG_VERSION" val="3.0"/>
  <p:tag name="KSO_WM_BEAUTIFY_FLAG" val="#wm#"/>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099_1*l_h_i*1_2_1"/>
  <p:tag name="KSO_WM_TEMPLATE_CATEGORY" val="diagram"/>
  <p:tag name="KSO_WM_TEMPLATE_INDEX" val="20231099"/>
  <p:tag name="KSO_WM_UNIT_LAYERLEVEL" val="1_1_1"/>
  <p:tag name="KSO_WM_TAG_VERSION" val="3.0"/>
  <p:tag name="KSO_WM_BEAUTIFY_FLAG" val="#wm#"/>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6.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099_1*l_h_i*1_2_2"/>
  <p:tag name="KSO_WM_TEMPLATE_CATEGORY" val="diagram"/>
  <p:tag name="KSO_WM_TEMPLATE_INDEX" val="20231099"/>
  <p:tag name="KSO_WM_UNIT_LAYERLEVEL" val="1_1_1"/>
  <p:tag name="KSO_WM_TAG_VERSION" val="3.0"/>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62.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wo"/>
</p:tagLst>
</file>

<file path=ppt/tags/tag763.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05.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hree"/>
</p:tagLst>
</file>

<file path=ppt/tags/tag806.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1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0_3*l_h_f*1_1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0_3*l_h_a*1_1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1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2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0_3*l_h_f*1_2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0_3*l_h_a*1_2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2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3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0_3*l_h_f*1_3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0_3*l_h_a*1_3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3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4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0_3*l_h_f*1_4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0_3*l_h_a*1_4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4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64.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our"/>
</p:tagLst>
</file>

<file path=ppt/tags/tag865.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919.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ive"/>
</p:tagLst>
</file>

<file path=ppt/tags/tag920.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9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978.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Six"/>
</p:tagLst>
</file>

<file path=ppt/tags/tag979.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9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9*a*1"/>
  <p:tag name="KSO_WM_TEMPLATE_CATEGORY" val="custom"/>
  <p:tag name="KSO_WM_TEMPLATE_INDEX" val="20230896"/>
  <p:tag name="KSO_WM_UNIT_LAYERLEVEL" val="1"/>
  <p:tag name="KSO_WM_TAG_VERSION" val="1.0"/>
  <p:tag name="KSO_WM_BEAUTIFY_FLAG" val="#wm#"/>
  <p:tag name="KSO_WM_UNIT_PRESET_TEXT" val="感谢您的观看"/>
</p:tagLst>
</file>

<file path=ppt/tags/tag1050.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9*f*1"/>
  <p:tag name="KSO_WM_TEMPLATE_CATEGORY" val="custom"/>
  <p:tag name="KSO_WM_TEMPLATE_INDEX" val="20230896"/>
  <p:tag name="KSO_WM_UNIT_LAYERLEVEL" val="1"/>
  <p:tag name="KSO_WM_TAG_VERSION" val="1.0"/>
  <p:tag name="KSO_WM_BEAUTIFY_FLAG" val="#wm#"/>
  <p:tag name="KSO_WM_UNIT_PRESET_TEXT" val="汇报人：WPS"/>
</p:tagLst>
</file>

<file path=ppt/tags/tag1051.xml><?xml version="1.0" encoding="utf-8"?>
<p:tagLst xmlns:p="http://schemas.openxmlformats.org/presentationml/2006/main">
  <p:tag name="KSO_WM_SLIDE_ID" val="custom202308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6"/>
  <p:tag name="KSO_WM_SLIDE_TYPE" val="endPage"/>
  <p:tag name="KSO_WM_SLIDE_SUBTYPE" val="pureTxt"/>
  <p:tag name="KSO_WM_SLIDE_LAYOUT" val="a_f"/>
  <p:tag name="KSO_WM_SLIDE_LAYOUT_CNT" val="1_1"/>
  <p:tag name="KSO_WM_SPECIAL_SOURCE" val="bdnull"/>
  <p:tag name="KSO_WM_SLIDE_CONTENT_AREA" val="{&quot;left&quot;:&quot;82.8&quot;,&quot;top&quot;:&quot;111.1&quot;,&quot;width&quot;:&quot;593.8&quot;,&quot;height&quot;:&quot;288.0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9">
      <a:dk1>
        <a:srgbClr val="000000"/>
      </a:dk1>
      <a:lt1>
        <a:srgbClr val="FFFFFF"/>
      </a:lt1>
      <a:dk2>
        <a:srgbClr val="793E03"/>
      </a:dk2>
      <a:lt2>
        <a:srgbClr val="FDECE0"/>
      </a:lt2>
      <a:accent1>
        <a:srgbClr val="F37C07"/>
      </a:accent1>
      <a:accent2>
        <a:srgbClr val="F6A466"/>
      </a:accent2>
      <a:accent3>
        <a:srgbClr val="E47879"/>
      </a:accent3>
      <a:accent4>
        <a:srgbClr val="D27199"/>
      </a:accent4>
      <a:accent5>
        <a:srgbClr val="BF69B8"/>
      </a:accent5>
      <a:accent6>
        <a:srgbClr val="AD62D8"/>
      </a:accent6>
      <a:hlink>
        <a:srgbClr val="4472C4"/>
      </a:hlink>
      <a:folHlink>
        <a:srgbClr val="BFBFBF"/>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2024-01-06T02:47:17Z</dcterms:created>
  <dcterms:modified xsi:type="dcterms:W3CDTF">2024-01-06T02:47:17Z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f227044da86743babfee9bee5afd874f_21</vt:lpwstr>
  </property>
</Properties>
</file>