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12039" r:id="rId1"/>
    <p:sldMasterId id="2147512076" r:id="rId2"/>
  </p:sldMasterIdLst>
  <p:notesMasterIdLst>
    <p:notesMasterId r:id="rId3"/>
  </p:notesMasterIdLst>
  <p:sldIdLst>
    <p:sldId id="12856" r:id="rId4"/>
    <p:sldId id="12861" r:id="rId5"/>
    <p:sldId id="12865" r:id="rId6"/>
    <p:sldId id="12868" r:id="rId7"/>
    <p:sldId id="12871" r:id="rId8"/>
    <p:sldId id="12874" r:id="rId9"/>
    <p:sldId id="12877" r:id="rId10"/>
    <p:sldId id="12880" r:id="rId11"/>
    <p:sldId id="12883" r:id="rId12"/>
    <p:sldId id="12886" r:id="rId13"/>
    <p:sldId id="12889" r:id="rId14"/>
    <p:sldId id="12892" r:id="rId15"/>
    <p:sldId id="12895" r:id="rId16"/>
    <p:sldId id="12898" r:id="rId17"/>
    <p:sldId id="12901" r:id="rId18"/>
    <p:sldId id="12904" r:id="rId19"/>
    <p:sldId id="12907" r:id="rId20"/>
    <p:sldId id="12910" r:id="rId21"/>
    <p:sldId id="12913" r:id="rId22"/>
    <p:sldId id="12916" r:id="rId23"/>
    <p:sldId id="12919" r:id="rId24"/>
    <p:sldId id="12922" r:id="rId25"/>
    <p:sldId id="12926" r:id="rId2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tableStyles" Target="tableStyles.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5" name="幻灯片图像占位符 1"/>
          <p:cNvSpPr>
            <a:spLocks noChangeAspect="1" noRot="1" noGrp="1"/>
          </p:cNvSpPr>
          <p:nvPr>
            <p:ph type="sldImg"/>
          </p:nvPr>
        </p:nvSpPr>
        <p:spPr/>
      </p:sp>
      <p:sp>
        <p:nvSpPr>
          <p:cNvPr id="1048657" name="备注占位符 2"/>
          <p:cNvSpPr>
            <a:spLocks noGrp="1"/>
          </p:cNvSpPr>
          <p:nvPr>
            <p:ph type="body" idx="1"/>
          </p:nvPr>
        </p:nvSpPr>
        <p:spPr/>
        <p:txBody>
          <a:bodyPr/>
          <a:p>
            <a:endParaRPr altLang="en-US" dirty="0" lang="zh-CN"/>
          </a:p>
        </p:txBody>
      </p:sp>
      <p:sp>
        <p:nvSpPr>
          <p:cNvPr id="104865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2" name="幻灯片图像占位符 1"/>
          <p:cNvSpPr>
            <a:spLocks noChangeAspect="1" noRot="1" noGrp="1"/>
          </p:cNvSpPr>
          <p:nvPr>
            <p:ph type="sldImg" idx="2"/>
          </p:nvPr>
        </p:nvSpPr>
        <p:spPr/>
      </p:sp>
      <p:sp>
        <p:nvSpPr>
          <p:cNvPr id="1048614" name="文本占位符 2"/>
          <p:cNvSpPr>
            <a:spLocks noGrp="1"/>
          </p:cNvSpPr>
          <p:nvPr>
            <p:ph type="body" idx="3"/>
          </p:nvPr>
        </p:nvSpPr>
        <p:spPr/>
        <p:txBody>
          <a:bodyPr/>
          <a:p>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3" name="幻灯片图像占位符 1"/>
          <p:cNvSpPr>
            <a:spLocks noChangeAspect="1" noRot="1" noGrp="1"/>
          </p:cNvSpPr>
          <p:nvPr>
            <p:ph type="sldImg"/>
          </p:nvPr>
        </p:nvSpPr>
        <p:spPr/>
      </p:sp>
      <p:sp>
        <p:nvSpPr>
          <p:cNvPr id="1048605" name="备注占位符 2"/>
          <p:cNvSpPr>
            <a:spLocks noGrp="1"/>
          </p:cNvSpPr>
          <p:nvPr>
            <p:ph type="body" idx="1"/>
          </p:nvPr>
        </p:nvSpPr>
        <p:spPr/>
        <p:txBody>
          <a:bodyPr/>
          <a:p>
            <a:endParaRPr altLang="en-US" dirty="0" lang="zh-CN"/>
          </a:p>
        </p:txBody>
      </p:sp>
      <p:sp>
        <p:nvSpPr>
          <p:cNvPr id="1048607"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8.xml"/><Relationship Id="rId2" Type="http://schemas.openxmlformats.org/officeDocument/2006/relationships/image" Target="../media/image2.png"/><Relationship Id="rId3" Type="http://schemas.openxmlformats.org/officeDocument/2006/relationships/tags" Target="../tags/tag9.xml"/><Relationship Id="rId4" Type="http://schemas.openxmlformats.org/officeDocument/2006/relationships/tags" Target="../tags/tag10.xml"/><Relationship Id="rId5" Type="http://schemas.openxmlformats.org/officeDocument/2006/relationships/tags" Target="../tags/tag11.xml"/><Relationship Id="rId6" Type="http://schemas.openxmlformats.org/officeDocument/2006/relationships/tags" Target="../tags/tag12.xml"/><Relationship Id="rId7" Type="http://schemas.openxmlformats.org/officeDocument/2006/relationships/tags" Target="../tags/tag13.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3.pn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1.xml"/><Relationship Id="rId2" Type="http://schemas.openxmlformats.org/officeDocument/2006/relationships/image" Target="../media/image4.png"/><Relationship Id="rId3" Type="http://schemas.openxmlformats.org/officeDocument/2006/relationships/tags" Target="../tags/tag22.xml"/><Relationship Id="rId4" Type="http://schemas.openxmlformats.org/officeDocument/2006/relationships/tags" Target="../tags/tag23.xml"/><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7.xml"/><Relationship Id="rId2" Type="http://schemas.openxmlformats.org/officeDocument/2006/relationships/image" Target="../media/image2.png"/><Relationship Id="rId3" Type="http://schemas.openxmlformats.org/officeDocument/2006/relationships/tags" Target="../tags/tag28.xml"/><Relationship Id="rId4" Type="http://schemas.openxmlformats.org/officeDocument/2006/relationships/tags" Target="../tags/tag29.xml"/><Relationship Id="rId5" Type="http://schemas.openxmlformats.org/officeDocument/2006/relationships/tags" Target="../tags/tag30.xml"/><Relationship Id="rId6" Type="http://schemas.openxmlformats.org/officeDocument/2006/relationships/tags" Target="../tags/tag31.xml"/><Relationship Id="rId7" Type="http://schemas.openxmlformats.org/officeDocument/2006/relationships/tags" Target="../tags/tag32.xml"/><Relationship Id="rId8" Type="http://schemas.openxmlformats.org/officeDocument/2006/relationships/tags" Target="../tags/tag33.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image" Target="../media/image2.png"/><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tags" Target="../tags/tag39.xml"/><Relationship Id="rId8" Type="http://schemas.openxmlformats.org/officeDocument/2006/relationships/tags" Target="../tags/tag40.xml"/><Relationship Id="rId9" Type="http://schemas.openxmlformats.org/officeDocument/2006/relationships/tags" Target="../tags/tag41.xml"/><Relationship Id="rId10" Type="http://schemas.openxmlformats.org/officeDocument/2006/relationships/tags" Target="../tags/tag42.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3.xml"/><Relationship Id="rId2" Type="http://schemas.openxmlformats.org/officeDocument/2006/relationships/image" Target="../media/image2.png"/><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tags" Target="../tags/tag47.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8.xml"/><Relationship Id="rId2" Type="http://schemas.openxmlformats.org/officeDocument/2006/relationships/image" Target="../media/image2.png"/><Relationship Id="rId3" Type="http://schemas.openxmlformats.org/officeDocument/2006/relationships/tags" Target="../tags/tag49.xml"/><Relationship Id="rId4" Type="http://schemas.openxmlformats.org/officeDocument/2006/relationships/tags" Target="../tags/tag50.xml"/><Relationship Id="rId5" Type="http://schemas.openxmlformats.org/officeDocument/2006/relationships/tags" Target="../tags/tag51.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image" Target="../media/image2.png"/><Relationship Id="rId3" Type="http://schemas.openxmlformats.org/officeDocument/2006/relationships/tags" Target="../tags/tag53.xml"/><Relationship Id="rId4" Type="http://schemas.openxmlformats.org/officeDocument/2006/relationships/tags" Target="../tags/tag54.xml"/><Relationship Id="rId5" Type="http://schemas.openxmlformats.org/officeDocument/2006/relationships/tags" Target="../tags/tag55.xml"/><Relationship Id="rId6" Type="http://schemas.openxmlformats.org/officeDocument/2006/relationships/tags" Target="../tags/tag56.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image" Target="../media/image2.png"/><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tags" Target="../tags/tag60.xml"/><Relationship Id="rId6" Type="http://schemas.openxmlformats.org/officeDocument/2006/relationships/tags" Target="../tags/tag61.xml"/><Relationship Id="rId7" Type="http://schemas.openxmlformats.org/officeDocument/2006/relationships/tags" Target="../tags/tag62.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image" Target="../media/image5.png"/><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tags" Target="../tags/tag68.xml"/><Relationship Id="rId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9" descr="演示文稿3_01"/>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66" name="副标题"/>
          <p:cNvSpPr txBox="1">
            <a:spLocks noGrp="1"/>
          </p:cNvSpPr>
          <p:nvPr>
            <p:ph type="body" idx="3" hasCustomPrompt="1"/>
            <p:custDataLst>
              <p:tags r:id="rId3"/>
            </p:custDataLst>
          </p:nvPr>
        </p:nvSpPr>
        <p:spPr>
          <a:xfrm>
            <a:off x="859155" y="1689735"/>
            <a:ext cx="7910195" cy="989965"/>
          </a:xfrm>
          <a:prstGeom prst="rect"/>
          <a:noFill/>
        </p:spPr>
        <p:txBody>
          <a:bodyPr anchor="b" anchorCtr="0" bIns="0" lIns="0" rIns="0" rtlCol="0" tIns="0" wrap="square">
            <a:normAutofit/>
          </a:bodyPr>
          <a:lstStyle>
            <a:lvl1pPr algn="l" defTabSz="914400" eaLnBrk="1" fontAlgn="auto" hangingPunct="1" latinLnBrk="0" lvl="0" marL="0" marR="0" rtl="0">
              <a:lnSpc>
                <a:spcPct val="100000"/>
              </a:lnSpc>
              <a:buClrTx/>
              <a:buSzTx/>
              <a:buFontTx/>
              <a:buNone/>
              <a:defRPr altLang="en-US" baseline="0" b="1" cap="none" dirty="0" sz="44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buClrTx/>
              <a:buSzTx/>
              <a:buFontTx/>
            </a:pPr>
            <a:r>
              <a:rPr dirty="0">
                <a:sym typeface="+mn-ea"/>
              </a:rPr>
              <a:t>单击此处编辑副标题</a:t>
            </a:r>
            <a:endParaRPr dirty="0">
              <a:sym typeface="+mn-ea"/>
            </a:endParaRPr>
          </a:p>
        </p:txBody>
      </p:sp>
      <p:sp>
        <p:nvSpPr>
          <p:cNvPr id="1048668" name="标题"/>
          <p:cNvSpPr txBox="1">
            <a:spLocks noGrp="1"/>
          </p:cNvSpPr>
          <p:nvPr>
            <p:ph type="title" idx="2" hasCustomPrompt="1"/>
            <p:custDataLst>
              <p:tags r:id="rId4"/>
            </p:custDataLst>
          </p:nvPr>
        </p:nvSpPr>
        <p:spPr>
          <a:xfrm>
            <a:off x="859155" y="2753995"/>
            <a:ext cx="7910195" cy="1170305"/>
          </a:xfrm>
          <a:prstGeom prst="rect"/>
          <a:noFill/>
        </p:spPr>
        <p:txBody>
          <a:bodyPr anchor="t" anchorCtr="0" bIns="0" lIns="0" rIns="0" rtlCol="0" tIns="0" wrap="square">
            <a:normAutofit/>
          </a:bodyPr>
          <a:lstStyle>
            <a:lvl1pPr algn="l" defTabSz="914400" eaLnBrk="1" fontAlgn="auto" hangingPunct="1" latinLnBrk="0" lvl="0" marL="0" marR="0" rtl="0">
              <a:lnSpc>
                <a:spcPct val="100000"/>
              </a:lnSpc>
              <a:buClrTx/>
              <a:buSzTx/>
              <a:buFontTx/>
              <a:buNone/>
              <a:defRPr altLang="en-US" baseline="0" b="1" cap="none" dirty="0" sz="5400" i="0" kern="1200" kumimoji="0" lang="zh-CN" noProof="1" normalizeH="0" spc="0" strike="noStrike" u="none">
                <a:solidFill>
                  <a:schemeClr val="tx1">
                    <a:lumMod val="85000"/>
                    <a:lumOff val="15000"/>
                  </a:schemeClr>
                </a:solidFill>
                <a:latin typeface="+mj-ea"/>
                <a:ea typeface="+mj-ea"/>
                <a:cs typeface="MiSans Normal" panose="00000500000000000000" charset="-122"/>
                <a:sym typeface="+mn-ea"/>
              </a:defRPr>
            </a:lvl1pPr>
          </a:lstStyle>
          <a:p>
            <a:pPr algn="l" lvl="0">
              <a:buClrTx/>
              <a:buSzTx/>
              <a:buFontTx/>
            </a:pPr>
            <a:r>
              <a:rPr dirty="0">
                <a:sym typeface="+mn-ea"/>
              </a:rPr>
              <a:t>单击此处编辑标题</a:t>
            </a:r>
            <a:endParaRPr dirty="0">
              <a:sym typeface="+mn-ea"/>
            </a:endParaRPr>
          </a:p>
        </p:txBody>
      </p:sp>
      <p:sp>
        <p:nvSpPr>
          <p:cNvPr id="1048670" name="署名"/>
          <p:cNvSpPr>
            <a:spLocks noGrp="1"/>
          </p:cNvSpPr>
          <p:nvPr>
            <p:ph type="body" idx="1" hasCustomPrompt="1"/>
            <p:custDataLst>
              <p:tags r:id="rId5"/>
            </p:custDataLst>
          </p:nvPr>
        </p:nvSpPr>
        <p:spPr>
          <a:xfrm>
            <a:off x="859155" y="4304665"/>
            <a:ext cx="1644650" cy="408940"/>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91440" numCol="1" rIns="91440" rtlCol="0" spcCol="0" tIns="0" vert="horz" vertOverflow="overflow" wrap="square">
            <a:normAutofit/>
          </a:bodyPr>
          <a:lstStyle>
            <a:lvl1pPr algn="ctr" defTabSz="914400" eaLnBrk="1" fontAlgn="auto" hangingPunct="1" latinLnBrk="0" lvl="0" marL="0" marR="0" rtl="0">
              <a:lnSpc>
                <a:spcPct val="100000"/>
              </a:lnSpc>
              <a:buClrTx/>
              <a:buSzTx/>
              <a:buFontTx/>
              <a:buNone/>
              <a:defRPr altLang="en-US" baseline="0" b="1" cap="none" dirty="0" sz="12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buClrTx/>
              <a:buSzTx/>
              <a:buFontTx/>
            </a:pPr>
            <a:r>
              <a:rPr dirty="0">
                <a:sym typeface="+mn-ea"/>
              </a:rPr>
              <a:t>单击此处编辑文本</a:t>
            </a:r>
            <a:endParaRPr dirty="0">
              <a:sym typeface="+mn-ea"/>
            </a:endParaRPr>
          </a:p>
        </p:txBody>
      </p:sp>
      <p:sp>
        <p:nvSpPr>
          <p:cNvPr id="1048672" name="日期占位符 3"/>
          <p:cNvSpPr>
            <a:spLocks noGrp="1"/>
          </p:cNvSpPr>
          <p:nvPr>
            <p:ph type="dt" sz="half" idx="10"/>
            <p:custDataLst>
              <p:tags r:id="rId6"/>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674"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76" name="灯片编号占位符 5"/>
          <p:cNvSpPr>
            <a:spLocks noGrp="1"/>
          </p:cNvSpPr>
          <p:nvPr>
            <p:ph type="sldNum" sz="quarter" idx="12"/>
            <p:custDataLst>
              <p:tags r:id="rId8"/>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8" descr="演示文稿3_04"/>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8" name="正文"/>
          <p:cNvSpPr txBox="1">
            <a:spLocks noGrp="1"/>
          </p:cNvSpPr>
          <p:nvPr>
            <p:ph idx="2"/>
            <p:custDataLst>
              <p:tags r:id="rId3"/>
            </p:custDataLst>
          </p:nvPr>
        </p:nvSpPr>
        <p:spPr>
          <a:xfrm>
            <a:off x="608400" y="1296955"/>
            <a:ext cx="10969200" cy="495264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Bold" panose="00000800000000000000" charset="-122"/>
                <a:sym typeface="+mn-ea"/>
              </a:defRPr>
            </a:lvl1pPr>
            <a:lvl2pPr algn="l" defTabSz="914400" eaLnBrk="1" fontAlgn="auto" hangingPunct="1" indent="-228600" latinLnBrk="0" lvl="1" marL="685800" marR="0" rtl="0">
              <a:lnSpc>
                <a:spcPct val="120000"/>
              </a:lnSpc>
              <a:spcBef>
                <a:spcPts val="1200"/>
              </a:spcBef>
              <a:spcAft>
                <a:spcPts val="0"/>
              </a:spcAft>
              <a:buFont typeface="Arial" panose="02080604020202020204" pitchFamily="34" charset="0"/>
              <a:buChar char="•"/>
              <a:tabLst>
                <a:tab algn="l" pos="1609725"/>
              </a:tabLst>
              <a:defRPr altLang="en-US" baseline="0" b="0" cap="none" dirty="0" sz="1600" i="0" kern="1200" kumimoji="0" lang="zh-CN" normalizeH="0" spc="150" strike="noStrike" u="none">
                <a:solidFill>
                  <a:schemeClr val="tx1">
                    <a:lumMod val="75000"/>
                    <a:lumOff val="25000"/>
                  </a:schemeClr>
                </a:solidFill>
                <a:latin typeface="+mn-ea"/>
                <a:ea typeface="+mn-ea"/>
                <a:cs typeface="MiSans Normal" panose="00000500000000000000" charset="-122"/>
                <a:sym typeface="+mn-ea"/>
              </a:defRPr>
            </a:lvl2pPr>
            <a:lvl3pPr algn="l" defTabSz="914400" eaLnBrk="1" fontAlgn="auto" hangingPunct="1" indent="-228600" latinLnBrk="0" lvl="2" marL="1143000" marR="0" rtl="0">
              <a:lnSpc>
                <a:spcPct val="120000"/>
              </a:lnSpc>
              <a:spcBef>
                <a:spcPts val="1200"/>
              </a:spcBef>
              <a:spcAft>
                <a:spcPts val="0"/>
              </a:spcAft>
              <a:buFont typeface="Arial" panose="02080604020202020204" pitchFamily="34" charset="0"/>
              <a:buChar char="•"/>
              <a:defRPr altLang="en-US" baseline="0" b="0" cap="none" dirty="0" sz="1600" i="0" kern="1200" kumimoji="0" lang="zh-CN" normalizeH="0" spc="150" strike="noStrike" u="none">
                <a:solidFill>
                  <a:schemeClr val="tx1">
                    <a:lumMod val="75000"/>
                    <a:lumOff val="25000"/>
                  </a:schemeClr>
                </a:solidFill>
                <a:latin typeface="+mn-ea"/>
                <a:ea typeface="+mn-ea"/>
                <a:cs typeface="MiSans Normal" panose="00000500000000000000" charset="-122"/>
                <a:sym typeface="+mn-ea"/>
              </a:defRPr>
            </a:lvl3pPr>
            <a:lvl4pPr algn="l" defTabSz="914400" eaLnBrk="1" fontAlgn="auto" hangingPunct="1" indent="-228600" latinLnBrk="0" lvl="3" marL="1600200" marR="0" rtl="0">
              <a:lnSpc>
                <a:spcPct val="120000"/>
              </a:lnSpc>
              <a:spcBef>
                <a:spcPts val="1200"/>
              </a:spcBef>
              <a:spcAft>
                <a:spcPts val="0"/>
              </a:spcAft>
              <a:buFont typeface="Arial" panose="02080604020202020204" pitchFamily="34" charset="0"/>
              <a:buChar char="•"/>
              <a:defRPr altLang="en-US" baseline="0" b="0" cap="none" dirty="0" sz="1600" i="0" kern="1200" kumimoji="0" lang="zh-CN" normalizeH="0" spc="150" strike="noStrike" u="none">
                <a:solidFill>
                  <a:schemeClr val="tx1">
                    <a:lumMod val="75000"/>
                    <a:lumOff val="25000"/>
                  </a:schemeClr>
                </a:solidFill>
                <a:latin typeface="+mn-ea"/>
                <a:ea typeface="+mn-ea"/>
                <a:cs typeface="MiSans Normal" panose="00000500000000000000" charset="-122"/>
                <a:sym typeface="+mn-ea"/>
              </a:defRPr>
            </a:lvl4pPr>
            <a:lvl5pPr algn="l" defTabSz="914400" eaLnBrk="1" fontAlgn="auto" hangingPunct="1" indent="-228600" latinLnBrk="0" lvl="4" marL="2057400" marR="0" rtl="0">
              <a:lnSpc>
                <a:spcPct val="120000"/>
              </a:lnSpc>
              <a:spcBef>
                <a:spcPts val="1200"/>
              </a:spcBef>
              <a:spcAft>
                <a:spcPts val="0"/>
              </a:spcAft>
              <a:buFont typeface="Arial" panose="02080604020202020204" pitchFamily="34" charset="0"/>
              <a:buChar char="•"/>
              <a:defRPr altLang="en-US" baseline="0" b="0" cap="none" dirty="0" sz="1600" i="0" kern="1200" kumimoji="0" lang="zh-CN" normalizeH="0" spc="150" strike="noStrike" u="none">
                <a:solidFill>
                  <a:schemeClr val="tx1">
                    <a:lumMod val="75000"/>
                    <a:lumOff val="25000"/>
                  </a:schemeClr>
                </a:solidFill>
                <a:latin typeface="+mn-ea"/>
                <a:ea typeface="+mn-ea"/>
                <a:cs typeface="MiSans Normal" panose="00000500000000000000" charset="-122"/>
                <a:sym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680" name="标题"/>
          <p:cNvSpPr txBox="1">
            <a:spLocks noGrp="1"/>
          </p:cNvSpPr>
          <p:nvPr>
            <p:ph type="title" idx="1"/>
            <p:custDataLst>
              <p:tags r:id="rId4"/>
            </p:custDataLst>
          </p:nvPr>
        </p:nvSpPr>
        <p:spPr>
          <a:xfrm>
            <a:off x="608330" y="436880"/>
            <a:ext cx="10968990" cy="574040"/>
          </a:xfrm>
          <a:prstGeom prst="rect"/>
          <a:noFill/>
        </p:spPr>
        <p:txBody>
          <a:bodyPr anchor="b" anchorCtr="0" bIns="0" rtlCol="0" tIns="0" wrap="square">
            <a:normAutofit/>
          </a:bodyPr>
          <a:lstStyle>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ctr" lvl="0">
              <a:lnSpc>
                <a:spcPct val="100000"/>
              </a:lnSpc>
              <a:buClrTx/>
              <a:buSzTx/>
              <a:buFontTx/>
            </a:pPr>
            <a:r>
              <a:rPr dirty="0">
                <a:sym typeface="+mn-ea"/>
              </a:rPr>
              <a:t>单击此处编辑母版标题样式</a:t>
            </a:r>
            <a:endParaRPr dirty="0">
              <a:sym typeface="+mn-ea"/>
            </a:endParaRPr>
          </a:p>
        </p:txBody>
      </p:sp>
      <p:sp>
        <p:nvSpPr>
          <p:cNvPr id="1048682" name="日期占位符 3"/>
          <p:cNvSpPr>
            <a:spLocks noGrp="1"/>
          </p:cNvSpPr>
          <p:nvPr>
            <p:ph type="dt" sz="half" idx="10"/>
            <p:custDataLst>
              <p:tags r:id="rId5"/>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684"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686" name="灯片编号占位符 5"/>
          <p:cNvSpPr>
            <a:spLocks noGrp="1"/>
          </p:cNvSpPr>
          <p:nvPr>
            <p:ph type="sldNum" sz="quarter" idx="12"/>
            <p:custDataLst>
              <p:tags r:id="rId7"/>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8" descr="演示文稿3_02"/>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29" name="直接连接符 7"/>
          <p:cNvCxnSpPr>
            <a:cxnSpLocks/>
          </p:cNvCxnSpPr>
          <p:nvPr>
            <p:custDataLst>
              <p:tags r:id="rId3"/>
            </p:custDataLst>
          </p:nvPr>
        </p:nvCxnSpPr>
        <p:spPr>
          <a:xfrm flipH="1">
            <a:off x="4117975" y="6412230"/>
            <a:ext cx="7478395" cy="0"/>
          </a:xfrm>
          <a:prstGeom prst="line"/>
          <a:ln w="3175">
            <a:solidFill>
              <a:schemeClr val="accent2">
                <a:alpha val="27000"/>
              </a:schemeClr>
            </a:solidFill>
          </a:ln>
        </p:spPr>
        <p:style>
          <a:lnRef idx="1">
            <a:schemeClr val="accent1"/>
          </a:lnRef>
          <a:fillRef idx="0">
            <a:schemeClr val="accent1"/>
          </a:fillRef>
          <a:effectRef idx="0">
            <a:schemeClr val="accent1"/>
          </a:effectRef>
          <a:fontRef idx="minor">
            <a:schemeClr val="tx1"/>
          </a:fontRef>
        </p:style>
      </p:cxnSp>
      <p:sp>
        <p:nvSpPr>
          <p:cNvPr id="1048688" name="副标题"/>
          <p:cNvSpPr txBox="1">
            <a:spLocks noGrp="1"/>
          </p:cNvSpPr>
          <p:nvPr>
            <p:ph type="body" idx="2" hasCustomPrompt="1"/>
            <p:custDataLst>
              <p:tags r:id="rId4"/>
            </p:custDataLst>
          </p:nvPr>
        </p:nvSpPr>
        <p:spPr>
          <a:xfrm>
            <a:off x="659130" y="1386205"/>
            <a:ext cx="2797810" cy="526415"/>
          </a:xfrm>
          <a:prstGeom prst="rect"/>
          <a:noFill/>
        </p:spPr>
        <p:txBody>
          <a:bodyPr anchor="t" bIns="45720" lIns="91440" rIns="91440" rtlCol="0" tIns="45720" wrap="square">
            <a:normAutofit/>
          </a:bodyPr>
          <a:lstStyle>
            <a:lvl1pPr algn="dist" defTabSz="914400" eaLnBrk="1" fontAlgn="auto" hangingPunct="1" latinLnBrk="0" lvl="0" marL="0" marR="0" rtl="0">
              <a:lnSpc>
                <a:spcPct val="100000"/>
              </a:lnSpc>
              <a:buClrTx/>
              <a:buSzTx/>
              <a:buFontTx/>
              <a:buNone/>
              <a:defRPr altLang="zh-CN" baseline="0" b="1" cap="none" sz="2400" i="0" kern="1200" kumimoji="0" lang="en-US" noProof="1" normalizeH="0" spc="0" strike="noStrike" u="none">
                <a:solidFill>
                  <a:schemeClr val="accent1">
                    <a:lumMod val="40000"/>
                    <a:lumOff val="60000"/>
                  </a:schemeClr>
                </a:solidFill>
                <a:latin typeface="+mj-ea"/>
                <a:ea typeface="+mj-ea"/>
                <a:cs typeface="MiSans Heavy" panose="00000A00000000000000" charset="-122"/>
                <a:sym typeface="+mn-ea"/>
              </a:defRPr>
            </a:lvl1pPr>
          </a:lstStyle>
          <a:p>
            <a:pPr algn="dist" lvl="0">
              <a:buClrTx/>
              <a:buSzTx/>
              <a:buFontTx/>
            </a:pPr>
            <a:r>
              <a:rPr dirty="0" err="1">
                <a:sym typeface="+mn-ea"/>
              </a:rPr>
              <a:t>单击编辑副标题</a:t>
            </a:r>
            <a:endParaRPr dirty="0">
              <a:sym typeface="+mn-ea"/>
            </a:endParaRPr>
          </a:p>
        </p:txBody>
      </p:sp>
      <p:sp>
        <p:nvSpPr>
          <p:cNvPr id="1048690" name="标题"/>
          <p:cNvSpPr txBox="1">
            <a:spLocks noGrp="1"/>
          </p:cNvSpPr>
          <p:nvPr>
            <p:ph type="title" idx="1" hasCustomPrompt="1"/>
            <p:custDataLst>
              <p:tags r:id="rId5"/>
            </p:custDataLst>
          </p:nvPr>
        </p:nvSpPr>
        <p:spPr>
          <a:xfrm>
            <a:off x="659130" y="567690"/>
            <a:ext cx="2788920" cy="818515"/>
          </a:xfrm>
          <a:prstGeom prst="rect"/>
          <a:noFill/>
        </p:spPr>
        <p:txBody>
          <a:bodyPr anchor="b" anchorCtr="0" bIns="0" lIns="91440" rIns="91440" rtlCol="0" tIns="0" wrap="square">
            <a:normAutofit/>
          </a:bodyPr>
          <a:lstStyle>
            <a:lvl1pPr algn="l" defTabSz="914400" eaLnBrk="1" fontAlgn="auto" hangingPunct="1" latinLnBrk="0" lvl="0" marL="0" marR="0" rtl="0">
              <a:lnSpc>
                <a:spcPct val="100000"/>
              </a:lnSpc>
              <a:buClrTx/>
              <a:buSzTx/>
              <a:buFontTx/>
              <a:buNone/>
              <a:defRPr altLang="en-US" baseline="0" b="1" cap="none" dirty="0" sz="4400" i="0" kern="1200" kumimoji="0" lang="zh-CN" noProof="1" normalizeH="0" spc="0" strike="noStrike" u="none">
                <a:solidFill>
                  <a:schemeClr val="accent1"/>
                </a:solidFill>
                <a:latin typeface="+mj-ea"/>
                <a:ea typeface="+mj-ea"/>
                <a:cs typeface="MiSans Heavy" panose="00000A00000000000000" charset="-122"/>
                <a:sym typeface="+mn-ea"/>
              </a:defRPr>
            </a:lvl1pPr>
          </a:lstStyle>
          <a:p>
            <a:pPr algn="l" lvl="0">
              <a:buClrTx/>
              <a:buSzTx/>
              <a:buFontTx/>
            </a:pPr>
            <a:r>
              <a:rPr dirty="0">
                <a:sym typeface="+mn-ea"/>
              </a:rPr>
              <a:t>编辑标题</a:t>
            </a:r>
            <a:endParaRPr dirty="0">
              <a:sym typeface="+mn-ea"/>
            </a:endParaRPr>
          </a:p>
        </p:txBody>
      </p:sp>
      <p:sp>
        <p:nvSpPr>
          <p:cNvPr id="1048692" name="日期占位符 2"/>
          <p:cNvSpPr>
            <a:spLocks noGrp="1"/>
          </p:cNvSpPr>
          <p:nvPr>
            <p:ph type="dt" sz="half" idx="10"/>
            <p:custDataLst>
              <p:tags r:id="rId6"/>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694"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96" name="灯片编号占位符 4"/>
          <p:cNvSpPr>
            <a:spLocks noGrp="1"/>
          </p:cNvSpPr>
          <p:nvPr>
            <p:ph type="sldNum" sz="quarter" idx="12"/>
            <p:custDataLst>
              <p:tags r:id="rId8"/>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8" descr="演示文稿3_03"/>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8" name="节编号"/>
          <p:cNvSpPr txBox="1">
            <a:spLocks noGrp="1"/>
          </p:cNvSpPr>
          <p:nvPr>
            <p:ph type="body" idx="2" hasCustomPrompt="1"/>
            <p:custDataLst>
              <p:tags r:id="rId3"/>
            </p:custDataLst>
          </p:nvPr>
        </p:nvSpPr>
        <p:spPr>
          <a:xfrm>
            <a:off x="939165" y="1842135"/>
            <a:ext cx="2371725" cy="1375410"/>
          </a:xfrm>
          <a:prstGeom prst="rect"/>
          <a:noFill/>
        </p:spPr>
        <p:txBody>
          <a:bodyPr anchor="b" anchorCtr="0" bIns="0" lIns="91440" rIns="91440" rtlCol="0" tIns="0" wrap="square">
            <a:normAutofit/>
          </a:bodyPr>
          <a:lstStyle>
            <a:lvl1pPr algn="l" defTabSz="914400" eaLnBrk="1" fontAlgn="auto" hangingPunct="1" latinLnBrk="0" lvl="0" marL="0" marR="0" rtl="0">
              <a:lnSpc>
                <a:spcPct val="130000"/>
              </a:lnSpc>
              <a:buClrTx/>
              <a:buSzTx/>
              <a:buFontTx/>
              <a:buNone/>
              <a:defRPr altLang="zh-CN" baseline="0" b="1" cap="none" dirty="0" sz="7200" i="0" kern="1200" kumimoji="0" lang="en-US" noProof="1" normalizeH="0" spc="0" strike="noStrike" u="none">
                <a:ln w="19050">
                  <a:solidFill>
                    <a:schemeClr val="accent1"/>
                  </a:solidFill>
                </a:ln>
                <a:noFill/>
                <a:latin typeface="+mj-ea"/>
                <a:ea typeface="+mj-ea"/>
                <a:cs typeface="MiSans Normal" panose="00000500000000000000" charset="-122"/>
                <a:sym typeface="+mn-ea"/>
              </a:defRPr>
            </a:lvl1pPr>
          </a:lstStyle>
          <a:p>
            <a:pPr algn="l" lvl="0">
              <a:lnSpc>
                <a:spcPct val="130000"/>
              </a:lnSpc>
              <a:buClrTx/>
              <a:buSzTx/>
              <a:buFontTx/>
            </a:pPr>
            <a:r>
              <a:rPr dirty="0" err="1">
                <a:sym typeface="+mn-ea"/>
              </a:rPr>
              <a:t>编号</a:t>
            </a:r>
            <a:endParaRPr dirty="0">
              <a:sym typeface="+mn-ea"/>
            </a:endParaRPr>
          </a:p>
        </p:txBody>
      </p:sp>
      <p:sp>
        <p:nvSpPr>
          <p:cNvPr id="1048700" name="标题"/>
          <p:cNvSpPr txBox="1">
            <a:spLocks noGrp="1"/>
          </p:cNvSpPr>
          <p:nvPr>
            <p:ph type="title" idx="1" hasCustomPrompt="1"/>
            <p:custDataLst>
              <p:tags r:id="rId4"/>
            </p:custDataLst>
          </p:nvPr>
        </p:nvSpPr>
        <p:spPr>
          <a:xfrm>
            <a:off x="939165" y="3217545"/>
            <a:ext cx="6174740" cy="1836420"/>
          </a:xfrm>
          <a:prstGeom prst="rect"/>
          <a:noFill/>
        </p:spPr>
        <p:txBody>
          <a:bodyPr anchor="t"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sz="48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buClrTx/>
              <a:buSzTx/>
              <a:buFontTx/>
            </a:pPr>
            <a:r>
              <a:rPr dirty="0">
                <a:sym typeface="+mn-ea"/>
              </a:rPr>
              <a:t>单击此处编辑标题</a:t>
            </a:r>
            <a:endParaRPr dirty="0">
              <a:sym typeface="+mn-ea"/>
            </a:endParaRPr>
          </a:p>
        </p:txBody>
      </p:sp>
      <p:sp>
        <p:nvSpPr>
          <p:cNvPr id="1048702" name="日期占位符 3"/>
          <p:cNvSpPr>
            <a:spLocks noGrp="1"/>
          </p:cNvSpPr>
          <p:nvPr>
            <p:ph type="dt" sz="half" idx="10"/>
            <p:custDataLst>
              <p:tags r:id="rId5"/>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704"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06" name="灯片编号占位符 5"/>
          <p:cNvSpPr>
            <a:spLocks noGrp="1"/>
          </p:cNvSpPr>
          <p:nvPr>
            <p:ph type="sldNum" sz="quarter" idx="12"/>
            <p:custDataLst>
              <p:tags r:id="rId7"/>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0" descr="演示文稿3_04"/>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8" name="正文"/>
          <p:cNvSpPr txBox="1">
            <a:spLocks noGrp="1"/>
          </p:cNvSpPr>
          <p:nvPr>
            <p:ph idx="3"/>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defRPr dirty="0">
                <a:solidFill>
                  <a:schemeClr val="tx1"/>
                </a:solidFill>
                <a:sym typeface="+mn-ea"/>
              </a:defRPr>
            </a:lvl1pPr>
            <a:lvl2pPr>
              <a:defRPr dirty="0">
                <a:sym typeface="+mn-ea"/>
              </a:defRPr>
            </a:lvl2pPr>
            <a:lvl3pPr>
              <a:defRPr dirty="0">
                <a:sym typeface="+mn-ea"/>
              </a:defRPr>
            </a:lvl3pPr>
            <a:lvl4pPr>
              <a:defRPr dirty="0">
                <a:sym typeface="+mn-ea"/>
              </a:defRPr>
            </a:lvl4pPr>
            <a:lvl5pPr>
              <a:defRPr dirty="0">
                <a:sym typeface="+mn-ea"/>
              </a:defRPr>
            </a:lvl5pPr>
          </a:lstStyle>
          <a:p>
            <a:pPr fontAlgn="auto" lvl="0" marR="0">
              <a:lnSpc>
                <a:spcPct val="130000"/>
              </a:lnSpc>
              <a:spcBef>
                <a:spcPts val="1200"/>
              </a:spcBef>
              <a:spcAft>
                <a:spcPts val="0"/>
              </a:spcAft>
              <a:buClrTx/>
              <a:buSzTx/>
              <a:buChar char="●"/>
            </a:pPr>
            <a:r>
              <a:rPr dirty="0">
                <a:sym typeface="+mn-ea"/>
              </a:rPr>
              <a:t>单击此处编辑母版文本样式</a:t>
            </a:r>
            <a:endParaRPr dirty="0">
              <a:sym typeface="+mn-ea"/>
            </a:endParaRPr>
          </a:p>
          <a:p>
            <a:pPr lvl="1">
              <a:tabLst>
                <a:tab algn="l" pos="1609725"/>
              </a:tabLst>
            </a:pPr>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0" name="正文"/>
          <p:cNvSpPr txBox="1">
            <a:spLocks noGrp="1"/>
          </p:cNvSpPr>
          <p:nvPr>
            <p:ph idx="2"/>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defRPr dirty="0">
                <a:solidFill>
                  <a:schemeClr val="tx1"/>
                </a:solidFill>
                <a:sym typeface="+mn-ea"/>
              </a:defRPr>
            </a:lvl1pPr>
            <a:lvl2pPr>
              <a:defRPr dirty="0">
                <a:sym typeface="+mn-ea"/>
              </a:defRPr>
            </a:lvl2pPr>
            <a:lvl3pPr>
              <a:defRPr dirty="0">
                <a:sym typeface="+mn-ea"/>
              </a:defRPr>
            </a:lvl3pPr>
            <a:lvl4pPr>
              <a:defRPr dirty="0">
                <a:sym typeface="+mn-ea"/>
              </a:defRPr>
            </a:lvl4pPr>
            <a:lvl5pPr>
              <a:defRPr dirty="0">
                <a:sym typeface="+mn-ea"/>
              </a:defRPr>
            </a:lvl5pPr>
          </a:lstStyle>
          <a:p>
            <a:pPr fontAlgn="auto" lvl="0" marR="0">
              <a:lnSpc>
                <a:spcPct val="130000"/>
              </a:lnSpc>
              <a:spcBef>
                <a:spcPts val="1200"/>
              </a:spcBef>
              <a:spcAft>
                <a:spcPts val="0"/>
              </a:spcAft>
              <a:buClrTx/>
              <a:buSzTx/>
              <a:buChar char="●"/>
            </a:pPr>
            <a:r>
              <a:rPr dirty="0">
                <a:sym typeface="+mn-ea"/>
              </a:rPr>
              <a:t>单击此处编辑母版文本样式</a:t>
            </a:r>
            <a:endParaRPr dirty="0">
              <a:sym typeface="+mn-ea"/>
            </a:endParaRPr>
          </a:p>
          <a:p>
            <a:pPr lvl="1">
              <a:tabLst>
                <a:tab algn="l" pos="1609725"/>
              </a:tabLst>
            </a:pPr>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2" name="标题"/>
          <p:cNvSpPr txBox="1">
            <a:spLocks noGrp="1"/>
          </p:cNvSpPr>
          <p:nvPr>
            <p:ph type="title" idx="1"/>
            <p:custDataLst>
              <p:tags r:id="rId5"/>
            </p:custDataLst>
          </p:nvPr>
        </p:nvSpPr>
        <p:spPr>
          <a:xfrm>
            <a:off x="608330" y="436880"/>
            <a:ext cx="10968990" cy="574040"/>
          </a:xfrm>
          <a:prstGeom prst="rect"/>
          <a:noFill/>
        </p:spPr>
        <p:txBody>
          <a:bodyPr anchor="b" anchorCtr="0" bIns="0" rtlCol="0" tIns="0" wrap="square">
            <a:normAutofit/>
          </a:bodyPr>
          <a:lstStyle>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ctr" lvl="0">
              <a:lnSpc>
                <a:spcPct val="100000"/>
              </a:lnSpc>
              <a:buClrTx/>
              <a:buSzTx/>
              <a:buFontTx/>
            </a:pPr>
            <a:r>
              <a:rPr dirty="0">
                <a:sym typeface="+mn-ea"/>
              </a:rPr>
              <a:t>单击此处编辑母版标题样式</a:t>
            </a:r>
            <a:endParaRPr dirty="0">
              <a:sym typeface="+mn-ea"/>
            </a:endParaRPr>
          </a:p>
        </p:txBody>
      </p:sp>
      <p:sp>
        <p:nvSpPr>
          <p:cNvPr id="1048714" name="日期占位符 4"/>
          <p:cNvSpPr>
            <a:spLocks noGrp="1"/>
          </p:cNvSpPr>
          <p:nvPr>
            <p:ph type="dt" sz="half" idx="10"/>
            <p:custDataLst>
              <p:tags r:id="rId6"/>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716" name="页脚占位符 5"/>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18" name="灯片编号占位符 6"/>
          <p:cNvSpPr>
            <a:spLocks noGrp="1"/>
          </p:cNvSpPr>
          <p:nvPr>
            <p:ph type="sldNum" sz="quarter" idx="12"/>
            <p:custDataLst>
              <p:tags r:id="rId8"/>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4" descr="演示文稿3_04"/>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20" name="正文"/>
          <p:cNvSpPr txBox="1">
            <a:spLocks noGrp="1"/>
          </p:cNvSpPr>
          <p:nvPr>
            <p:ph idx="5"/>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defRPr dirty="0">
                <a:solidFill>
                  <a:schemeClr val="tx1"/>
                </a:solidFill>
                <a:sym typeface="+mn-ea"/>
              </a:defRPr>
            </a:lvl1pPr>
            <a:lvl2pPr>
              <a:defRPr dirty="0">
                <a:sym typeface="+mn-ea"/>
              </a:defRPr>
            </a:lvl2pPr>
            <a:lvl3pPr>
              <a:defRPr dirty="0">
                <a:sym typeface="+mn-ea"/>
              </a:defRPr>
            </a:lvl3pPr>
            <a:lvl4pPr>
              <a:defRPr dirty="0">
                <a:sym typeface="+mn-ea"/>
              </a:defRPr>
            </a:lvl4pPr>
            <a:lvl5pPr>
              <a:defRPr dirty="0">
                <a:sym typeface="+mn-ea"/>
              </a:defRPr>
            </a:lvl5pPr>
          </a:lstStyle>
          <a:p>
            <a:pPr fontAlgn="auto" lvl="0" marR="0">
              <a:lnSpc>
                <a:spcPct val="130000"/>
              </a:lnSpc>
              <a:spcBef>
                <a:spcPts val="1200"/>
              </a:spcBef>
              <a:spcAft>
                <a:spcPts val="0"/>
              </a:spcAft>
              <a:buClrTx/>
              <a:buSzTx/>
              <a:buChar char="●"/>
            </a:pPr>
            <a:r>
              <a:rPr dirty="0">
                <a:sym typeface="+mn-ea"/>
              </a:rPr>
              <a:t>单击此处编辑母版文本样式</a:t>
            </a:r>
            <a:endParaRPr dirty="0">
              <a:sym typeface="+mn-ea"/>
            </a:endParaRPr>
          </a:p>
          <a:p>
            <a:pPr lvl="1">
              <a:tabLst>
                <a:tab algn="l" pos="1609725"/>
              </a:tabLst>
            </a:pPr>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2" name="标题"/>
          <p:cNvSpPr txBox="1">
            <a:spLocks noGrp="1"/>
          </p:cNvSpPr>
          <p:nvPr>
            <p:ph type="title" idx="4"/>
            <p:custDataLst>
              <p:tags r:id="rId4"/>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24" name="正文"/>
          <p:cNvSpPr txBox="1">
            <a:spLocks noGrp="1"/>
          </p:cNvSpPr>
          <p:nvPr>
            <p:ph idx="3"/>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defRPr dirty="0">
                <a:solidFill>
                  <a:schemeClr val="tx1"/>
                </a:solidFill>
                <a:sym typeface="+mn-ea"/>
              </a:defRPr>
            </a:lvl1pPr>
            <a:lvl2pPr>
              <a:defRPr dirty="0">
                <a:sym typeface="+mn-ea"/>
              </a:defRPr>
            </a:lvl2pPr>
            <a:lvl3pPr>
              <a:defRPr dirty="0">
                <a:sym typeface="+mn-ea"/>
              </a:defRPr>
            </a:lvl3pPr>
            <a:lvl4pPr>
              <a:defRPr dirty="0">
                <a:sym typeface="+mn-ea"/>
              </a:defRPr>
            </a:lvl4pPr>
            <a:lvl5pPr>
              <a:defRPr dirty="0">
                <a:sym typeface="+mn-ea"/>
              </a:defRPr>
            </a:lvl5pPr>
          </a:lstStyle>
          <a:p>
            <a:pPr fontAlgn="auto" lvl="0" marR="0">
              <a:lnSpc>
                <a:spcPct val="130000"/>
              </a:lnSpc>
              <a:spcBef>
                <a:spcPts val="1200"/>
              </a:spcBef>
              <a:spcAft>
                <a:spcPts val="0"/>
              </a:spcAft>
              <a:buClrTx/>
              <a:buSzTx/>
              <a:buChar char="●"/>
            </a:pPr>
            <a:r>
              <a:rPr dirty="0">
                <a:sym typeface="+mn-ea"/>
              </a:rPr>
              <a:t>单击此处编辑母版文本样式</a:t>
            </a:r>
            <a:endParaRPr dirty="0">
              <a:sym typeface="+mn-ea"/>
            </a:endParaRPr>
          </a:p>
          <a:p>
            <a:pPr lvl="1">
              <a:tabLst>
                <a:tab algn="l" pos="1609725"/>
              </a:tabLst>
            </a:pPr>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6" name="标题"/>
          <p:cNvSpPr txBox="1">
            <a:spLocks noGrp="1"/>
          </p:cNvSpPr>
          <p:nvPr>
            <p:ph type="title" idx="2"/>
            <p:custDataLst>
              <p:tags r:id="rId6"/>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dk1">
                    <a:lumMod val="85000"/>
                    <a:lumOff val="15000"/>
                  </a:schemeClr>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28" name="标题"/>
          <p:cNvSpPr txBox="1">
            <a:spLocks noGrp="1"/>
          </p:cNvSpPr>
          <p:nvPr>
            <p:ph type="title" idx="1"/>
            <p:custDataLst>
              <p:tags r:id="rId7"/>
            </p:custDataLst>
          </p:nvPr>
        </p:nvSpPr>
        <p:spPr>
          <a:xfrm>
            <a:off x="608330" y="436880"/>
            <a:ext cx="10968990" cy="574040"/>
          </a:xfrm>
          <a:prstGeom prst="rect"/>
          <a:noFill/>
        </p:spPr>
        <p:txBody>
          <a:bodyPr anchor="b" anchorCtr="0" bIns="0" rtlCol="0" tIns="0" wrap="square">
            <a:normAutofit/>
          </a:bodyPr>
          <a:lstStyle>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ctr" lvl="0">
              <a:lnSpc>
                <a:spcPct val="100000"/>
              </a:lnSpc>
              <a:buClrTx/>
              <a:buSzTx/>
              <a:buFontTx/>
            </a:pPr>
            <a:r>
              <a:rPr dirty="0">
                <a:sym typeface="+mn-ea"/>
              </a:rPr>
              <a:t>单击此处编辑母版标题样式</a:t>
            </a:r>
            <a:endParaRPr dirty="0">
              <a:sym typeface="+mn-ea"/>
            </a:endParaRPr>
          </a:p>
        </p:txBody>
      </p:sp>
      <p:sp>
        <p:nvSpPr>
          <p:cNvPr id="1048730" name="日期占位符 6"/>
          <p:cNvSpPr>
            <a:spLocks noGrp="1"/>
          </p:cNvSpPr>
          <p:nvPr>
            <p:ph type="dt" sz="half" idx="10"/>
            <p:custDataLst>
              <p:tags r:id="rId8"/>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732" name="页脚占位符 7"/>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34" name="灯片编号占位符 8"/>
          <p:cNvSpPr>
            <a:spLocks noGrp="1"/>
          </p:cNvSpPr>
          <p:nvPr>
            <p:ph type="sldNum" sz="quarter" idx="12"/>
            <p:custDataLst>
              <p:tags r:id="rId10"/>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6" descr="演示文稿3_04"/>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36" name="标题"/>
          <p:cNvSpPr txBox="1">
            <a:spLocks noGrp="1"/>
          </p:cNvSpPr>
          <p:nvPr>
            <p:ph type="title" idx="1"/>
            <p:custDataLst>
              <p:tags r:id="rId3"/>
            </p:custDataLst>
          </p:nvPr>
        </p:nvSpPr>
        <p:spPr>
          <a:xfrm>
            <a:off x="608330" y="436880"/>
            <a:ext cx="10968990" cy="574040"/>
          </a:xfrm>
          <a:prstGeom prst="rect"/>
          <a:noFill/>
        </p:spPr>
        <p:txBody>
          <a:bodyPr anchor="b" anchorCtr="0" bIns="0" rtlCol="0" tIns="0" wrap="square">
            <a:normAutofit/>
          </a:bodyPr>
          <a:lstStyle>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ctr" lvl="0">
              <a:lnSpc>
                <a:spcPct val="100000"/>
              </a:lnSpc>
              <a:buClrTx/>
              <a:buSzTx/>
              <a:buFontTx/>
            </a:pPr>
            <a:r>
              <a:rPr dirty="0">
                <a:sym typeface="+mn-ea"/>
              </a:rPr>
              <a:t>单击此处编辑母版标题样式</a:t>
            </a:r>
            <a:endParaRPr dirty="0">
              <a:sym typeface="+mn-ea"/>
            </a:endParaRPr>
          </a:p>
        </p:txBody>
      </p:sp>
      <p:sp>
        <p:nvSpPr>
          <p:cNvPr id="1048738" name="日期占位符 2"/>
          <p:cNvSpPr>
            <a:spLocks noGrp="1"/>
          </p:cNvSpPr>
          <p:nvPr>
            <p:ph type="dt" sz="half" idx="10"/>
            <p:custDataLst>
              <p:tags r:id="rId4"/>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740" name="页脚占位符 3"/>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42" name="灯片编号占位符 4"/>
          <p:cNvSpPr>
            <a:spLocks noGrp="1"/>
          </p:cNvSpPr>
          <p:nvPr>
            <p:ph type="sldNum" sz="quarter" idx="12"/>
            <p:custDataLst>
              <p:tags r:id="rId6"/>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演示文稿3_04"/>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4" name="日期占位符 1"/>
          <p:cNvSpPr>
            <a:spLocks noGrp="1"/>
          </p:cNvSpPr>
          <p:nvPr>
            <p:ph type="dt" sz="half" idx="10"/>
            <p:custDataLst>
              <p:tags r:id="rId3"/>
            </p:custDataLst>
          </p:nvPr>
        </p:nvSpPr>
        <p:spPr/>
        <p:txBody>
          <a:bodyPr/>
          <a:p>
            <a:fld id="{D997B5FA-0921-464F-AAE1-844C04324D75}" type="datetimeFigureOut">
              <a:rPr altLang="en-US" lang="zh-CN" smtClean="0"/>
            </a:fld>
            <a:endParaRPr altLang="en-US" lang="zh-CN"/>
          </a:p>
        </p:txBody>
      </p:sp>
      <p:sp>
        <p:nvSpPr>
          <p:cNvPr id="1048746" name="页脚占位符 2"/>
          <p:cNvSpPr>
            <a:spLocks noGrp="1"/>
          </p:cNvSpPr>
          <p:nvPr>
            <p:ph type="ftr" sz="quarter" idx="11"/>
            <p:custDataLst>
              <p:tags r:id="rId4"/>
            </p:custDataLst>
          </p:nvPr>
        </p:nvSpPr>
        <p:spPr/>
        <p:txBody>
          <a:bodyPr/>
          <a:p>
            <a:endParaRPr altLang="en-US" lang="zh-CN"/>
          </a:p>
        </p:txBody>
      </p:sp>
      <p:sp>
        <p:nvSpPr>
          <p:cNvPr id="1048748" name="灯片编号占位符 3"/>
          <p:cNvSpPr>
            <a:spLocks noGrp="1"/>
          </p:cNvSpPr>
          <p:nvPr>
            <p:ph type="sldNum" sz="quarter" idx="12"/>
            <p:custDataLst>
              <p:tags r:id="rId5"/>
            </p:custDataLst>
          </p:nvPr>
        </p:nvSpPr>
        <p:spPr/>
        <p:txBody>
          <a:bodyPr/>
          <a:p>
            <a:fld id="{565CE74E-AB26-4998-AD42-012C4C1AD076}"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演示文稿3_04"/>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a:ln>
            <a:noFill/>
            <a:prstDash val="sysDash"/>
          </a:ln>
        </p:spPr>
      </p:pic>
      <p:sp>
        <p:nvSpPr>
          <p:cNvPr id="1048750" name="正文"/>
          <p:cNvSpPr txBox="1">
            <a:spLocks noGrp="1"/>
          </p:cNvSpPr>
          <p:nvPr>
            <p:ph idx="1"/>
            <p:custDataLst>
              <p:tags r:id="rId3"/>
            </p:custDataLst>
          </p:nvPr>
        </p:nvSpPr>
        <p:spPr>
          <a:xfrm>
            <a:off x="608330" y="437515"/>
            <a:ext cx="10968990" cy="5819140"/>
          </a:xfrm>
          <a:prstGeom prst="rect"/>
          <a:ln>
            <a:noFill/>
            <a:prstDash val="sysDash"/>
          </a:ln>
        </p:spPr>
        <p:txBody>
          <a:bodyPr bIns="46800" lIns="90000" rIns="90000" rtlCol="0" tIns="46800" vert="horz">
            <a:normAutofit/>
          </a:bodyPr>
          <a:lstStyle>
            <a:lvl1pPr>
              <a:defRPr dirty="0">
                <a:solidFill>
                  <a:schemeClr val="tx1"/>
                </a:solidFill>
                <a:sym typeface="+mn-ea"/>
              </a:defRPr>
            </a:lvl1pPr>
            <a:lvl2pPr>
              <a:defRPr dirty="0">
                <a:sym typeface="+mn-ea"/>
              </a:defRPr>
            </a:lvl2pPr>
            <a:lvl3pPr>
              <a:defRPr dirty="0">
                <a:sym typeface="+mn-ea"/>
              </a:defRPr>
            </a:lvl3pPr>
            <a:lvl4pPr>
              <a:defRPr dirty="0">
                <a:sym typeface="+mn-ea"/>
              </a:defRPr>
            </a:lvl4pPr>
            <a:lvl5pPr>
              <a:defRPr dirty="0">
                <a:sym typeface="+mn-ea"/>
              </a:defRPr>
            </a:lvl5pPr>
          </a:lstStyle>
          <a:p>
            <a:pPr fontAlgn="auto" lvl="0" marR="0">
              <a:lnSpc>
                <a:spcPct val="130000"/>
              </a:lnSpc>
              <a:spcBef>
                <a:spcPts val="1200"/>
              </a:spcBef>
              <a:spcAft>
                <a:spcPts val="0"/>
              </a:spcAft>
              <a:buClrTx/>
              <a:buSzTx/>
              <a:buChar char="●"/>
            </a:pPr>
            <a:r>
              <a:rPr dirty="0">
                <a:sym typeface="+mn-ea"/>
              </a:rPr>
              <a:t>单击此处编辑母版文本样式</a:t>
            </a:r>
            <a:endParaRPr dirty="0">
              <a:sym typeface="+mn-ea"/>
            </a:endParaRPr>
          </a:p>
          <a:p>
            <a:pPr lvl="1">
              <a:tabLst>
                <a:tab algn="l" pos="1609725"/>
              </a:tabLst>
            </a:pPr>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2" name="日期占位符 3"/>
          <p:cNvSpPr>
            <a:spLocks noGrp="1"/>
          </p:cNvSpPr>
          <p:nvPr>
            <p:ph type="dt" sz="half" idx="10"/>
            <p:custDataLst>
              <p:tags r:id="rId4"/>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754"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56" name="灯片编号占位符 5"/>
          <p:cNvSpPr>
            <a:spLocks noGrp="1"/>
          </p:cNvSpPr>
          <p:nvPr>
            <p:ph type="sldNum" sz="quarter" idx="12"/>
            <p:custDataLst>
              <p:tags r:id="rId6"/>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7" descr="演示文稿3_04"/>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58" name="副标题"/>
          <p:cNvSpPr txBox="1">
            <a:spLocks noGrp="1"/>
          </p:cNvSpPr>
          <p:nvPr>
            <p:ph type="body" idx="2" hasCustomPrompt="1"/>
            <p:custDataLst>
              <p:tags r:id="rId3"/>
            </p:custDataLst>
          </p:nvPr>
        </p:nvSpPr>
        <p:spPr>
          <a:xfrm>
            <a:off x="608330" y="1010920"/>
            <a:ext cx="10968990" cy="340995"/>
          </a:xfrm>
          <a:prstGeom prst="rect"/>
          <a:noFill/>
        </p:spPr>
        <p:txBody>
          <a:bodyPr anchor="ctr" anchorCtr="0" bIns="0" rtlCol="0" tIns="0" wrap="square">
            <a:normAutofit/>
          </a:bodyPr>
          <a:lstStyle>
            <a:lvl1pPr algn="ctr" defTabSz="914400" eaLnBrk="1" fontAlgn="auto" hangingPunct="1" latinLnBrk="0" lvl="0" marL="0" marR="0" rtl="0">
              <a:lnSpc>
                <a:spcPct val="100000"/>
              </a:lnSpc>
              <a:buClrTx/>
              <a:buSzTx/>
              <a:buFontTx/>
              <a:buNone/>
              <a:defRPr altLang="en-US" baseline="0" b="1" cap="none" dirty="0" sz="1600" i="0" kern="1200" kumimoji="0" lang="zh-CN" noProof="1" normalizeH="0" spc="0" strike="noStrike" u="none">
                <a:solidFill>
                  <a:schemeClr val="accent1">
                    <a:lumMod val="40000"/>
                    <a:lumOff val="60000"/>
                  </a:schemeClr>
                </a:solidFill>
                <a:latin typeface="+mj-ea"/>
                <a:ea typeface="+mj-ea"/>
                <a:cs typeface="MiSans Normal" panose="00000500000000000000" charset="-122"/>
                <a:sym typeface="+mn-ea"/>
              </a:defRPr>
            </a:lvl1pPr>
          </a:lstStyle>
          <a:p>
            <a:pPr algn="ctr" lvl="0">
              <a:buClrTx/>
              <a:buSzTx/>
              <a:buFontTx/>
            </a:pPr>
            <a:r>
              <a:rPr dirty="0">
                <a:sym typeface="+mn-ea"/>
              </a:rPr>
              <a:t>单击此处编辑母版副标题样式</a:t>
            </a:r>
            <a:endParaRPr dirty="0">
              <a:sym typeface="+mn-ea"/>
            </a:endParaRPr>
          </a:p>
        </p:txBody>
      </p:sp>
      <p:sp>
        <p:nvSpPr>
          <p:cNvPr id="1048760" name="标题"/>
          <p:cNvSpPr txBox="1">
            <a:spLocks noGrp="1"/>
          </p:cNvSpPr>
          <p:nvPr>
            <p:ph type="title" idx="1"/>
            <p:custDataLst>
              <p:tags r:id="rId4"/>
            </p:custDataLst>
          </p:nvPr>
        </p:nvSpPr>
        <p:spPr>
          <a:xfrm>
            <a:off x="608330" y="436880"/>
            <a:ext cx="10968990" cy="574040"/>
          </a:xfrm>
          <a:prstGeom prst="rect"/>
          <a:noFill/>
        </p:spPr>
        <p:txBody>
          <a:bodyPr anchor="b" anchorCtr="0" bIns="0" rtlCol="0" tIns="0" wrap="square">
            <a:normAutofit/>
          </a:bodyPr>
          <a:lstStyle>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ctr" lvl="0">
              <a:lnSpc>
                <a:spcPct val="100000"/>
              </a:lnSpc>
              <a:buClrTx/>
              <a:buSzTx/>
              <a:buFontTx/>
            </a:pPr>
            <a:r>
              <a:rPr dirty="0">
                <a:sym typeface="+mn-ea"/>
              </a:rPr>
              <a:t>单击此处编辑母版标题样式</a:t>
            </a:r>
            <a:endParaRPr dirty="0">
              <a:sym typeface="+mn-ea"/>
            </a:endParaRPr>
          </a:p>
        </p:txBody>
      </p:sp>
      <p:sp>
        <p:nvSpPr>
          <p:cNvPr id="1048762" name="日期占位符 2"/>
          <p:cNvSpPr>
            <a:spLocks noGrp="1"/>
          </p:cNvSpPr>
          <p:nvPr>
            <p:ph type="dt" sz="half" idx="10"/>
            <p:custDataLst>
              <p:tags r:id="rId5"/>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764"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66" name="灯片编号占位符 4"/>
          <p:cNvSpPr>
            <a:spLocks noGrp="1"/>
          </p:cNvSpPr>
          <p:nvPr>
            <p:ph type="sldNum" sz="quarter" idx="12"/>
            <p:custDataLst>
              <p:tags r:id="rId7"/>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8" descr="演示文稿3_05"/>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8" name="标题"/>
          <p:cNvSpPr txBox="1">
            <a:spLocks noGrp="1"/>
          </p:cNvSpPr>
          <p:nvPr>
            <p:ph type="title" idx="2" hasCustomPrompt="1"/>
            <p:custDataLst>
              <p:tags r:id="rId3"/>
            </p:custDataLst>
          </p:nvPr>
        </p:nvSpPr>
        <p:spPr>
          <a:xfrm>
            <a:off x="5161915" y="1767840"/>
            <a:ext cx="6218555" cy="1844675"/>
          </a:xfrm>
          <a:prstGeom prst="rect"/>
          <a:noFill/>
        </p:spPr>
        <p:txBody>
          <a:bodyPr anchor="ctr" anchorCtr="0" bIns="0" lIns="0" rIns="0" rtlCol="0" tIns="0" wrap="square">
            <a:normAutofit/>
          </a:bodyPr>
          <a:lstStyle>
            <a:lvl1pPr algn="l" defTabSz="914400" eaLnBrk="1" fontAlgn="auto" hangingPunct="1" latinLnBrk="0" lvl="0" marL="0" marR="0" rtl="0">
              <a:lnSpc>
                <a:spcPct val="100000"/>
              </a:lnSpc>
              <a:buClrTx/>
              <a:buSzTx/>
              <a:buFontTx/>
              <a:buNone/>
              <a:defRPr altLang="en-US" baseline="0" b="1" cap="none" dirty="0" sz="5400" i="0" kern="1200" kumimoji="0" lang="zh-CN" noProof="1" normalizeH="0" spc="0" strike="noStrike" u="none">
                <a:solidFill>
                  <a:schemeClr val="tx1">
                    <a:lumMod val="85000"/>
                    <a:lumOff val="15000"/>
                  </a:schemeClr>
                </a:solidFill>
                <a:latin typeface="+mj-ea"/>
                <a:ea typeface="+mj-ea"/>
                <a:cs typeface="MiSans Normal" panose="00000500000000000000" charset="-122"/>
                <a:sym typeface="+mn-ea"/>
              </a:defRPr>
            </a:lvl1pPr>
          </a:lstStyle>
          <a:p>
            <a:pPr algn="l" lvl="0">
              <a:buClrTx/>
              <a:buSzTx/>
              <a:buFontTx/>
            </a:pPr>
            <a:r>
              <a:rPr dirty="0">
                <a:sym typeface="+mn-ea"/>
              </a:rPr>
              <a:t>单击此处编辑标题</a:t>
            </a:r>
            <a:endParaRPr dirty="0">
              <a:sym typeface="+mn-ea"/>
            </a:endParaRPr>
          </a:p>
        </p:txBody>
      </p:sp>
      <p:sp>
        <p:nvSpPr>
          <p:cNvPr id="1048770" name="署名"/>
          <p:cNvSpPr>
            <a:spLocks noGrp="1"/>
          </p:cNvSpPr>
          <p:nvPr>
            <p:ph type="body" idx="1" hasCustomPrompt="1"/>
            <p:custDataLst>
              <p:tags r:id="rId4"/>
            </p:custDataLst>
          </p:nvPr>
        </p:nvSpPr>
        <p:spPr>
          <a:xfrm>
            <a:off x="5161915" y="4053840"/>
            <a:ext cx="1644650" cy="408940"/>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91440" numCol="1" rIns="91440" rtlCol="0" spcCol="0" tIns="0" vert="horz" vertOverflow="overflow" wrap="square">
            <a:normAutofit/>
          </a:bodyPr>
          <a:lstStyle>
            <a:lvl1pPr algn="ctr" defTabSz="914400" eaLnBrk="1" fontAlgn="auto" hangingPunct="1" latinLnBrk="0" lvl="0" marL="0" marR="0" rtl="0">
              <a:lnSpc>
                <a:spcPct val="100000"/>
              </a:lnSpc>
              <a:buClrTx/>
              <a:buSzTx/>
              <a:buFontTx/>
              <a:buNone/>
              <a:defRPr altLang="en-US" baseline="0" b="1" cap="none" dirty="0" sz="12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buClrTx/>
              <a:buSzTx/>
              <a:buFontTx/>
            </a:pPr>
            <a:r>
              <a:rPr dirty="0">
                <a:sym typeface="+mn-ea"/>
              </a:rPr>
              <a:t>单击此处编辑文本</a:t>
            </a:r>
            <a:endParaRPr dirty="0">
              <a:sym typeface="+mn-ea"/>
            </a:endParaRPr>
          </a:p>
        </p:txBody>
      </p:sp>
      <p:sp>
        <p:nvSpPr>
          <p:cNvPr id="1048772" name="日期占位符 3"/>
          <p:cNvSpPr>
            <a:spLocks noGrp="1"/>
          </p:cNvSpPr>
          <p:nvPr>
            <p:ph type="dt" sz="half" idx="10"/>
            <p:custDataLst>
              <p:tags r:id="rId5"/>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774"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76" name="灯片编号占位符 5"/>
          <p:cNvSpPr>
            <a:spLocks noGrp="1"/>
          </p:cNvSpPr>
          <p:nvPr>
            <p:ph type="sldNum" sz="quarter" idx="12"/>
            <p:custDataLst>
              <p:tags r:id="rId7"/>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9.xml"/><Relationship Id="rId13" Type="http://schemas.openxmlformats.org/officeDocument/2006/relationships/image" Target="../media/image2.png"/><Relationship Id="rId14" Type="http://schemas.openxmlformats.org/officeDocument/2006/relationships/tags" Target="../tags/tag70.xml"/><Relationship Id="rId15" Type="http://schemas.openxmlformats.org/officeDocument/2006/relationships/tags" Target="../tags/tag71.xml"/><Relationship Id="rId16" Type="http://schemas.openxmlformats.org/officeDocument/2006/relationships/tags" Target="../tags/tag72.xml"/><Relationship Id="rId17" Type="http://schemas.openxmlformats.org/officeDocument/2006/relationships/tags" Target="../tags/tag73.xml"/><Relationship Id="rId18" Type="http://schemas.openxmlformats.org/officeDocument/2006/relationships/tags" Target="../tags/tag74.xml"/><Relationship Id="rId19" Type="http://schemas.openxmlformats.org/officeDocument/2006/relationships/tags" Target="../tags/tag75.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12040" r:id="rId1"/>
    <p:sldLayoutId id="2147512041" r:id="rId2"/>
    <p:sldLayoutId id="2147512042" r:id="rId3"/>
    <p:sldLayoutId id="2147512043" r:id="rId4"/>
    <p:sldLayoutId id="2147512044" r:id="rId5"/>
    <p:sldLayoutId id="2147512045" r:id="rId6"/>
    <p:sldLayoutId id="2147512046" r:id="rId7"/>
    <p:sldLayoutId id="2147512047" r:id="rId8"/>
    <p:sldLayoutId id="2147512048" r:id="rId9"/>
    <p:sldLayoutId id="2147512049" r:id="rId10"/>
    <p:sldLayoutId id="2147512050"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6" descr="演示文稿3_04"/>
          <p:cNvPicPr>
            <a:picLocks noChangeAspect="1"/>
          </p:cNvPicPr>
          <p:nvPr>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4" name="日期占位符 8"/>
          <p:cNvSpPr>
            <a:spLocks noGrp="1"/>
          </p:cNvSpPr>
          <p:nvPr>
            <p:ph type="dt" sz="half" idx="10"/>
            <p:custDataLst>
              <p:tags r:id="rId14"/>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656" name="页脚占位符 9"/>
          <p:cNvSpPr>
            <a:spLocks noGrp="1"/>
          </p:cNvSpPr>
          <p:nvPr>
            <p:ph type="ftr" sz="quarter" idx="11"/>
            <p:custDataLst>
              <p:tags r:id="rId15"/>
            </p:custDataLst>
          </p:nvPr>
        </p:nvSpPr>
        <p:spPr>
          <a:xfrm>
            <a:off x="4038600" y="6356350"/>
            <a:ext cx="4114800" cy="365125"/>
          </a:xfrm>
        </p:spPr>
        <p:txBody>
          <a:bodyPr/>
          <a:p>
            <a:endParaRPr altLang="en-US" lang="zh-CN"/>
          </a:p>
        </p:txBody>
      </p:sp>
      <p:sp>
        <p:nvSpPr>
          <p:cNvPr id="1048658" name="灯片编号占位符 10"/>
          <p:cNvSpPr>
            <a:spLocks noGrp="1"/>
          </p:cNvSpPr>
          <p:nvPr>
            <p:ph type="sldNum" sz="quarter" idx="12"/>
            <p:custDataLst>
              <p:tags r:id="rId16"/>
            </p:custDataLst>
          </p:nvPr>
        </p:nvSpPr>
        <p:spPr>
          <a:xfrm>
            <a:off x="8610600" y="6356350"/>
            <a:ext cx="2743200" cy="365125"/>
          </a:xfrm>
        </p:spPr>
        <p:txBody>
          <a:bodyPr/>
          <a:p>
            <a:fld id="{565CE74E-AB26-4998-AD42-012C4C1AD076}" type="slidenum">
              <a:rPr altLang="en-US" lang="zh-CN" smtClean="0"/>
            </a:fld>
            <a:endParaRPr altLang="en-US" lang="zh-CN"/>
          </a:p>
        </p:txBody>
      </p:sp>
      <p:sp>
        <p:nvSpPr>
          <p:cNvPr id="1048660" name="文本占位符 1"/>
          <p:cNvSpPr>
            <a:spLocks noGrp="1"/>
          </p:cNvSpPr>
          <p:nvPr>
            <p:ph type="body" idx="1"/>
            <p:custDataLst>
              <p:tags r:id="rId17"/>
            </p:custDataLst>
          </p:nvPr>
        </p:nvSpPr>
        <p:spPr>
          <a:xfrm>
            <a:off x="608330" y="1275128"/>
            <a:ext cx="10968990" cy="4901836"/>
          </a:xfrm>
          <a:prstGeom prst="rect"/>
        </p:spPr>
        <p:txBody>
          <a:bodyPr bIns="45720" lIns="91440" rIns="91440" rtlCol="0" tIns="45720" vert="horz">
            <a:normAutofit/>
          </a:bodyPr>
          <a:p>
            <a:pPr lvl="0">
              <a:spcBef>
                <a:spcPts val="1200"/>
              </a:spcBef>
              <a:spcAft>
                <a:spcPts val="0"/>
              </a:spcAft>
            </a:pPr>
            <a:r>
              <a:rPr altLang="en-US" dirty="0" lang="zh-CN">
                <a:sym typeface="+mn-ea"/>
              </a:rPr>
              <a:t>单击此处编辑母版文本样式</a:t>
            </a:r>
            <a:endParaRPr altLang="en-US" dirty="0" lang="zh-CN">
              <a:sym typeface="+mn-ea"/>
            </a:endParaRPr>
          </a:p>
          <a:p>
            <a:pPr lvl="1">
              <a:spcBef>
                <a:spcPts val="1200"/>
              </a:spcBef>
              <a:spcAft>
                <a:spcPts val="0"/>
              </a:spcAft>
            </a:pPr>
            <a:r>
              <a:rPr altLang="en-US" dirty="0" lang="zh-CN">
                <a:sym typeface="+mn-ea"/>
              </a:rPr>
              <a:t>第二级</a:t>
            </a:r>
            <a:endParaRPr altLang="en-US" dirty="0" lang="zh-CN">
              <a:sym typeface="+mn-ea"/>
            </a:endParaRPr>
          </a:p>
          <a:p>
            <a:pPr lvl="2">
              <a:spcBef>
                <a:spcPts val="1200"/>
              </a:spcBef>
              <a:spcAft>
                <a:spcPts val="0"/>
              </a:spcAft>
            </a:pPr>
            <a:r>
              <a:rPr altLang="en-US" dirty="0" lang="zh-CN">
                <a:sym typeface="+mn-ea"/>
              </a:rPr>
              <a:t>第三级</a:t>
            </a:r>
            <a:endParaRPr altLang="en-US" dirty="0" lang="zh-CN">
              <a:sym typeface="+mn-ea"/>
            </a:endParaRPr>
          </a:p>
          <a:p>
            <a:pPr lvl="3">
              <a:spcBef>
                <a:spcPts val="1200"/>
              </a:spcBef>
              <a:spcAft>
                <a:spcPts val="0"/>
              </a:spcAft>
            </a:pPr>
            <a:r>
              <a:rPr altLang="en-US" dirty="0" lang="zh-CN">
                <a:sym typeface="+mn-ea"/>
              </a:rPr>
              <a:t>第四级</a:t>
            </a:r>
            <a:endParaRPr altLang="en-US" dirty="0" lang="zh-CN">
              <a:sym typeface="+mn-ea"/>
            </a:endParaRPr>
          </a:p>
          <a:p>
            <a:pPr lvl="4">
              <a:spcBef>
                <a:spcPts val="1200"/>
              </a:spcBef>
              <a:spcAft>
                <a:spcPts val="0"/>
              </a:spcAft>
            </a:pPr>
            <a:r>
              <a:rPr altLang="en-US" dirty="0" lang="zh-CN">
                <a:sym typeface="+mn-ea"/>
              </a:rPr>
              <a:t>第五级</a:t>
            </a:r>
            <a:endParaRPr altLang="en-US" dirty="0" lang="zh-CN">
              <a:sym typeface="+mn-ea"/>
            </a:endParaRPr>
          </a:p>
        </p:txBody>
      </p:sp>
      <p:sp>
        <p:nvSpPr>
          <p:cNvPr id="1048662" name="标题占位符 2"/>
          <p:cNvSpPr>
            <a:spLocks noGrp="1"/>
          </p:cNvSpPr>
          <p:nvPr>
            <p:ph type="title"/>
            <p:custDataLst>
              <p:tags r:id="rId18"/>
            </p:custDataLst>
          </p:nvPr>
        </p:nvSpPr>
        <p:spPr>
          <a:xfrm>
            <a:off x="608329" y="365125"/>
            <a:ext cx="10968989" cy="730617"/>
          </a:xfrm>
          <a:prstGeom prst="rect"/>
          <a:noFill/>
        </p:spPr>
        <p:txBody>
          <a:bodyPr anchor="b" anchorCtr="0" bIns="0" lIns="91440" rIns="91440" rtlCol="0" tIns="0" vert="horz" wrap="square">
            <a:normAutofit/>
          </a:bodyPr>
          <a:p>
            <a:pPr algn="ctr" fontAlgn="auto" lvl="0" marL="0" marR="0">
              <a:lnSpc>
                <a:spcPct val="100000"/>
              </a:lnSpc>
              <a:buClrTx/>
              <a:buSzTx/>
              <a:buFontTx/>
            </a:pPr>
            <a:r>
              <a:rPr altLang="en-US" dirty="0" lang="zh-CN"/>
              <a:t>单击此处编辑母版标题样式</a:t>
            </a:r>
            <a:endParaRPr altLang="en-US" dirty="0"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512077" r:id="rId1"/>
    <p:sldLayoutId id="2147512078" r:id="rId2"/>
    <p:sldLayoutId id="2147512079" r:id="rId3"/>
    <p:sldLayoutId id="2147512080" r:id="rId4"/>
    <p:sldLayoutId id="2147512081" r:id="rId5"/>
    <p:sldLayoutId id="2147512082" r:id="rId6"/>
    <p:sldLayoutId id="2147512083" r:id="rId7"/>
    <p:sldLayoutId id="2147512084" r:id="rId8"/>
    <p:sldLayoutId id="2147512085" r:id="rId9"/>
    <p:sldLayoutId id="2147512086" r:id="rId10"/>
    <p:sldLayoutId id="2147512087" r:id="rId11"/>
  </p:sldLayoutIdLst>
  <p:txStyles>
    <p:titleStyle>
      <a:lvl1pPr algn="l" defTabSz="914400" eaLnBrk="1" hangingPunct="1" latinLnBrk="0" rtl="0">
        <a:lnSpc>
          <a:spcPct val="90000"/>
        </a:lnSpc>
        <a:spcBef>
          <a:spcPct val="0"/>
        </a:spcBef>
        <a:buNone/>
        <a:defRPr altLang="en-US" baseline="0" b="0" cap="none" dirty="0" sz="3200" i="0" kern="1200" kumimoji="0" lang="zh-CN" normalizeH="0" spc="0" strike="noStrike" u="none" smtClean="0">
          <a:solidFill>
            <a:schemeClr val="accent1"/>
          </a:solidFill>
          <a:latin typeface="+mj-ea"/>
          <a:ea typeface="+mj-ea"/>
          <a:cs typeface="MiSans Normal"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Bold" panose="00000800000000000000" charset="-122"/>
          <a:sym typeface="+mn-ea"/>
        </a:defRPr>
      </a:lvl1pPr>
      <a:lvl2pPr algn="l" defTabSz="914400" eaLnBrk="1" fontAlgn="auto" hangingPunct="1" indent="-228600" latinLnBrk="0" marL="685800" marR="0" rtl="0">
        <a:lnSpc>
          <a:spcPct val="120000"/>
        </a:lnSpc>
        <a:spcBef>
          <a:spcPts val="1200"/>
        </a:spcBef>
        <a:spcAft>
          <a:spcPts val="0"/>
        </a:spcAft>
        <a:buFont typeface="Arial" panose="02080604020202020204" pitchFamily="34" charset="0"/>
        <a:buChar char="•"/>
        <a:defRPr altLang="en-US" baseline="0" b="0" cap="none" dirty="0" sz="1600" i="0" kern="1200" kumimoji="0" lang="zh-CN" normalizeH="0" spc="150" strike="noStrike" u="none">
          <a:solidFill>
            <a:schemeClr val="tx1">
              <a:lumMod val="75000"/>
              <a:lumOff val="25000"/>
            </a:schemeClr>
          </a:solidFill>
          <a:latin typeface="+mn-ea"/>
          <a:ea typeface="+mn-ea"/>
          <a:cs typeface="MiSans Normal" panose="00000500000000000000" charset="-122"/>
        </a:defRPr>
      </a:lvl2pPr>
      <a:lvl3pPr algn="l" defTabSz="914400" eaLnBrk="1" fontAlgn="auto" hangingPunct="1" indent="-228600" latinLnBrk="0" marL="1143000" marR="0" rtl="0">
        <a:lnSpc>
          <a:spcPct val="120000"/>
        </a:lnSpc>
        <a:spcBef>
          <a:spcPts val="1200"/>
        </a:spcBef>
        <a:spcAft>
          <a:spcPts val="0"/>
        </a:spcAft>
        <a:buFont typeface="Arial" panose="02080604020202020204" pitchFamily="34" charset="0"/>
        <a:buChar char="•"/>
        <a:defRPr altLang="en-US" baseline="0" b="0" cap="none" dirty="0" sz="1600" i="0" kern="1200" kumimoji="0" lang="zh-CN" normalizeH="0" spc="150" strike="noStrike" u="none">
          <a:solidFill>
            <a:schemeClr val="tx1">
              <a:lumMod val="75000"/>
              <a:lumOff val="25000"/>
            </a:schemeClr>
          </a:solidFill>
          <a:latin typeface="+mn-ea"/>
          <a:ea typeface="+mn-ea"/>
          <a:cs typeface="MiSans Normal" panose="00000500000000000000" charset="-122"/>
        </a:defRPr>
      </a:lvl3pPr>
      <a:lvl4pPr algn="l" defTabSz="914400" eaLnBrk="1" fontAlgn="auto" hangingPunct="1" indent="-228600" latinLnBrk="0" marL="1600200" marR="0" rtl="0">
        <a:lnSpc>
          <a:spcPct val="120000"/>
        </a:lnSpc>
        <a:spcBef>
          <a:spcPts val="1200"/>
        </a:spcBef>
        <a:spcAft>
          <a:spcPts val="0"/>
        </a:spcAft>
        <a:buFont typeface="Arial" panose="02080604020202020204" pitchFamily="34" charset="0"/>
        <a:buChar char="•"/>
        <a:defRPr altLang="en-US" baseline="0" b="0" cap="none" dirty="0" sz="1600" i="0" kern="1200" kumimoji="0" lang="zh-CN" normalizeH="0" spc="150" strike="noStrike" u="none">
          <a:solidFill>
            <a:schemeClr val="tx1">
              <a:lumMod val="75000"/>
              <a:lumOff val="25000"/>
            </a:schemeClr>
          </a:solidFill>
          <a:latin typeface="+mn-ea"/>
          <a:ea typeface="+mn-ea"/>
          <a:cs typeface="MiSans Normal" panose="00000500000000000000" charset="-122"/>
        </a:defRPr>
      </a:lvl4pPr>
      <a:lvl5pPr algn="l" defTabSz="914400" eaLnBrk="1" fontAlgn="auto" hangingPunct="1" indent="-228600" latinLnBrk="0" marL="2057400" marR="0" rtl="0">
        <a:lnSpc>
          <a:spcPct val="120000"/>
        </a:lnSpc>
        <a:spcBef>
          <a:spcPts val="1200"/>
        </a:spcBef>
        <a:spcAft>
          <a:spcPts val="0"/>
        </a:spcAft>
        <a:buFont typeface="Arial" panose="02080604020202020204" pitchFamily="34" charset="0"/>
        <a:buChar char="•"/>
        <a:defRPr altLang="en-US" baseline="0" b="0" cap="none" dirty="0" sz="1600" i="0" kern="1200" kumimoji="0" lang="zh-CN" normalizeH="0" spc="150" strike="noStrike" u="none">
          <a:solidFill>
            <a:schemeClr val="tx1">
              <a:lumMod val="75000"/>
              <a:lumOff val="25000"/>
            </a:schemeClr>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tags" Target="../tags/tag77.xml"/><Relationship Id="rId3" Type="http://schemas.openxmlformats.org/officeDocument/2006/relationships/tags" Target="../tags/tag78.xml"/><Relationship Id="rId4" Type="http://schemas.openxmlformats.org/officeDocument/2006/relationships/tags" Target="../tags/tag79.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0.xml"/><Relationship Id="rId2" Type="http://schemas.openxmlformats.org/officeDocument/2006/relationships/tags" Target="../tags/tag81.xml"/><Relationship Id="rId3" Type="http://schemas.openxmlformats.org/officeDocument/2006/relationships/tags" Target="../tags/tag82.xml"/><Relationship Id="rId4" Type="http://schemas.openxmlformats.org/officeDocument/2006/relationships/tags" Target="../tags/tag83.xml"/><Relationship Id="rId5" Type="http://schemas.openxmlformats.org/officeDocument/2006/relationships/tags" Target="../tags/tag84.xml"/><Relationship Id="rId6" Type="http://schemas.openxmlformats.org/officeDocument/2006/relationships/tags" Target="../tags/tag85.xml"/><Relationship Id="rId7" Type="http://schemas.openxmlformats.org/officeDocument/2006/relationships/tags" Target="../tags/tag86.xml"/><Relationship Id="rId8" Type="http://schemas.openxmlformats.org/officeDocument/2006/relationships/tags" Target="../tags/tag87.xml"/><Relationship Id="rId9" Type="http://schemas.openxmlformats.org/officeDocument/2006/relationships/tags" Target="../tags/tag88.xml"/><Relationship Id="rId10" Type="http://schemas.openxmlformats.org/officeDocument/2006/relationships/tags" Target="../tags/tag89.xml"/><Relationship Id="rId11" Type="http://schemas.openxmlformats.org/officeDocument/2006/relationships/tags" Target="../tags/tag90.xml"/><Relationship Id="rId12" Type="http://schemas.openxmlformats.org/officeDocument/2006/relationships/tags" Target="../tags/tag91.xml"/><Relationship Id="rId13" Type="http://schemas.openxmlformats.org/officeDocument/2006/relationships/tags" Target="../tags/tag92.xml"/><Relationship Id="rId14" Type="http://schemas.openxmlformats.org/officeDocument/2006/relationships/slideLayout" Target="../slideLayouts/slideLayout14.xml"/><Relationship Id="rId1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96.xml"/><Relationship Id="rId2" Type="http://schemas.openxmlformats.org/officeDocument/2006/relationships/tags" Target="../tags/tag97.xml"/><Relationship Id="rId3" Type="http://schemas.openxmlformats.org/officeDocument/2006/relationships/tags" Target="../tags/tag98.xml"/><Relationship Id="rId4" Type="http://schemas.openxmlformats.org/officeDocument/2006/relationships/tags" Target="../tags/tag99.xml"/><Relationship Id="rId5" Type="http://schemas.openxmlformats.org/officeDocument/2006/relationships/tags" Target="../tags/tag100.xml"/><Relationship Id="rId6" Type="http://schemas.openxmlformats.org/officeDocument/2006/relationships/tags" Target="../tags/tag101.xml"/><Relationship Id="rId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02.xml"/><Relationship Id="rId2" Type="http://schemas.openxmlformats.org/officeDocument/2006/relationships/tags" Target="../tags/tag103.xml"/><Relationship Id="rId3" Type="http://schemas.openxmlformats.org/officeDocument/2006/relationships/tags" Target="../tags/tag104.xml"/><Relationship Id="rId4" Type="http://schemas.openxmlformats.org/officeDocument/2006/relationships/tags" Target="../tags/tag105.xml"/><Relationship Id="rId5" Type="http://schemas.openxmlformats.org/officeDocument/2006/relationships/tags" Target="../tags/tag106.xml"/><Relationship Id="rId6" Type="http://schemas.openxmlformats.org/officeDocument/2006/relationships/tags" Target="../tags/tag107.xml"/><Relationship Id="rId7" Type="http://schemas.openxmlformats.org/officeDocument/2006/relationships/tags" Target="../tags/tag108.xml"/><Relationship Id="rId8" Type="http://schemas.openxmlformats.org/officeDocument/2006/relationships/tags" Target="../tags/tag109.xml"/><Relationship Id="rId9" Type="http://schemas.openxmlformats.org/officeDocument/2006/relationships/tags" Target="../tags/tag110.xml"/><Relationship Id="rId10" Type="http://schemas.openxmlformats.org/officeDocument/2006/relationships/tags" Target="../tags/tag111.xml"/><Relationship Id="rId11" Type="http://schemas.openxmlformats.org/officeDocument/2006/relationships/tags" Target="../tags/tag112.xml"/><Relationship Id="rId12" Type="http://schemas.openxmlformats.org/officeDocument/2006/relationships/tags" Target="../tags/tag113.xml"/><Relationship Id="rId13" Type="http://schemas.openxmlformats.org/officeDocument/2006/relationships/tags" Target="../tags/tag114.xml"/><Relationship Id="rId14" Type="http://schemas.openxmlformats.org/officeDocument/2006/relationships/tags" Target="../tags/tag115.xml"/><Relationship Id="rId15" Type="http://schemas.openxmlformats.org/officeDocument/2006/relationships/tags" Target="../tags/tag116.xml"/><Relationship Id="rId16"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29.xml"/><Relationship Id="rId2" Type="http://schemas.openxmlformats.org/officeDocument/2006/relationships/tags" Target="../tags/tag130.xml"/><Relationship Id="rId3" Type="http://schemas.openxmlformats.org/officeDocument/2006/relationships/tags" Target="../tags/tag131.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32.xml"/><Relationship Id="rId2" Type="http://schemas.openxmlformats.org/officeDocument/2006/relationships/tags" Target="../tags/tag133.xml"/><Relationship Id="rId3" Type="http://schemas.openxmlformats.org/officeDocument/2006/relationships/tags" Target="../tags/tag134.xml"/><Relationship Id="rId4" Type="http://schemas.openxmlformats.org/officeDocument/2006/relationships/tags" Target="../tags/tag135.xml"/><Relationship Id="rId5" Type="http://schemas.openxmlformats.org/officeDocument/2006/relationships/tags" Target="../tags/tag136.xml"/><Relationship Id="rId6" Type="http://schemas.openxmlformats.org/officeDocument/2006/relationships/tags" Target="../tags/tag137.xml"/><Relationship Id="rId7" Type="http://schemas.openxmlformats.org/officeDocument/2006/relationships/tags" Target="../tags/tag138.xml"/><Relationship Id="rId8" Type="http://schemas.openxmlformats.org/officeDocument/2006/relationships/tags" Target="../tags/tag139.xml"/><Relationship Id="rId9"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40.xml"/><Relationship Id="rId2" Type="http://schemas.openxmlformats.org/officeDocument/2006/relationships/tags" Target="../tags/tag141.xml"/><Relationship Id="rId3" Type="http://schemas.openxmlformats.org/officeDocument/2006/relationships/tags" Target="../tags/tag142.xml"/><Relationship Id="rId4" Type="http://schemas.openxmlformats.org/officeDocument/2006/relationships/tags" Target="../tags/tag143.xml"/><Relationship Id="rId5" Type="http://schemas.openxmlformats.org/officeDocument/2006/relationships/tags" Target="../tags/tag144.xml"/><Relationship Id="rId6" Type="http://schemas.openxmlformats.org/officeDocument/2006/relationships/tags" Target="../tags/tag145.xml"/><Relationship Id="rId7" Type="http://schemas.openxmlformats.org/officeDocument/2006/relationships/tags" Target="../tags/tag146.xml"/><Relationship Id="rId8" Type="http://schemas.openxmlformats.org/officeDocument/2006/relationships/tags" Target="../tags/tag147.xml"/><Relationship Id="rId9" Type="http://schemas.openxmlformats.org/officeDocument/2006/relationships/tags" Target="../tags/tag148.xml"/><Relationship Id="rId10" Type="http://schemas.openxmlformats.org/officeDocument/2006/relationships/tags" Target="../tags/tag149.xml"/><Relationship Id="rId11" Type="http://schemas.openxmlformats.org/officeDocument/2006/relationships/tags" Target="../tags/tag150.xml"/><Relationship Id="rId12" Type="http://schemas.openxmlformats.org/officeDocument/2006/relationships/tags" Target="../tags/tag151.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52.xml"/><Relationship Id="rId2" Type="http://schemas.openxmlformats.org/officeDocument/2006/relationships/tags" Target="../tags/tag153.xml"/><Relationship Id="rId3" Type="http://schemas.openxmlformats.org/officeDocument/2006/relationships/tags" Target="../tags/tag154.xml"/><Relationship Id="rId4" Type="http://schemas.openxmlformats.org/officeDocument/2006/relationships/tags" Target="../tags/tag155.xml"/><Relationship Id="rId5" Type="http://schemas.openxmlformats.org/officeDocument/2006/relationships/tags" Target="../tags/tag156.xml"/><Relationship Id="rId6" Type="http://schemas.openxmlformats.org/officeDocument/2006/relationships/tags" Target="../tags/tag157.xml"/><Relationship Id="rId7" Type="http://schemas.openxmlformats.org/officeDocument/2006/relationships/tags" Target="../tags/tag158.xml"/><Relationship Id="rId8" Type="http://schemas.openxmlformats.org/officeDocument/2006/relationships/tags" Target="../tags/tag159.xml"/><Relationship Id="rId9" Type="http://schemas.openxmlformats.org/officeDocument/2006/relationships/tags" Target="../tags/tag160.xml"/><Relationship Id="rId10" Type="http://schemas.openxmlformats.org/officeDocument/2006/relationships/tags" Target="../tags/tag161.xml"/><Relationship Id="rId11" Type="http://schemas.openxmlformats.org/officeDocument/2006/relationships/tags" Target="../tags/tag162.xml"/><Relationship Id="rId12" Type="http://schemas.openxmlformats.org/officeDocument/2006/relationships/tags" Target="../tags/tag163.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167.xml"/><Relationship Id="rId2" Type="http://schemas.openxmlformats.org/officeDocument/2006/relationships/tags" Target="../tags/tag168.xml"/><Relationship Id="rId3" Type="http://schemas.openxmlformats.org/officeDocument/2006/relationships/tags" Target="../tags/tag169.xml"/><Relationship Id="rId4" Type="http://schemas.openxmlformats.org/officeDocument/2006/relationships/tags" Target="../tags/tag170.xml"/><Relationship Id="rId5" Type="http://schemas.openxmlformats.org/officeDocument/2006/relationships/tags" Target="../tags/tag171.xml"/><Relationship Id="rId6" Type="http://schemas.openxmlformats.org/officeDocument/2006/relationships/tags" Target="../tags/tag172.xml"/><Relationship Id="rId7" Type="http://schemas.openxmlformats.org/officeDocument/2006/relationships/tags" Target="../tags/tag173.xml"/><Relationship Id="rId8" Type="http://schemas.openxmlformats.org/officeDocument/2006/relationships/tags" Target="../tags/tag174.xml"/><Relationship Id="rId9" Type="http://schemas.openxmlformats.org/officeDocument/2006/relationships/tags" Target="../tags/tag175.xml"/><Relationship Id="rId10" Type="http://schemas.openxmlformats.org/officeDocument/2006/relationships/tags" Target="../tags/tag176.xml"/><Relationship Id="rId11" Type="http://schemas.openxmlformats.org/officeDocument/2006/relationships/tags" Target="../tags/tag177.xml"/><Relationship Id="rId12" Type="http://schemas.openxmlformats.org/officeDocument/2006/relationships/tags" Target="../tags/tag178.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tags" Target="../tags/tag182.xml"/><Relationship Id="rId5" Type="http://schemas.openxmlformats.org/officeDocument/2006/relationships/tags" Target="../tags/tag183.xml"/><Relationship Id="rId6" Type="http://schemas.openxmlformats.org/officeDocument/2006/relationships/tags" Target="../tags/tag184.xml"/><Relationship Id="rId7" Type="http://schemas.openxmlformats.org/officeDocument/2006/relationships/tags" Target="../tags/tag185.xml"/><Relationship Id="rId8" Type="http://schemas.openxmlformats.org/officeDocument/2006/relationships/tags" Target="../tags/tag186.xml"/><Relationship Id="rId9" Type="http://schemas.openxmlformats.org/officeDocument/2006/relationships/tags" Target="../tags/tag187.xml"/><Relationship Id="rId10" Type="http://schemas.openxmlformats.org/officeDocument/2006/relationships/tags" Target="../tags/tag188.xml"/><Relationship Id="rId11" Type="http://schemas.openxmlformats.org/officeDocument/2006/relationships/tags" Target="../tags/tag189.xml"/><Relationship Id="rId12" Type="http://schemas.openxmlformats.org/officeDocument/2006/relationships/tags" Target="../tags/tag190.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tags" Target="../tags/tag194.xml"/><Relationship Id="rId5" Type="http://schemas.openxmlformats.org/officeDocument/2006/relationships/tags" Target="../tags/tag195.xml"/><Relationship Id="rId6" Type="http://schemas.openxmlformats.org/officeDocument/2006/relationships/tags" Target="../tags/tag196.xml"/><Relationship Id="rId7" Type="http://schemas.openxmlformats.org/officeDocument/2006/relationships/tags" Target="../tags/tag197.xml"/><Relationship Id="rId8" Type="http://schemas.openxmlformats.org/officeDocument/2006/relationships/tags" Target="../tags/tag198.xml"/><Relationship Id="rId9" Type="http://schemas.openxmlformats.org/officeDocument/2006/relationships/tags" Target="../tags/tag199.xml"/><Relationship Id="rId10" Type="http://schemas.openxmlformats.org/officeDocument/2006/relationships/tags" Target="../tags/tag200.xml"/><Relationship Id="rId11" Type="http://schemas.openxmlformats.org/officeDocument/2006/relationships/tags" Target="../tags/tag201.xml"/><Relationship Id="rId12" Type="http://schemas.openxmlformats.org/officeDocument/2006/relationships/tags" Target="../tags/tag202.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03.xml"/><Relationship Id="rId2" Type="http://schemas.openxmlformats.org/officeDocument/2006/relationships/tags" Target="../tags/tag204.xml"/><Relationship Id="rId3" Type="http://schemas.openxmlformats.org/officeDocument/2006/relationships/tags" Target="../tags/tag205.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06.xml"/><Relationship Id="rId2" Type="http://schemas.openxmlformats.org/officeDocument/2006/relationships/tags" Target="../tags/tag207.xml"/><Relationship Id="rId3" Type="http://schemas.openxmlformats.org/officeDocument/2006/relationships/tags" Target="../tags/tag208.xml"/><Relationship Id="rId4" Type="http://schemas.openxmlformats.org/officeDocument/2006/relationships/tags" Target="../tags/tag209.xml"/><Relationship Id="rId5" Type="http://schemas.openxmlformats.org/officeDocument/2006/relationships/tags" Target="../tags/tag210.xml"/><Relationship Id="rId6" Type="http://schemas.openxmlformats.org/officeDocument/2006/relationships/tags" Target="../tags/tag211.xml"/><Relationship Id="rId7" Type="http://schemas.openxmlformats.org/officeDocument/2006/relationships/tags" Target="../tags/tag212.xml"/><Relationship Id="rId8" Type="http://schemas.openxmlformats.org/officeDocument/2006/relationships/tags" Target="../tags/tag213.xml"/><Relationship Id="rId9"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14.xml"/><Relationship Id="rId2" Type="http://schemas.openxmlformats.org/officeDocument/2006/relationships/tags" Target="../tags/tag215.xml"/><Relationship Id="rId3" Type="http://schemas.openxmlformats.org/officeDocument/2006/relationships/tags" Target="../tags/tag216.xml"/><Relationship Id="rId4" Type="http://schemas.openxmlformats.org/officeDocument/2006/relationships/tags" Target="../tags/tag217.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18.xml"/><Relationship Id="rId2" Type="http://schemas.openxmlformats.org/officeDocument/2006/relationships/tags" Target="../tags/tag219.xml"/><Relationship Id="rId3" Type="http://schemas.openxmlformats.org/officeDocument/2006/relationships/tags" Target="../tags/tag220.xml"/><Relationship Id="rId4" Type="http://schemas.openxmlformats.org/officeDocument/2006/relationships/tags" Target="../tags/tag221.xml"/><Relationship Id="rId5" Type="http://schemas.openxmlformats.org/officeDocument/2006/relationships/tags" Target="../tags/tag222.xml"/><Relationship Id="rId6" Type="http://schemas.openxmlformats.org/officeDocument/2006/relationships/tags" Target="../tags/tag223.xml"/><Relationship Id="rId7" Type="http://schemas.openxmlformats.org/officeDocument/2006/relationships/tags" Target="../tags/tag224.xml"/><Relationship Id="rId8" Type="http://schemas.openxmlformats.org/officeDocument/2006/relationships/tags" Target="../tags/tag225.xml"/><Relationship Id="rId9" Type="http://schemas.openxmlformats.org/officeDocument/2006/relationships/tags" Target="../tags/tag226.xml"/><Relationship Id="rId10" Type="http://schemas.openxmlformats.org/officeDocument/2006/relationships/tags" Target="../tags/tag227.xml"/><Relationship Id="rId11" Type="http://schemas.openxmlformats.org/officeDocument/2006/relationships/tags" Target="../tags/tag228.xml"/><Relationship Id="rId12" Type="http://schemas.openxmlformats.org/officeDocument/2006/relationships/tags" Target="../tags/tag229.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30.xml"/><Relationship Id="rId2" Type="http://schemas.openxmlformats.org/officeDocument/2006/relationships/tags" Target="../tags/tag231.xml"/><Relationship Id="rId3" Type="http://schemas.openxmlformats.org/officeDocument/2006/relationships/tags" Target="../tags/tag232.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tags" Target="../tags/tag236.xml"/><Relationship Id="rId5" Type="http://schemas.openxmlformats.org/officeDocument/2006/relationships/tags" Target="../tags/tag237.xml"/><Relationship Id="rId6" Type="http://schemas.openxmlformats.org/officeDocument/2006/relationships/tags" Target="../tags/tag238.xml"/><Relationship Id="rId7" Type="http://schemas.openxmlformats.org/officeDocument/2006/relationships/tags" Target="../tags/tag239.xml"/><Relationship Id="rId8" Type="http://schemas.openxmlformats.org/officeDocument/2006/relationships/tags" Target="../tags/tag240.xml"/><Relationship Id="rId9" Type="http://schemas.openxmlformats.org/officeDocument/2006/relationships/tags" Target="../tags/tag241.xml"/><Relationship Id="rId10" Type="http://schemas.openxmlformats.org/officeDocument/2006/relationships/tags" Target="../tags/tag242.xml"/><Relationship Id="rId11" Type="http://schemas.openxmlformats.org/officeDocument/2006/relationships/tags" Target="../tags/tag243.xml"/><Relationship Id="rId12" Type="http://schemas.openxmlformats.org/officeDocument/2006/relationships/tags" Target="../tags/tag244.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tags" Target="../tags/tag248.xml"/><Relationship Id="rId5" Type="http://schemas.openxmlformats.org/officeDocument/2006/relationships/tags" Target="../tags/tag249.xml"/><Relationship Id="rId6" Type="http://schemas.openxmlformats.org/officeDocument/2006/relationships/tags" Target="../tags/tag250.xml"/><Relationship Id="rId7" Type="http://schemas.openxmlformats.org/officeDocument/2006/relationships/tags" Target="../tags/tag251.xml"/><Relationship Id="rId8" Type="http://schemas.openxmlformats.org/officeDocument/2006/relationships/tags" Target="../tags/tag252.xml"/><Relationship Id="rId9" Type="http://schemas.openxmlformats.org/officeDocument/2006/relationships/tags" Target="../tags/tag253.xml"/><Relationship Id="rId10" Type="http://schemas.openxmlformats.org/officeDocument/2006/relationships/tags" Target="../tags/tag254.xml"/><Relationship Id="rId11" Type="http://schemas.openxmlformats.org/officeDocument/2006/relationships/tags" Target="../tags/tag255.xml"/><Relationship Id="rId12" Type="http://schemas.openxmlformats.org/officeDocument/2006/relationships/tags" Target="../tags/tag256.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tags" Target="../tags/tag260.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61.xml"/><Relationship Id="rId2" Type="http://schemas.openxmlformats.org/officeDocument/2006/relationships/tags" Target="../tags/tag262.xml"/><Relationship Id="rId3" Type="http://schemas.openxmlformats.org/officeDocument/2006/relationships/tags" Target="../tags/tag263.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3"/>
          <p:cNvSpPr>
            <a:spLocks noGrp="1"/>
          </p:cNvSpPr>
          <p:nvPr>
            <p:ph type="body" idx="3"/>
            <p:custDataLst>
              <p:tags r:id="rId1"/>
            </p:custDataLst>
          </p:nvPr>
        </p:nvSpPr>
        <p:spPr/>
        <p:txBody>
          <a:bodyPr/>
          <a:p>
            <a:r>
              <a:rPr altLang="en-US" lang="zh-CN"/>
              <a:t>添加副标题</a:t>
            </a:r>
            <a:endParaRPr altLang="en-US" lang="zh-CN"/>
          </a:p>
        </p:txBody>
      </p:sp>
      <p:sp>
        <p:nvSpPr>
          <p:cNvPr id="1048650" name="标题 5"/>
          <p:cNvSpPr>
            <a:spLocks noGrp="1"/>
          </p:cNvSpPr>
          <p:nvPr>
            <p:ph type="title" idx="2"/>
            <p:custDataLst>
              <p:tags r:id="rId2"/>
            </p:custDataLst>
          </p:nvPr>
        </p:nvSpPr>
        <p:spPr/>
        <p:txBody>
          <a:bodyPr>
            <a:normAutofit fontScale="90000"/>
          </a:bodyPr>
          <a:p>
            <a:r>
              <a:t>初中数学教育中的数学建模与问题解决</a:t>
            </a:r>
          </a:p>
        </p:txBody>
      </p:sp>
      <p:sp>
        <p:nvSpPr>
          <p:cNvPr id="1048652" name="文本占位符 6"/>
          <p:cNvSpPr>
            <a:spLocks noGrp="1"/>
          </p:cNvSpPr>
          <p:nvPr>
            <p:ph type="body" idx="1"/>
            <p:custDataLst>
              <p:tags r:id="rId3"/>
            </p:custDataLst>
          </p:nvPr>
        </p:nvSpPr>
        <p:spPr/>
        <p:txBody>
          <a:bodyPr/>
          <a:p>
            <a:r>
              <a:rPr altLang="en-US" lang="zh-CN"/>
              <a:t>汇报人：</a:t>
            </a:r>
            <a:r>
              <a:rPr altLang="zh-CN" lang="en-US"/>
              <a:t>xxx</a:t>
            </a:r>
            <a:endParaRPr altLang="zh-CN" lang="en-US"/>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90" name="文本占位符 1"/>
          <p:cNvSpPr>
            <a:spLocks noGrp="1"/>
          </p:cNvSpPr>
          <p:nvPr>
            <p:ph type="body" idx="2"/>
            <p:custDataLst>
              <p:tags r:id="rId1"/>
            </p:custDataLst>
          </p:nvPr>
        </p:nvSpPr>
        <p:spPr/>
        <p:txBody>
          <a:bodyPr>
            <a:normAutofit fontScale="95833" lnSpcReduction="10000"/>
          </a:bodyPr>
          <a:p>
            <a:r>
              <a:rPr altLang="en-US" lang="zh-CN"/>
              <a:t>CONTENTS </a:t>
            </a:r>
            <a:endParaRPr altLang="en-US" lang="zh-CN"/>
          </a:p>
        </p:txBody>
      </p:sp>
      <p:sp>
        <p:nvSpPr>
          <p:cNvPr id="1048792" name="标题 4"/>
          <p:cNvSpPr>
            <a:spLocks noGrp="1"/>
          </p:cNvSpPr>
          <p:nvPr>
            <p:ph type="title" idx="1"/>
            <p:custDataLst>
              <p:tags r:id="rId2"/>
            </p:custDataLst>
          </p:nvPr>
        </p:nvSpPr>
        <p:spPr/>
        <p:txBody>
          <a:bodyPr>
            <a:normAutofit fontScale="93182"/>
          </a:bodyPr>
          <a:p>
            <a:r>
              <a:rPr altLang="en-US" lang="zh-CN"/>
              <a:t>目录</a:t>
            </a:r>
            <a:endParaRPr altLang="en-US" lang="zh-CN"/>
          </a:p>
        </p:txBody>
      </p:sp>
      <p:sp>
        <p:nvSpPr>
          <p:cNvPr id="1048794" name="文本框 5"/>
          <p:cNvSpPr txBox="1"/>
          <p:nvPr>
            <p:custDataLst>
              <p:tags r:id="rId3"/>
            </p:custDataLst>
          </p:nvPr>
        </p:nvSpPr>
        <p:spPr>
          <a:xfrm>
            <a:off x="7713980" y="1351915"/>
            <a:ext cx="1093470" cy="1080135"/>
          </a:xfrm>
          <a:prstGeom prst="rect"/>
          <a:noFill/>
        </p:spPr>
        <p:txBody>
          <a:bodyPr anchor="ctr" anchorCtr="0" rtlCol="0" wrap="square">
            <a:normAutofit/>
          </a:bodyPr>
          <a:p>
            <a:pPr algn="r"/>
            <a:r>
              <a:rPr altLang="zh-CN" dirty="0" sz="4000" lang="en-US">
                <a:ln>
                  <a:noFill/>
                </a:ln>
                <a:solidFill>
                  <a:schemeClr val="accent1"/>
                </a:solidFill>
                <a:latin typeface="+mj-ea"/>
                <a:ea typeface="+mj-ea"/>
                <a:cs typeface="MiSans Normal" panose="00000500000000000000" charset="-122"/>
              </a:rPr>
              <a:t>02</a:t>
            </a:r>
            <a:endParaRPr altLang="zh-CN" dirty="0" sz="4000" lang="en-US">
              <a:ln>
                <a:noFill/>
              </a:ln>
              <a:solidFill>
                <a:schemeClr val="accent1"/>
              </a:solidFill>
              <a:latin typeface="+mj-ea"/>
              <a:ea typeface="+mj-ea"/>
              <a:cs typeface="MiSans Normal" panose="00000500000000000000" charset="-122"/>
            </a:endParaRPr>
          </a:p>
        </p:txBody>
      </p:sp>
      <p:sp>
        <p:nvSpPr>
          <p:cNvPr id="1048796" name="文本框 6"/>
          <p:cNvSpPr txBox="1"/>
          <p:nvPr>
            <p:custDataLst>
              <p:tags r:id="rId4"/>
            </p:custDataLst>
          </p:nvPr>
        </p:nvSpPr>
        <p:spPr>
          <a:xfrm>
            <a:off x="8937625" y="1351915"/>
            <a:ext cx="2582545" cy="1080000"/>
          </a:xfrm>
          <a:prstGeom prst="rect"/>
          <a:noFill/>
        </p:spPr>
        <p:txBody>
          <a:bodyPr anchor="ctr" anchorCtr="0" bIns="0" rtlCol="0" tIns="0" wrap="square">
            <a:normAutofit/>
          </a:bodyPr>
          <a:p>
            <a:r>
              <a:rPr altLang="en-US" dirty="0" sz="2100" lang="zh-CN">
                <a:solidFill>
                  <a:schemeClr val="accent1"/>
                </a:solidFill>
                <a:latin typeface="+mj-ea"/>
                <a:ea typeface="+mj-ea"/>
                <a:cs typeface="MiSans Normal" panose="00000500000000000000" charset="-122"/>
              </a:rPr>
              <a:t>初中数学建模的方法与技巧</a:t>
            </a:r>
            <a:endParaRPr altLang="en-US" dirty="0" sz="2100" lang="zh-CN">
              <a:solidFill>
                <a:schemeClr val="accent1"/>
              </a:solidFill>
              <a:latin typeface="+mj-ea"/>
              <a:ea typeface="+mj-ea"/>
              <a:cs typeface="MiSans Normal" panose="00000500000000000000" charset="-122"/>
            </a:endParaRPr>
          </a:p>
        </p:txBody>
      </p:sp>
      <p:sp>
        <p:nvSpPr>
          <p:cNvPr id="1048798" name="文本框 57"/>
          <p:cNvSpPr txBox="1"/>
          <p:nvPr>
            <p:custDataLst>
              <p:tags r:id="rId5"/>
            </p:custDataLst>
          </p:nvPr>
        </p:nvSpPr>
        <p:spPr>
          <a:xfrm>
            <a:off x="7713980" y="2901950"/>
            <a:ext cx="1093470" cy="1080135"/>
          </a:xfrm>
          <a:prstGeom prst="rect"/>
          <a:noFill/>
        </p:spPr>
        <p:txBody>
          <a:bodyPr anchor="ctr" anchorCtr="0" rtlCol="0" wrap="square">
            <a:normAutofit/>
          </a:bodyPr>
          <a:p>
            <a:pPr algn="r"/>
            <a:r>
              <a:rPr altLang="zh-CN" dirty="0" sz="4000" lang="en-US">
                <a:ln>
                  <a:noFill/>
                </a:ln>
                <a:solidFill>
                  <a:schemeClr val="accent1"/>
                </a:solidFill>
                <a:latin typeface="+mj-ea"/>
                <a:ea typeface="+mj-ea"/>
                <a:cs typeface="MiSans Normal" panose="00000500000000000000" charset="-122"/>
              </a:rPr>
              <a:t>04</a:t>
            </a:r>
            <a:endParaRPr altLang="zh-CN" dirty="0" sz="4000" lang="en-US">
              <a:ln>
                <a:noFill/>
              </a:ln>
              <a:solidFill>
                <a:schemeClr val="accent1"/>
              </a:solidFill>
              <a:latin typeface="+mj-ea"/>
              <a:ea typeface="+mj-ea"/>
              <a:cs typeface="MiSans Normal" panose="00000500000000000000" charset="-122"/>
            </a:endParaRPr>
          </a:p>
        </p:txBody>
      </p:sp>
      <p:sp>
        <p:nvSpPr>
          <p:cNvPr id="1048800" name="文本框 58"/>
          <p:cNvSpPr txBox="1"/>
          <p:nvPr>
            <p:custDataLst>
              <p:tags r:id="rId6"/>
            </p:custDataLst>
          </p:nvPr>
        </p:nvSpPr>
        <p:spPr>
          <a:xfrm>
            <a:off x="8937625" y="2901950"/>
            <a:ext cx="2582545" cy="1080000"/>
          </a:xfrm>
          <a:prstGeom prst="rect"/>
          <a:noFill/>
        </p:spPr>
        <p:txBody>
          <a:bodyPr anchor="ctr" anchorCtr="0" bIns="0" rtlCol="0" tIns="0" wrap="square">
            <a:normAutofit/>
          </a:bodyPr>
          <a:p>
            <a:r>
              <a:rPr altLang="en-US" dirty="0" sz="2100" lang="zh-CN">
                <a:solidFill>
                  <a:schemeClr val="accent1"/>
                </a:solidFill>
                <a:latin typeface="+mj-ea"/>
                <a:ea typeface="+mj-ea"/>
                <a:cs typeface="MiSans Normal" panose="00000500000000000000" charset="-122"/>
              </a:rPr>
              <a:t>初中数学建模与问题解决的结合</a:t>
            </a:r>
            <a:endParaRPr altLang="en-US" dirty="0" sz="2100" lang="zh-CN">
              <a:solidFill>
                <a:schemeClr val="accent1"/>
              </a:solidFill>
              <a:latin typeface="+mj-ea"/>
              <a:ea typeface="+mj-ea"/>
              <a:cs typeface="MiSans Normal" panose="00000500000000000000" charset="-122"/>
            </a:endParaRPr>
          </a:p>
        </p:txBody>
      </p:sp>
      <p:sp>
        <p:nvSpPr>
          <p:cNvPr id="1048802" name="文本框 67"/>
          <p:cNvSpPr txBox="1"/>
          <p:nvPr>
            <p:custDataLst>
              <p:tags r:id="rId7"/>
            </p:custDataLst>
          </p:nvPr>
        </p:nvSpPr>
        <p:spPr>
          <a:xfrm>
            <a:off x="3827780" y="1351915"/>
            <a:ext cx="1093470" cy="1080135"/>
          </a:xfrm>
          <a:prstGeom prst="rect"/>
          <a:noFill/>
        </p:spPr>
        <p:txBody>
          <a:bodyPr anchor="ctr" anchorCtr="0" rtlCol="0" wrap="square">
            <a:normAutofit/>
          </a:bodyPr>
          <a:p>
            <a:pPr algn="r"/>
            <a:r>
              <a:rPr altLang="zh-CN" dirty="0" sz="4000" lang="en-US">
                <a:ln>
                  <a:noFill/>
                </a:ln>
                <a:solidFill>
                  <a:schemeClr val="accent1"/>
                </a:solidFill>
                <a:latin typeface="+mj-ea"/>
                <a:ea typeface="+mj-ea"/>
                <a:cs typeface="MiSans Normal" panose="00000500000000000000" charset="-122"/>
              </a:rPr>
              <a:t>01</a:t>
            </a:r>
            <a:endParaRPr altLang="zh-CN" dirty="0" sz="4000" lang="en-US">
              <a:ln>
                <a:noFill/>
              </a:ln>
              <a:solidFill>
                <a:schemeClr val="accent1"/>
              </a:solidFill>
              <a:latin typeface="+mj-ea"/>
              <a:ea typeface="+mj-ea"/>
              <a:cs typeface="MiSans Normal" panose="00000500000000000000" charset="-122"/>
            </a:endParaRPr>
          </a:p>
        </p:txBody>
      </p:sp>
      <p:sp>
        <p:nvSpPr>
          <p:cNvPr id="1048804" name="文本框 68"/>
          <p:cNvSpPr txBox="1"/>
          <p:nvPr>
            <p:custDataLst>
              <p:tags r:id="rId8"/>
            </p:custDataLst>
          </p:nvPr>
        </p:nvSpPr>
        <p:spPr>
          <a:xfrm>
            <a:off x="5051425" y="1351915"/>
            <a:ext cx="2582545" cy="1080000"/>
          </a:xfrm>
          <a:prstGeom prst="rect"/>
          <a:noFill/>
        </p:spPr>
        <p:txBody>
          <a:bodyPr anchor="ctr" anchorCtr="0" bIns="0" rtlCol="0" tIns="0" wrap="square">
            <a:normAutofit/>
          </a:bodyPr>
          <a:p>
            <a:r>
              <a:rPr altLang="en-US" dirty="0" sz="2100" lang="zh-CN">
                <a:solidFill>
                  <a:schemeClr val="accent1"/>
                </a:solidFill>
                <a:latin typeface="+mj-ea"/>
                <a:ea typeface="+mj-ea"/>
                <a:cs typeface="MiSans Normal" panose="00000500000000000000" charset="-122"/>
              </a:rPr>
              <a:t>初中数学建模概述</a:t>
            </a:r>
            <a:endParaRPr altLang="en-US" dirty="0" sz="2100" lang="zh-CN">
              <a:solidFill>
                <a:schemeClr val="accent1"/>
              </a:solidFill>
              <a:latin typeface="+mj-ea"/>
              <a:ea typeface="+mj-ea"/>
              <a:cs typeface="MiSans Normal" panose="00000500000000000000" charset="-122"/>
            </a:endParaRPr>
          </a:p>
        </p:txBody>
      </p:sp>
      <p:sp>
        <p:nvSpPr>
          <p:cNvPr id="1048806" name="文本框 72"/>
          <p:cNvSpPr txBox="1"/>
          <p:nvPr>
            <p:custDataLst>
              <p:tags r:id="rId9"/>
            </p:custDataLst>
          </p:nvPr>
        </p:nvSpPr>
        <p:spPr>
          <a:xfrm>
            <a:off x="3827780" y="2901950"/>
            <a:ext cx="1093470" cy="1080135"/>
          </a:xfrm>
          <a:prstGeom prst="rect"/>
          <a:noFill/>
        </p:spPr>
        <p:txBody>
          <a:bodyPr anchor="ctr" anchorCtr="0" rtlCol="0" wrap="square">
            <a:normAutofit/>
          </a:bodyPr>
          <a:p>
            <a:pPr algn="r"/>
            <a:r>
              <a:rPr altLang="zh-CN" dirty="0" sz="4000" lang="en-US">
                <a:ln>
                  <a:noFill/>
                </a:ln>
                <a:solidFill>
                  <a:schemeClr val="accent1"/>
                </a:solidFill>
                <a:latin typeface="+mj-ea"/>
                <a:ea typeface="+mj-ea"/>
                <a:cs typeface="MiSans Normal" panose="00000500000000000000" charset="-122"/>
              </a:rPr>
              <a:t>03</a:t>
            </a:r>
            <a:endParaRPr altLang="zh-CN" dirty="0" sz="4000" lang="en-US">
              <a:ln>
                <a:noFill/>
              </a:ln>
              <a:solidFill>
                <a:schemeClr val="accent1"/>
              </a:solidFill>
              <a:latin typeface="+mj-ea"/>
              <a:ea typeface="+mj-ea"/>
              <a:cs typeface="MiSans Normal" panose="00000500000000000000" charset="-122"/>
            </a:endParaRPr>
          </a:p>
        </p:txBody>
      </p:sp>
      <p:sp>
        <p:nvSpPr>
          <p:cNvPr id="1048808" name="文本框 73"/>
          <p:cNvSpPr txBox="1"/>
          <p:nvPr>
            <p:custDataLst>
              <p:tags r:id="rId10"/>
            </p:custDataLst>
          </p:nvPr>
        </p:nvSpPr>
        <p:spPr>
          <a:xfrm>
            <a:off x="5051425" y="2901950"/>
            <a:ext cx="2582545" cy="1080000"/>
          </a:xfrm>
          <a:prstGeom prst="rect"/>
          <a:noFill/>
        </p:spPr>
        <p:txBody>
          <a:bodyPr anchor="ctr" anchorCtr="0" bIns="0" rtlCol="0" tIns="0" wrap="square">
            <a:normAutofit/>
          </a:bodyPr>
          <a:p>
            <a:r>
              <a:rPr altLang="en-US" dirty="0" sz="2100" lang="zh-CN">
                <a:solidFill>
                  <a:schemeClr val="accent1"/>
                </a:solidFill>
                <a:latin typeface="+mj-ea"/>
                <a:ea typeface="+mj-ea"/>
                <a:cs typeface="MiSans Normal" panose="00000500000000000000" charset="-122"/>
              </a:rPr>
              <a:t>初中数学问题解决的方法与技巧</a:t>
            </a:r>
            <a:endParaRPr altLang="en-US" dirty="0" sz="2100" lang="zh-CN">
              <a:solidFill>
                <a:schemeClr val="accent1"/>
              </a:solidFill>
              <a:latin typeface="+mj-ea"/>
              <a:ea typeface="+mj-ea"/>
              <a:cs typeface="MiSans Normal" panose="00000500000000000000" charset="-122"/>
            </a:endParaRPr>
          </a:p>
        </p:txBody>
      </p:sp>
      <p:sp>
        <p:nvSpPr>
          <p:cNvPr id="1048810" name="文本框 77"/>
          <p:cNvSpPr txBox="1"/>
          <p:nvPr>
            <p:custDataLst>
              <p:tags r:id="rId11"/>
            </p:custDataLst>
          </p:nvPr>
        </p:nvSpPr>
        <p:spPr>
          <a:xfrm>
            <a:off x="3827780" y="4451985"/>
            <a:ext cx="1093470" cy="1080135"/>
          </a:xfrm>
          <a:prstGeom prst="rect"/>
          <a:noFill/>
        </p:spPr>
        <p:txBody>
          <a:bodyPr anchor="ctr" anchorCtr="0" rtlCol="0" wrap="square">
            <a:normAutofit/>
          </a:bodyPr>
          <a:p>
            <a:pPr algn="r"/>
            <a:r>
              <a:rPr altLang="zh-CN" dirty="0" sz="4000" lang="en-US">
                <a:ln>
                  <a:noFill/>
                </a:ln>
                <a:solidFill>
                  <a:schemeClr val="accent1"/>
                </a:solidFill>
                <a:latin typeface="+mj-ea"/>
                <a:ea typeface="+mj-ea"/>
                <a:cs typeface="MiSans Normal" panose="00000500000000000000" charset="-122"/>
              </a:rPr>
              <a:t>05</a:t>
            </a:r>
            <a:endParaRPr altLang="zh-CN" dirty="0" sz="4000" lang="en-US">
              <a:ln>
                <a:noFill/>
              </a:ln>
              <a:solidFill>
                <a:schemeClr val="accent1"/>
              </a:solidFill>
              <a:latin typeface="+mj-ea"/>
              <a:ea typeface="+mj-ea"/>
              <a:cs typeface="MiSans Normal" panose="00000500000000000000" charset="-122"/>
            </a:endParaRPr>
          </a:p>
        </p:txBody>
      </p:sp>
      <p:sp>
        <p:nvSpPr>
          <p:cNvPr id="1048812" name="文本框 78"/>
          <p:cNvSpPr txBox="1"/>
          <p:nvPr>
            <p:custDataLst>
              <p:tags r:id="rId12"/>
            </p:custDataLst>
          </p:nvPr>
        </p:nvSpPr>
        <p:spPr>
          <a:xfrm>
            <a:off x="5051425" y="4451985"/>
            <a:ext cx="2582545" cy="1080000"/>
          </a:xfrm>
          <a:prstGeom prst="rect"/>
          <a:noFill/>
        </p:spPr>
        <p:txBody>
          <a:bodyPr anchor="ctr" anchorCtr="0" bIns="0" rtlCol="0" tIns="0" wrap="square">
            <a:normAutofit/>
          </a:bodyPr>
          <a:p>
            <a:r>
              <a:rPr altLang="en-US" dirty="0" sz="2100" lang="zh-CN">
                <a:solidFill>
                  <a:schemeClr val="accent1"/>
                </a:solidFill>
                <a:latin typeface="+mj-ea"/>
                <a:ea typeface="+mj-ea"/>
                <a:cs typeface="MiSans Normal" panose="00000500000000000000" charset="-122"/>
              </a:rPr>
              <a:t>初中数学建模与问题解决的未来发展</a:t>
            </a:r>
            <a:endParaRPr altLang="en-US" dirty="0" sz="2100" lang="zh-CN">
              <a:solidFill>
                <a:schemeClr val="accent1"/>
              </a:solidFill>
              <a:latin typeface="+mj-ea"/>
              <a:ea typeface="+mj-ea"/>
              <a:cs typeface="MiSans Normal" panose="00000500000000000000" charset="-122"/>
            </a:endParaRPr>
          </a:p>
        </p:txBody>
      </p:sp>
    </p:spTree>
    <p:custDataLst>
      <p:tags r:id="rId13"/>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46" name="文本占位符 3"/>
          <p:cNvSpPr>
            <a:spLocks noGrp="1"/>
          </p:cNvSpPr>
          <p:nvPr>
            <p:ph type="body" idx="2"/>
            <p:custDataLst>
              <p:tags r:id="rId1"/>
            </p:custDataLst>
          </p:nvPr>
        </p:nvSpPr>
        <p:spPr/>
        <p:txBody>
          <a:bodyPr>
            <a:normAutofit fontScale="84722" lnSpcReduction="20000"/>
          </a:bodyPr>
          <a:p>
            <a:r>
              <a:rPr altLang="en-US" lang="zh-CN"/>
              <a:t>01</a:t>
            </a:r>
            <a:endParaRPr altLang="en-US" lang="zh-CN"/>
          </a:p>
        </p:txBody>
      </p:sp>
      <p:sp>
        <p:nvSpPr>
          <p:cNvPr id="1048848" name="标题 4"/>
          <p:cNvSpPr>
            <a:spLocks noGrp="1"/>
          </p:cNvSpPr>
          <p:nvPr>
            <p:ph type="title" idx="1"/>
            <p:custDataLst>
              <p:tags r:id="rId2"/>
            </p:custDataLst>
          </p:nvPr>
        </p:nvSpPr>
        <p:spPr/>
        <p:txBody>
          <a:bodyPr/>
          <a:p>
            <a:r>
              <a:rPr altLang="en-US" lang="zh-CN"/>
              <a:t>初中数学建模概述</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82" name="标题 2"/>
          <p:cNvSpPr>
            <a:spLocks noGrp="1"/>
          </p:cNvSpPr>
          <p:nvPr>
            <p:ph type="title" idx="1"/>
          </p:nvPr>
        </p:nvSpPr>
        <p:spPr/>
        <p:txBody>
          <a:bodyPr>
            <a:normAutofit fontScale="93750"/>
          </a:bodyPr>
          <a:p>
            <a:r>
              <a:rPr altLang="en-US" lang="zh-CN"/>
              <a:t>数学建模的定义和作用</a:t>
            </a:r>
            <a:endParaRPr altLang="en-US" lang="zh-CN"/>
          </a:p>
        </p:txBody>
      </p:sp>
      <p:sp>
        <p:nvSpPr>
          <p:cNvPr id="1048884" name="圆角矩形 26"/>
          <p:cNvSpPr/>
          <p:nvPr>
            <p:custDataLst>
              <p:tags r:id="rId1"/>
            </p:custDataLst>
          </p:nvPr>
        </p:nvSpPr>
        <p:spPr>
          <a:xfrm>
            <a:off x="1530751" y="1296955"/>
            <a:ext cx="4271342" cy="4953649"/>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886" name="圆角矩形 28"/>
          <p:cNvSpPr/>
          <p:nvPr>
            <p:custDataLst>
              <p:tags r:id="rId2"/>
            </p:custDataLst>
          </p:nvPr>
        </p:nvSpPr>
        <p:spPr>
          <a:xfrm>
            <a:off x="1534790" y="1296955"/>
            <a:ext cx="4263550" cy="263225"/>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50000"/>
          </a:bodyPr>
          <a:p>
            <a:pPr algn="ctr" lvl="0">
              <a:buClrTx/>
              <a:buSzTx/>
              <a:buFontTx/>
            </a:pPr>
            <a:endParaRPr altLang="en-US" lang="zh-CN">
              <a:effectLst/>
              <a:latin typeface="+mn-ea"/>
              <a:sym typeface="+mn-ea"/>
            </a:endParaRPr>
          </a:p>
        </p:txBody>
      </p:sp>
      <p:sp>
        <p:nvSpPr>
          <p:cNvPr id="1048888" name="圆角矩形 29"/>
          <p:cNvSpPr/>
          <p:nvPr>
            <p:custDataLst>
              <p:tags r:id="rId3"/>
            </p:custDataLst>
          </p:nvPr>
        </p:nvSpPr>
        <p:spPr>
          <a:xfrm>
            <a:off x="6383778" y="1296955"/>
            <a:ext cx="4271342" cy="4953649"/>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890" name="文本框 31"/>
          <p:cNvSpPr txBox="1"/>
          <p:nvPr>
            <p:custDataLst>
              <p:tags r:id="rId4"/>
            </p:custDataLst>
          </p:nvPr>
        </p:nvSpPr>
        <p:spPr>
          <a:xfrm>
            <a:off x="1846433" y="1933704"/>
            <a:ext cx="3640295" cy="3959629"/>
          </a:xfrm>
          <a:prstGeom prst="rect"/>
          <a:noFill/>
        </p:spPr>
        <p:txBody>
          <a:bodyPr anchor="t" anchorCtr="0" rtlCol="0" wrap="square">
            <a:normAutofit/>
          </a:bodyPr>
          <a:p>
            <a:pPr algn="just" fontAlgn="auto">
              <a:lnSpc>
                <a:spcPct val="120000"/>
              </a:lnSpc>
            </a:pPr>
            <a:r>
              <a:rPr altLang="en-US" dirty="0" sz="2400" lang="zh-CN" spc="200">
                <a:solidFill>
                  <a:schemeClr val="tx1">
                    <a:lumMod val="85000"/>
                    <a:lumOff val="15000"/>
                  </a:schemeClr>
                </a:solidFill>
                <a:latin typeface="+mn-ea"/>
                <a:sym typeface="+mn-ea"/>
              </a:rPr>
              <a:t>数学建模的定义：将实际问题转化为数学模型的过程，通过数学语言描述问题，建立数学模型来解决问题。</a:t>
            </a:r>
            <a:endParaRPr altLang="en-US" dirty="0" sz="2400" lang="zh-CN" spc="200">
              <a:solidFill>
                <a:schemeClr val="tx1">
                  <a:lumMod val="85000"/>
                  <a:lumOff val="15000"/>
                </a:schemeClr>
              </a:solidFill>
              <a:latin typeface="+mn-ea"/>
              <a:sym typeface="+mn-ea"/>
            </a:endParaRPr>
          </a:p>
        </p:txBody>
      </p:sp>
      <p:sp>
        <p:nvSpPr>
          <p:cNvPr id="1048892" name="圆角矩形 32"/>
          <p:cNvSpPr/>
          <p:nvPr>
            <p:custDataLst>
              <p:tags r:id="rId5"/>
            </p:custDataLst>
          </p:nvPr>
        </p:nvSpPr>
        <p:spPr>
          <a:xfrm>
            <a:off x="6388490" y="1296955"/>
            <a:ext cx="4263550" cy="263225"/>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effectLst/>
              <a:latin typeface="+mn-ea"/>
            </a:endParaRPr>
          </a:p>
        </p:txBody>
      </p:sp>
      <p:sp>
        <p:nvSpPr>
          <p:cNvPr id="1048894" name="文本框 34"/>
          <p:cNvSpPr txBox="1"/>
          <p:nvPr>
            <p:custDataLst>
              <p:tags r:id="rId6"/>
            </p:custDataLst>
          </p:nvPr>
        </p:nvSpPr>
        <p:spPr>
          <a:xfrm>
            <a:off x="6700806" y="1933031"/>
            <a:ext cx="3639441" cy="3961463"/>
          </a:xfrm>
          <a:prstGeom prst="rect"/>
          <a:noFill/>
        </p:spPr>
        <p:txBody>
          <a:bodyPr anchor="t" anchorCtr="0" rtlCol="0" wrap="square">
            <a:normAutofit/>
          </a:bodyPr>
          <a:p>
            <a:pPr algn="just" lvl="0">
              <a:lnSpc>
                <a:spcPct val="120000"/>
              </a:lnSpc>
              <a:buClrTx/>
              <a:buSzTx/>
              <a:buFontTx/>
            </a:pPr>
            <a:r>
              <a:rPr altLang="en-US" dirty="0" sz="2400" lang="zh-CN" spc="200">
                <a:solidFill>
                  <a:schemeClr val="tx1">
                    <a:lumMod val="85000"/>
                    <a:lumOff val="15000"/>
                  </a:schemeClr>
                </a:solidFill>
                <a:latin typeface="+mn-ea"/>
                <a:sym typeface="+mn-ea"/>
              </a:rPr>
              <a:t>数学建模的作用：培养学生解决实际问题的能力，提高学生数学应用意识和创新能力，为进一步学习数学和其他学科打下基础。</a:t>
            </a:r>
            <a:endParaRPr altLang="en-US" dirty="0" sz="2400" lang="zh-CN" spc="20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28" name="标题 2"/>
          <p:cNvSpPr>
            <a:spLocks noGrp="1"/>
          </p:cNvSpPr>
          <p:nvPr>
            <p:ph type="title" idx="1"/>
          </p:nvPr>
        </p:nvSpPr>
        <p:spPr/>
        <p:txBody>
          <a:bodyPr>
            <a:normAutofit fontScale="96875"/>
          </a:bodyPr>
          <a:p>
            <a:r>
              <a:rPr altLang="en-US" lang="zh-CN"/>
              <a:t>初中数学建模的基本步骤</a:t>
            </a:r>
            <a:endParaRPr altLang="en-US" lang="zh-CN"/>
          </a:p>
        </p:txBody>
      </p:sp>
      <p:sp>
        <p:nvSpPr>
          <p:cNvPr id="1048930" name="任意多边形: 形状 2"/>
          <p:cNvSpPr/>
          <p:nvPr>
            <p:custDataLst>
              <p:tags r:id="rId1"/>
            </p:custDataLst>
          </p:nvPr>
        </p:nvSpPr>
        <p:spPr>
          <a:xfrm rot="10800000">
            <a:off x="2552807" y="3909170"/>
            <a:ext cx="3458339" cy="223161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932" name="矩形 4"/>
          <p:cNvSpPr/>
          <p:nvPr>
            <p:custDataLst>
              <p:tags r:id="rId2"/>
            </p:custDataLst>
          </p:nvPr>
        </p:nvSpPr>
        <p:spPr>
          <a:xfrm>
            <a:off x="2463271" y="4269222"/>
            <a:ext cx="178865" cy="180241"/>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34" name="文本框 5"/>
          <p:cNvSpPr txBox="1"/>
          <p:nvPr>
            <p:custDataLst>
              <p:tags r:id="rId3"/>
            </p:custDataLst>
          </p:nvPr>
        </p:nvSpPr>
        <p:spPr>
          <a:xfrm>
            <a:off x="2761726" y="4225406"/>
            <a:ext cx="3040142" cy="1262015"/>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charset="-122"/>
                <a:sym typeface="+mn-ea"/>
              </a:rPr>
              <a:t>验证模型：将求解结果与实际数据进行比较，验证模型的正确性和有效性。</a:t>
            </a:r>
            <a:endParaRPr altLang="en-US" dirty="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8936" name="任意多边形: 形状 56"/>
          <p:cNvSpPr/>
          <p:nvPr>
            <p:custDataLst>
              <p:tags r:id="rId4"/>
            </p:custDataLst>
          </p:nvPr>
        </p:nvSpPr>
        <p:spPr>
          <a:xfrm rot="10800000">
            <a:off x="6263818" y="3909170"/>
            <a:ext cx="3458339" cy="223161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938" name="矩形 57"/>
          <p:cNvSpPr/>
          <p:nvPr>
            <p:custDataLst>
              <p:tags r:id="rId5"/>
            </p:custDataLst>
          </p:nvPr>
        </p:nvSpPr>
        <p:spPr>
          <a:xfrm>
            <a:off x="6174282" y="4269222"/>
            <a:ext cx="178865" cy="180241"/>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40" name="文本框 58"/>
          <p:cNvSpPr txBox="1"/>
          <p:nvPr>
            <p:custDataLst>
              <p:tags r:id="rId6"/>
            </p:custDataLst>
          </p:nvPr>
        </p:nvSpPr>
        <p:spPr>
          <a:xfrm>
            <a:off x="6472737" y="4225406"/>
            <a:ext cx="3040142" cy="1262015"/>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lt1">
                    <a:lumMod val="100000"/>
                  </a:schemeClr>
                </a:solidFill>
                <a:latin typeface="Arial" panose="02080604020202020204" pitchFamily="34" charset="0"/>
                <a:ea typeface="微软雅黑" panose="020B0503020204020204" charset="-122"/>
                <a:sym typeface="+mn-ea"/>
              </a:rPr>
              <a:t>应用模型：将数学模型应用到实际问题中，为决策提供支持和依据。</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942" name="任意多边形: 形状 64"/>
          <p:cNvSpPr/>
          <p:nvPr>
            <p:custDataLst>
              <p:tags r:id="rId7"/>
            </p:custDataLst>
          </p:nvPr>
        </p:nvSpPr>
        <p:spPr>
          <a:xfrm rot="10800000">
            <a:off x="697302" y="1405952"/>
            <a:ext cx="3458339" cy="223161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944" name="矩形 65"/>
          <p:cNvSpPr/>
          <p:nvPr>
            <p:custDataLst>
              <p:tags r:id="rId8"/>
            </p:custDataLst>
          </p:nvPr>
        </p:nvSpPr>
        <p:spPr>
          <a:xfrm>
            <a:off x="608400" y="1765369"/>
            <a:ext cx="178865" cy="180241"/>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46" name="文本框 66"/>
          <p:cNvSpPr txBox="1"/>
          <p:nvPr>
            <p:custDataLst>
              <p:tags r:id="rId9"/>
            </p:custDataLst>
          </p:nvPr>
        </p:nvSpPr>
        <p:spPr>
          <a:xfrm>
            <a:off x="906856" y="1721553"/>
            <a:ext cx="3040142" cy="1262015"/>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lt1">
                    <a:lumMod val="100000"/>
                  </a:schemeClr>
                </a:solidFill>
                <a:latin typeface="Arial" panose="02080604020202020204" pitchFamily="34" charset="0"/>
                <a:ea typeface="微软雅黑" panose="020B0503020204020204" charset="-122"/>
                <a:sym typeface="+mn-ea"/>
              </a:rPr>
              <a:t>确定问题：明确建模的目标和问题，理解实际背景和相关领域。</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948" name="任意多边形: 形状 68"/>
          <p:cNvSpPr/>
          <p:nvPr>
            <p:custDataLst>
              <p:tags r:id="rId10"/>
            </p:custDataLst>
          </p:nvPr>
        </p:nvSpPr>
        <p:spPr>
          <a:xfrm rot="10800000">
            <a:off x="4408313" y="1405952"/>
            <a:ext cx="3458339" cy="223161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950" name="矩形 69"/>
          <p:cNvSpPr/>
          <p:nvPr>
            <p:custDataLst>
              <p:tags r:id="rId11"/>
            </p:custDataLst>
          </p:nvPr>
        </p:nvSpPr>
        <p:spPr>
          <a:xfrm>
            <a:off x="4318776" y="1765369"/>
            <a:ext cx="178865" cy="180241"/>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52" name="文本框 70"/>
          <p:cNvSpPr txBox="1"/>
          <p:nvPr>
            <p:custDataLst>
              <p:tags r:id="rId12"/>
            </p:custDataLst>
          </p:nvPr>
        </p:nvSpPr>
        <p:spPr>
          <a:xfrm>
            <a:off x="4617232" y="1721553"/>
            <a:ext cx="3040142" cy="1262015"/>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charset="-122"/>
                <a:sym typeface="+mn-ea"/>
              </a:rPr>
              <a:t>建立模型：根据数学原理和数学知识，将实际问题转化为数学模型。</a:t>
            </a:r>
            <a:endParaRPr altLang="en-US" dirty="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8954" name="任意多边形: 形状 72"/>
          <p:cNvSpPr/>
          <p:nvPr>
            <p:custDataLst>
              <p:tags r:id="rId13"/>
            </p:custDataLst>
          </p:nvPr>
        </p:nvSpPr>
        <p:spPr>
          <a:xfrm rot="10800000">
            <a:off x="8119324" y="1405952"/>
            <a:ext cx="3458339" cy="223161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956" name="文本框 74"/>
          <p:cNvSpPr txBox="1"/>
          <p:nvPr>
            <p:custDataLst>
              <p:tags r:id="rId14"/>
            </p:custDataLst>
          </p:nvPr>
        </p:nvSpPr>
        <p:spPr>
          <a:xfrm>
            <a:off x="8328243" y="1721553"/>
            <a:ext cx="3040142" cy="1262015"/>
          </a:xfrm>
          <a:prstGeom prst="rect"/>
          <a:noFill/>
        </p:spPr>
        <p:txBody>
          <a:bodyPr anchor="t" anchorCtr="0" bIns="46800" lIns="90000" rIns="90000" rtlCol="0" tIns="46800" vert="horz" wrap="square">
            <a:normAutofit/>
          </a:bodyPr>
          <a:p>
            <a:pPr>
              <a:lnSpc>
                <a:spcPct val="140000"/>
              </a:lnSpc>
            </a:pPr>
            <a:r>
              <a:rPr altLang="en-US" dirty="0" lang="zh-CN" spc="150">
                <a:solidFill>
                  <a:schemeClr val="lt1">
                    <a:lumMod val="100000"/>
                  </a:schemeClr>
                </a:solidFill>
                <a:latin typeface="Arial" panose="02080604020202020204" pitchFamily="34" charset="0"/>
                <a:ea typeface="微软雅黑" panose="020B0503020204020204" charset="-122"/>
                <a:sym typeface="+mn-ea"/>
              </a:rPr>
              <a:t>求解模型：运用数学方法和计算技术，求解数学模型并得出结果。</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958" name="矩形 73"/>
          <p:cNvSpPr/>
          <p:nvPr>
            <p:custDataLst>
              <p:tags r:id="rId15"/>
            </p:custDataLst>
          </p:nvPr>
        </p:nvSpPr>
        <p:spPr>
          <a:xfrm>
            <a:off x="8029787" y="1765369"/>
            <a:ext cx="178865" cy="180241"/>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92" name="标题 2"/>
          <p:cNvSpPr>
            <a:spLocks noGrp="1"/>
          </p:cNvSpPr>
          <p:nvPr>
            <p:ph type="title" idx="1"/>
          </p:nvPr>
        </p:nvSpPr>
        <p:spPr/>
        <p:txBody>
          <a:bodyPr>
            <a:normAutofit fontScale="96875"/>
          </a:bodyPr>
          <a:p>
            <a:r>
              <a:rPr altLang="en-US" lang="zh-CN"/>
              <a:t>数学建模在初中数学教育中的意义</a:t>
            </a:r>
            <a:endParaRPr altLang="en-US" lang="zh-CN"/>
          </a:p>
        </p:txBody>
      </p:sp>
      <p:sp>
        <p:nvSpPr>
          <p:cNvPr id="1048994" name="矩形 5"/>
          <p:cNvSpPr/>
          <p:nvPr>
            <p:custDataLst>
              <p:tags r:id="rId1"/>
            </p:custDataLst>
          </p:nvPr>
        </p:nvSpPr>
        <p:spPr>
          <a:xfrm>
            <a:off x="608400" y="2467420"/>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96" name="矩形 10"/>
          <p:cNvSpPr/>
          <p:nvPr>
            <p:custDataLst>
              <p:tags r:id="rId2"/>
            </p:custDataLst>
          </p:nvPr>
        </p:nvSpPr>
        <p:spPr>
          <a:xfrm>
            <a:off x="963006" y="2461680"/>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98" name="TextBox 2"/>
          <p:cNvSpPr txBox="1"/>
          <p:nvPr>
            <p:custDataLst>
              <p:tags r:id="rId3"/>
            </p:custDataLst>
          </p:nvPr>
        </p:nvSpPr>
        <p:spPr>
          <a:xfrm>
            <a:off x="763381" y="3040786"/>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提高学生数学应用能力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00" name="矩形 6"/>
          <p:cNvSpPr/>
          <p:nvPr>
            <p:custDataLst>
              <p:tags r:id="rId4"/>
            </p:custDataLst>
          </p:nvPr>
        </p:nvSpPr>
        <p:spPr>
          <a:xfrm>
            <a:off x="3406984" y="2467420"/>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02" name="矩形 11"/>
          <p:cNvSpPr/>
          <p:nvPr>
            <p:custDataLst>
              <p:tags r:id="rId5"/>
            </p:custDataLst>
          </p:nvPr>
        </p:nvSpPr>
        <p:spPr>
          <a:xfrm>
            <a:off x="3780724" y="2461680"/>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04" name="TextBox 2"/>
          <p:cNvSpPr txBox="1"/>
          <p:nvPr>
            <p:custDataLst>
              <p:tags r:id="rId6"/>
            </p:custDataLst>
          </p:nvPr>
        </p:nvSpPr>
        <p:spPr>
          <a:xfrm>
            <a:off x="3561327" y="3040786"/>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培养学生创新思维和解决问题的能力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06" name="矩形 33"/>
          <p:cNvSpPr/>
          <p:nvPr>
            <p:custDataLst>
              <p:tags r:id="rId7"/>
            </p:custDataLst>
          </p:nvPr>
        </p:nvSpPr>
        <p:spPr>
          <a:xfrm>
            <a:off x="6201104" y="2467420"/>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08" name="矩形 37"/>
          <p:cNvSpPr/>
          <p:nvPr>
            <p:custDataLst>
              <p:tags r:id="rId8"/>
            </p:custDataLst>
          </p:nvPr>
        </p:nvSpPr>
        <p:spPr>
          <a:xfrm>
            <a:off x="6555710" y="2461680"/>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10" name="TextBox 2"/>
          <p:cNvSpPr txBox="1"/>
          <p:nvPr>
            <p:custDataLst>
              <p:tags r:id="rId9"/>
            </p:custDataLst>
          </p:nvPr>
        </p:nvSpPr>
        <p:spPr>
          <a:xfrm>
            <a:off x="6356085" y="3040786"/>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增强学生团队协作和沟通能力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12" name="矩形 34"/>
          <p:cNvSpPr/>
          <p:nvPr>
            <p:custDataLst>
              <p:tags r:id="rId10"/>
            </p:custDataLst>
          </p:nvPr>
        </p:nvSpPr>
        <p:spPr>
          <a:xfrm>
            <a:off x="8989484" y="2467420"/>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14" name="矩形 38"/>
          <p:cNvSpPr/>
          <p:nvPr>
            <p:custDataLst>
              <p:tags r:id="rId11"/>
            </p:custDataLst>
          </p:nvPr>
        </p:nvSpPr>
        <p:spPr>
          <a:xfrm>
            <a:off x="9363224" y="2461680"/>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16" name="TextBox 2"/>
          <p:cNvSpPr txBox="1"/>
          <p:nvPr>
            <p:custDataLst>
              <p:tags r:id="rId12"/>
            </p:custDataLst>
          </p:nvPr>
        </p:nvSpPr>
        <p:spPr>
          <a:xfrm>
            <a:off x="9144465" y="3040786"/>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促进学生对数学知识的理解和掌握</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50" name="文本占位符 3"/>
          <p:cNvSpPr>
            <a:spLocks noGrp="1"/>
          </p:cNvSpPr>
          <p:nvPr>
            <p:ph type="body" idx="2"/>
            <p:custDataLst>
              <p:tags r:id="rId1"/>
            </p:custDataLst>
          </p:nvPr>
        </p:nvSpPr>
        <p:spPr/>
        <p:txBody>
          <a:bodyPr>
            <a:normAutofit fontScale="84722" lnSpcReduction="20000"/>
          </a:bodyPr>
          <a:p>
            <a:r>
              <a:rPr altLang="en-US" lang="zh-CN"/>
              <a:t>02</a:t>
            </a:r>
            <a:endParaRPr altLang="en-US" lang="zh-CN"/>
          </a:p>
        </p:txBody>
      </p:sp>
      <p:sp>
        <p:nvSpPr>
          <p:cNvPr id="1049052" name="标题 4"/>
          <p:cNvSpPr>
            <a:spLocks noGrp="1"/>
          </p:cNvSpPr>
          <p:nvPr>
            <p:ph type="title" idx="1"/>
            <p:custDataLst>
              <p:tags r:id="rId2"/>
            </p:custDataLst>
          </p:nvPr>
        </p:nvSpPr>
        <p:spPr/>
        <p:txBody>
          <a:bodyPr>
            <a:normAutofit fontScale="97917"/>
          </a:bodyPr>
          <a:p>
            <a:r>
              <a:rPr altLang="en-US" lang="zh-CN"/>
              <a:t>初中数学建模的方法与技巧</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86" name="标题 2"/>
          <p:cNvSpPr>
            <a:spLocks noGrp="1"/>
          </p:cNvSpPr>
          <p:nvPr>
            <p:ph type="title" idx="1"/>
          </p:nvPr>
        </p:nvSpPr>
        <p:spPr/>
        <p:txBody>
          <a:bodyPr>
            <a:normAutofit fontScale="93750"/>
          </a:bodyPr>
          <a:p>
            <a:r>
              <a:rPr altLang="en-US" lang="zh-CN"/>
              <a:t>常见数学建模方法介绍</a:t>
            </a:r>
            <a:endParaRPr altLang="en-US" lang="zh-CN"/>
          </a:p>
        </p:txBody>
      </p:sp>
      <p:sp>
        <p:nvSpPr>
          <p:cNvPr id="1049088" name="五边形 30"/>
          <p:cNvSpPr/>
          <p:nvPr>
            <p:custDataLst>
              <p:tags r:id="rId1"/>
            </p:custDataLst>
          </p:nvPr>
        </p:nvSpPr>
        <p:spPr>
          <a:xfrm>
            <a:off x="608400" y="3196485"/>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90" name="燕尾形 36"/>
          <p:cNvSpPr/>
          <p:nvPr>
            <p:custDataLst>
              <p:tags r:id="rId2"/>
            </p:custDataLst>
          </p:nvPr>
        </p:nvSpPr>
        <p:spPr>
          <a:xfrm>
            <a:off x="3220492" y="3196485"/>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92" name="燕尾形 37"/>
          <p:cNvSpPr/>
          <p:nvPr>
            <p:custDataLst>
              <p:tags r:id="rId3"/>
            </p:custDataLst>
          </p:nvPr>
        </p:nvSpPr>
        <p:spPr>
          <a:xfrm>
            <a:off x="8444676" y="3196485"/>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94" name="燕尾形 38"/>
          <p:cNvSpPr/>
          <p:nvPr>
            <p:custDataLst>
              <p:tags r:id="rId4"/>
            </p:custDataLst>
          </p:nvPr>
        </p:nvSpPr>
        <p:spPr>
          <a:xfrm>
            <a:off x="5832584" y="3196485"/>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96" name="文本框 3"/>
          <p:cNvSpPr txBox="1"/>
          <p:nvPr>
            <p:custDataLst>
              <p:tags r:id="rId5"/>
            </p:custDataLst>
          </p:nvPr>
        </p:nvSpPr>
        <p:spPr>
          <a:xfrm>
            <a:off x="3159684" y="4630315"/>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几何法：通过几何图形和几何性质建立数学模型</a:t>
            </a:r>
            <a:endParaRPr altLang="en-US" sz="1400" lang="zh-CN" spc="150">
              <a:solidFill>
                <a:schemeClr val="tx1"/>
              </a:solidFill>
              <a:effectLst/>
              <a:latin typeface="+mn-ea"/>
              <a:sym typeface="+mn-ea"/>
            </a:endParaRPr>
          </a:p>
        </p:txBody>
      </p:sp>
      <p:sp>
        <p:nvSpPr>
          <p:cNvPr id="1049098" name="文本框 6"/>
          <p:cNvSpPr txBox="1"/>
          <p:nvPr>
            <p:custDataLst>
              <p:tags r:id="rId6"/>
            </p:custDataLst>
          </p:nvPr>
        </p:nvSpPr>
        <p:spPr>
          <a:xfrm>
            <a:off x="608400" y="1543217"/>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代数法：通过代数运算和代数方程建立数学模型</a:t>
            </a:r>
            <a:endParaRPr altLang="en-US" dirty="0" sz="1400" lang="zh-CN" spc="150">
              <a:solidFill>
                <a:schemeClr val="tx1"/>
              </a:solidFill>
              <a:effectLst/>
              <a:latin typeface="+mn-ea"/>
              <a:sym typeface="+mn-ea"/>
            </a:endParaRPr>
          </a:p>
        </p:txBody>
      </p:sp>
      <p:sp>
        <p:nvSpPr>
          <p:cNvPr id="1049100" name="文本框 7"/>
          <p:cNvSpPr txBox="1"/>
          <p:nvPr>
            <p:custDataLst>
              <p:tags r:id="rId7"/>
            </p:custDataLst>
          </p:nvPr>
        </p:nvSpPr>
        <p:spPr>
          <a:xfrm>
            <a:off x="5830821" y="1543217"/>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概率法：通过概率和统计方法建立数学模型</a:t>
            </a:r>
            <a:endParaRPr altLang="en-US" sz="1400" lang="zh-CN" spc="150">
              <a:solidFill>
                <a:schemeClr val="tx1"/>
              </a:solidFill>
              <a:effectLst/>
              <a:latin typeface="+mn-ea"/>
              <a:sym typeface="+mn-ea"/>
            </a:endParaRPr>
          </a:p>
        </p:txBody>
      </p:sp>
      <p:sp>
        <p:nvSpPr>
          <p:cNvPr id="1049102" name="文本框 8"/>
          <p:cNvSpPr txBox="1"/>
          <p:nvPr>
            <p:custDataLst>
              <p:tags r:id="rId8"/>
            </p:custDataLst>
          </p:nvPr>
        </p:nvSpPr>
        <p:spPr>
          <a:xfrm>
            <a:off x="8442032" y="4630315"/>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微积分法：通过微积分的基本原理和概念建立数学模型</a:t>
            </a:r>
            <a:endParaRPr altLang="en-US" sz="1400" lang="zh-CN" spc="150">
              <a:solidFill>
                <a:schemeClr val="tx1"/>
              </a:solidFill>
              <a:effectLst/>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36" name="标题 2"/>
          <p:cNvSpPr>
            <a:spLocks noGrp="1"/>
          </p:cNvSpPr>
          <p:nvPr>
            <p:ph type="title" idx="1"/>
          </p:nvPr>
        </p:nvSpPr>
        <p:spPr/>
        <p:txBody>
          <a:bodyPr>
            <a:normAutofit fontScale="93750"/>
          </a:bodyPr>
          <a:p>
            <a:r>
              <a:rPr altLang="en-US" lang="zh-CN"/>
              <a:t>数学建模技巧与实践</a:t>
            </a:r>
            <a:endParaRPr altLang="en-US" lang="zh-CN"/>
          </a:p>
        </p:txBody>
      </p:sp>
      <p:sp>
        <p:nvSpPr>
          <p:cNvPr id="1049138" name="矩形 3"/>
          <p:cNvSpPr/>
          <p:nvPr>
            <p:custDataLst>
              <p:tags r:id="rId1"/>
            </p:custDataLst>
          </p:nvPr>
        </p:nvSpPr>
        <p:spPr>
          <a:xfrm>
            <a:off x="1429744" y="1296955"/>
            <a:ext cx="9876281" cy="1085869"/>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40" name="矩形 13"/>
          <p:cNvSpPr/>
          <p:nvPr>
            <p:custDataLst>
              <p:tags r:id="rId2"/>
            </p:custDataLst>
          </p:nvPr>
        </p:nvSpPr>
        <p:spPr>
          <a:xfrm>
            <a:off x="880037" y="1296955"/>
            <a:ext cx="267841" cy="1085869"/>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42" name="文本框 4"/>
          <p:cNvSpPr txBox="1"/>
          <p:nvPr>
            <p:custDataLst>
              <p:tags r:id="rId3"/>
            </p:custDataLst>
          </p:nvPr>
        </p:nvSpPr>
        <p:spPr>
          <a:xfrm>
            <a:off x="1712526" y="1390775"/>
            <a:ext cx="9449863" cy="898283"/>
          </a:xfrm>
          <a:prstGeom prst="rect"/>
          <a:noFill/>
        </p:spPr>
        <p:txBody>
          <a:bodyPr anchor="ctr" anchorCtr="0" bIns="45720" lIns="91440" rIns="91440" rtlCol="0" tIns="45720" vert="horz" wrap="square">
            <a:normAutofit fontScale="95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建立数学模型的方法：根据实际问题建立数学模型，将实际问题转化为数学问题</a:t>
            </a:r>
            <a:endParaRPr altLang="en-US" dirty="0" sz="2000" lang="zh-CN" spc="150">
              <a:solidFill>
                <a:schemeClr val="tx1">
                  <a:lumMod val="85000"/>
                  <a:lumOff val="15000"/>
                </a:schemeClr>
              </a:solidFill>
              <a:latin typeface="+mn-ea"/>
              <a:sym typeface="+mn-ea"/>
            </a:endParaRPr>
          </a:p>
        </p:txBody>
      </p:sp>
      <p:sp>
        <p:nvSpPr>
          <p:cNvPr id="1049144" name="矩形 39"/>
          <p:cNvSpPr/>
          <p:nvPr>
            <p:custDataLst>
              <p:tags r:id="rId4"/>
            </p:custDataLst>
          </p:nvPr>
        </p:nvSpPr>
        <p:spPr>
          <a:xfrm>
            <a:off x="1429744" y="2585991"/>
            <a:ext cx="9876281" cy="1085869"/>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46" name="矩形 5"/>
          <p:cNvSpPr/>
          <p:nvPr>
            <p:custDataLst>
              <p:tags r:id="rId5"/>
            </p:custDataLst>
          </p:nvPr>
        </p:nvSpPr>
        <p:spPr>
          <a:xfrm>
            <a:off x="880037" y="2585991"/>
            <a:ext cx="267841" cy="1085869"/>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48" name="文本框 41"/>
          <p:cNvSpPr txBox="1"/>
          <p:nvPr>
            <p:custDataLst>
              <p:tags r:id="rId6"/>
            </p:custDataLst>
          </p:nvPr>
        </p:nvSpPr>
        <p:spPr>
          <a:xfrm>
            <a:off x="1712526" y="2679811"/>
            <a:ext cx="9449863" cy="898283"/>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建模技巧：选择合适的数学工具和符号，简化问题并建立数学表达式</a:t>
            </a:r>
            <a:endParaRPr altLang="en-US" dirty="0" sz="2000" lang="zh-CN" spc="150">
              <a:solidFill>
                <a:schemeClr val="tx1">
                  <a:lumMod val="85000"/>
                  <a:lumOff val="15000"/>
                </a:schemeClr>
              </a:solidFill>
              <a:latin typeface="+mn-ea"/>
              <a:sym typeface="+mn-ea"/>
            </a:endParaRPr>
          </a:p>
        </p:txBody>
      </p:sp>
      <p:sp>
        <p:nvSpPr>
          <p:cNvPr id="1049150" name="矩形 12"/>
          <p:cNvSpPr/>
          <p:nvPr>
            <p:custDataLst>
              <p:tags r:id="rId7"/>
            </p:custDataLst>
          </p:nvPr>
        </p:nvSpPr>
        <p:spPr>
          <a:xfrm>
            <a:off x="1429744" y="3875026"/>
            <a:ext cx="9876281" cy="1085869"/>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52" name="矩形 17"/>
          <p:cNvSpPr/>
          <p:nvPr>
            <p:custDataLst>
              <p:tags r:id="rId8"/>
            </p:custDataLst>
          </p:nvPr>
        </p:nvSpPr>
        <p:spPr>
          <a:xfrm>
            <a:off x="880037" y="3875026"/>
            <a:ext cx="267841" cy="1085869"/>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54" name="文本框 19"/>
          <p:cNvSpPr txBox="1"/>
          <p:nvPr>
            <p:custDataLst>
              <p:tags r:id="rId9"/>
            </p:custDataLst>
          </p:nvPr>
        </p:nvSpPr>
        <p:spPr>
          <a:xfrm>
            <a:off x="1712526" y="3968846"/>
            <a:ext cx="9449863" cy="898283"/>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实践应用：将建立的数学模型应用于实际问题中，通过计算和推理得出结论</a:t>
            </a:r>
            <a:endParaRPr altLang="en-US" dirty="0" sz="2000" lang="zh-CN" spc="150">
              <a:solidFill>
                <a:schemeClr val="tx1">
                  <a:lumMod val="85000"/>
                  <a:lumOff val="15000"/>
                </a:schemeClr>
              </a:solidFill>
              <a:latin typeface="+mn-ea"/>
              <a:sym typeface="+mn-ea"/>
            </a:endParaRPr>
          </a:p>
        </p:txBody>
      </p:sp>
      <p:sp>
        <p:nvSpPr>
          <p:cNvPr id="1049156" name="矩形 49"/>
          <p:cNvSpPr/>
          <p:nvPr>
            <p:custDataLst>
              <p:tags r:id="rId10"/>
            </p:custDataLst>
          </p:nvPr>
        </p:nvSpPr>
        <p:spPr>
          <a:xfrm>
            <a:off x="1429744" y="5163401"/>
            <a:ext cx="9876281" cy="1085869"/>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58" name="矩形 26"/>
          <p:cNvSpPr/>
          <p:nvPr>
            <p:custDataLst>
              <p:tags r:id="rId11"/>
            </p:custDataLst>
          </p:nvPr>
        </p:nvSpPr>
        <p:spPr>
          <a:xfrm>
            <a:off x="880037" y="5163401"/>
            <a:ext cx="267841" cy="1085869"/>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60" name="文本框 27"/>
          <p:cNvSpPr txBox="1"/>
          <p:nvPr>
            <p:custDataLst>
              <p:tags r:id="rId12"/>
            </p:custDataLst>
          </p:nvPr>
        </p:nvSpPr>
        <p:spPr>
          <a:xfrm>
            <a:off x="1712526" y="5257221"/>
            <a:ext cx="9449863" cy="898283"/>
          </a:xfrm>
          <a:prstGeom prst="rect"/>
          <a:noFill/>
        </p:spPr>
        <p:txBody>
          <a:bodyPr anchor="ctr" anchorCtr="0" bIns="45720" lIns="91440" rIns="91440" rtlCol="0" tIns="45720" vert="horz" wrap="square">
            <a:normAutofit fontScale="9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模型评估与改进：对建立的数学模型进行评估和改进，提高模型的准确性和实用性</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94" name="标题 2"/>
          <p:cNvSpPr>
            <a:spLocks noGrp="1"/>
          </p:cNvSpPr>
          <p:nvPr>
            <p:ph type="title" idx="1"/>
          </p:nvPr>
        </p:nvSpPr>
        <p:spPr/>
        <p:txBody>
          <a:bodyPr>
            <a:normAutofit fontScale="93750"/>
          </a:bodyPr>
          <a:p>
            <a:r>
              <a:rPr altLang="en-US" lang="zh-CN"/>
              <a:t>数学建模在初中数学教育中的应用实例</a:t>
            </a:r>
            <a:endParaRPr altLang="en-US" lang="zh-CN"/>
          </a:p>
        </p:txBody>
      </p:sp>
      <p:sp>
        <p:nvSpPr>
          <p:cNvPr id="1049196" name="矩形 5"/>
          <p:cNvSpPr/>
          <p:nvPr>
            <p:custDataLst>
              <p:tags r:id="rId1"/>
            </p:custDataLst>
          </p:nvPr>
        </p:nvSpPr>
        <p:spPr>
          <a:xfrm>
            <a:off x="608400" y="2467420"/>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98" name="矩形 10"/>
          <p:cNvSpPr/>
          <p:nvPr>
            <p:custDataLst>
              <p:tags r:id="rId2"/>
            </p:custDataLst>
          </p:nvPr>
        </p:nvSpPr>
        <p:spPr>
          <a:xfrm>
            <a:off x="963006" y="2461680"/>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00" name="TextBox 2"/>
          <p:cNvSpPr txBox="1"/>
          <p:nvPr>
            <p:custDataLst>
              <p:tags r:id="rId3"/>
            </p:custDataLst>
          </p:nvPr>
        </p:nvSpPr>
        <p:spPr>
          <a:xfrm>
            <a:off x="763381" y="3040786"/>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代数问题：通过建立代数方程来解决问题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02" name="矩形 6"/>
          <p:cNvSpPr/>
          <p:nvPr>
            <p:custDataLst>
              <p:tags r:id="rId4"/>
            </p:custDataLst>
          </p:nvPr>
        </p:nvSpPr>
        <p:spPr>
          <a:xfrm>
            <a:off x="3406984" y="2467420"/>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04" name="矩形 11"/>
          <p:cNvSpPr/>
          <p:nvPr>
            <p:custDataLst>
              <p:tags r:id="rId5"/>
            </p:custDataLst>
          </p:nvPr>
        </p:nvSpPr>
        <p:spPr>
          <a:xfrm>
            <a:off x="3780724" y="2461680"/>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06" name="TextBox 2"/>
          <p:cNvSpPr txBox="1"/>
          <p:nvPr>
            <p:custDataLst>
              <p:tags r:id="rId6"/>
            </p:custDataLst>
          </p:nvPr>
        </p:nvSpPr>
        <p:spPr>
          <a:xfrm>
            <a:off x="3561327" y="3040786"/>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几何问题：利用几何模型解决实际问题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08" name="矩形 33"/>
          <p:cNvSpPr/>
          <p:nvPr>
            <p:custDataLst>
              <p:tags r:id="rId7"/>
            </p:custDataLst>
          </p:nvPr>
        </p:nvSpPr>
        <p:spPr>
          <a:xfrm>
            <a:off x="6201104" y="2467420"/>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10" name="矩形 37"/>
          <p:cNvSpPr/>
          <p:nvPr>
            <p:custDataLst>
              <p:tags r:id="rId8"/>
            </p:custDataLst>
          </p:nvPr>
        </p:nvSpPr>
        <p:spPr>
          <a:xfrm>
            <a:off x="6555710" y="2461680"/>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12" name="TextBox 2"/>
          <p:cNvSpPr txBox="1"/>
          <p:nvPr>
            <p:custDataLst>
              <p:tags r:id="rId9"/>
            </p:custDataLst>
          </p:nvPr>
        </p:nvSpPr>
        <p:spPr>
          <a:xfrm>
            <a:off x="6356085" y="3040786"/>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概率统计问题：利用概率统计模型进行数据分析</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14" name="矩形 34"/>
          <p:cNvSpPr/>
          <p:nvPr>
            <p:custDataLst>
              <p:tags r:id="rId10"/>
            </p:custDataLst>
          </p:nvPr>
        </p:nvSpPr>
        <p:spPr>
          <a:xfrm>
            <a:off x="8989484" y="2467420"/>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16" name="矩形 38"/>
          <p:cNvSpPr/>
          <p:nvPr>
            <p:custDataLst>
              <p:tags r:id="rId11"/>
            </p:custDataLst>
          </p:nvPr>
        </p:nvSpPr>
        <p:spPr>
          <a:xfrm>
            <a:off x="9363224" y="2461680"/>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18" name="TextBox 2"/>
          <p:cNvSpPr txBox="1"/>
          <p:nvPr>
            <p:custDataLst>
              <p:tags r:id="rId12"/>
            </p:custDataLst>
          </p:nvPr>
        </p:nvSpPr>
        <p:spPr>
          <a:xfrm>
            <a:off x="9144465" y="3040786"/>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函数问题：通过建立函数关系式来描述实际问题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52" name="文本占位符 3"/>
          <p:cNvSpPr>
            <a:spLocks noGrp="1"/>
          </p:cNvSpPr>
          <p:nvPr>
            <p:ph type="body" idx="2"/>
            <p:custDataLst>
              <p:tags r:id="rId1"/>
            </p:custDataLst>
          </p:nvPr>
        </p:nvSpPr>
        <p:spPr/>
        <p:txBody>
          <a:bodyPr>
            <a:normAutofit fontScale="84722" lnSpcReduction="20000"/>
          </a:bodyPr>
          <a:p>
            <a:r>
              <a:rPr altLang="en-US" lang="zh-CN"/>
              <a:t>03</a:t>
            </a:r>
            <a:endParaRPr altLang="en-US" lang="zh-CN"/>
          </a:p>
        </p:txBody>
      </p:sp>
      <p:sp>
        <p:nvSpPr>
          <p:cNvPr id="1049254" name="标题 4"/>
          <p:cNvSpPr>
            <a:spLocks noGrp="1"/>
          </p:cNvSpPr>
          <p:nvPr>
            <p:ph type="title" idx="1"/>
            <p:custDataLst>
              <p:tags r:id="rId2"/>
            </p:custDataLst>
          </p:nvPr>
        </p:nvSpPr>
        <p:spPr/>
        <p:txBody>
          <a:bodyPr>
            <a:normAutofit fontScale="95833"/>
          </a:bodyPr>
          <a:p>
            <a:r>
              <a:rPr altLang="en-US" lang="zh-CN"/>
              <a:t>初中数学问题解决的方法与技巧</a:t>
            </a:r>
            <a:endParaRPr altLang="en-US" lang="zh-CN"/>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88" name="标题 2"/>
          <p:cNvSpPr>
            <a:spLocks noGrp="1"/>
          </p:cNvSpPr>
          <p:nvPr>
            <p:ph type="title" idx="1"/>
          </p:nvPr>
        </p:nvSpPr>
        <p:spPr/>
        <p:txBody>
          <a:bodyPr>
            <a:normAutofit fontScale="93750"/>
          </a:bodyPr>
          <a:p>
            <a:r>
              <a:rPr altLang="en-US" lang="zh-CN"/>
              <a:t>常见数学问题解决方法介绍</a:t>
            </a:r>
            <a:endParaRPr altLang="en-US" lang="zh-CN"/>
          </a:p>
        </p:txBody>
      </p:sp>
      <p:sp>
        <p:nvSpPr>
          <p:cNvPr id="1049290" name="矩形 3"/>
          <p:cNvSpPr/>
          <p:nvPr>
            <p:custDataLst>
              <p:tags r:id="rId1"/>
            </p:custDataLst>
          </p:nvPr>
        </p:nvSpPr>
        <p:spPr>
          <a:xfrm>
            <a:off x="1429744" y="1296955"/>
            <a:ext cx="9876281" cy="1085869"/>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2" name="矩形 13"/>
          <p:cNvSpPr/>
          <p:nvPr>
            <p:custDataLst>
              <p:tags r:id="rId2"/>
            </p:custDataLst>
          </p:nvPr>
        </p:nvSpPr>
        <p:spPr>
          <a:xfrm>
            <a:off x="880037" y="1296955"/>
            <a:ext cx="267841" cy="1085869"/>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94" name="文本框 4"/>
          <p:cNvSpPr txBox="1"/>
          <p:nvPr>
            <p:custDataLst>
              <p:tags r:id="rId3"/>
            </p:custDataLst>
          </p:nvPr>
        </p:nvSpPr>
        <p:spPr>
          <a:xfrm>
            <a:off x="1712526" y="1390775"/>
            <a:ext cx="9449863" cy="898283"/>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代数法：通过代数运算和方程求解问题</a:t>
            </a:r>
            <a:endParaRPr altLang="en-US" dirty="0" sz="2000" lang="zh-CN" spc="150">
              <a:solidFill>
                <a:schemeClr val="tx1">
                  <a:lumMod val="85000"/>
                  <a:lumOff val="15000"/>
                </a:schemeClr>
              </a:solidFill>
              <a:latin typeface="+mn-ea"/>
              <a:sym typeface="+mn-ea"/>
            </a:endParaRPr>
          </a:p>
        </p:txBody>
      </p:sp>
      <p:sp>
        <p:nvSpPr>
          <p:cNvPr id="1049296" name="矩形 39"/>
          <p:cNvSpPr/>
          <p:nvPr>
            <p:custDataLst>
              <p:tags r:id="rId4"/>
            </p:custDataLst>
          </p:nvPr>
        </p:nvSpPr>
        <p:spPr>
          <a:xfrm>
            <a:off x="1429744" y="2585991"/>
            <a:ext cx="9876281" cy="1085869"/>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8" name="矩形 5"/>
          <p:cNvSpPr/>
          <p:nvPr>
            <p:custDataLst>
              <p:tags r:id="rId5"/>
            </p:custDataLst>
          </p:nvPr>
        </p:nvSpPr>
        <p:spPr>
          <a:xfrm>
            <a:off x="880037" y="2585991"/>
            <a:ext cx="267841" cy="1085869"/>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0" name="文本框 41"/>
          <p:cNvSpPr txBox="1"/>
          <p:nvPr>
            <p:custDataLst>
              <p:tags r:id="rId6"/>
            </p:custDataLst>
          </p:nvPr>
        </p:nvSpPr>
        <p:spPr>
          <a:xfrm>
            <a:off x="1712526" y="2679811"/>
            <a:ext cx="9449863" cy="898283"/>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几何法：利用几何知识解决实际问题</a:t>
            </a:r>
            <a:endParaRPr altLang="en-US" dirty="0" sz="2000" lang="zh-CN" spc="150">
              <a:solidFill>
                <a:schemeClr val="tx1">
                  <a:lumMod val="85000"/>
                  <a:lumOff val="15000"/>
                </a:schemeClr>
              </a:solidFill>
              <a:latin typeface="+mn-ea"/>
              <a:sym typeface="+mn-ea"/>
            </a:endParaRPr>
          </a:p>
        </p:txBody>
      </p:sp>
      <p:sp>
        <p:nvSpPr>
          <p:cNvPr id="1049302" name="矩形 12"/>
          <p:cNvSpPr/>
          <p:nvPr>
            <p:custDataLst>
              <p:tags r:id="rId7"/>
            </p:custDataLst>
          </p:nvPr>
        </p:nvSpPr>
        <p:spPr>
          <a:xfrm>
            <a:off x="1429744" y="3875026"/>
            <a:ext cx="9876281" cy="1085869"/>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4" name="矩形 17"/>
          <p:cNvSpPr/>
          <p:nvPr>
            <p:custDataLst>
              <p:tags r:id="rId8"/>
            </p:custDataLst>
          </p:nvPr>
        </p:nvSpPr>
        <p:spPr>
          <a:xfrm>
            <a:off x="880037" y="3875026"/>
            <a:ext cx="267841" cy="1085869"/>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6" name="文本框 19"/>
          <p:cNvSpPr txBox="1"/>
          <p:nvPr>
            <p:custDataLst>
              <p:tags r:id="rId9"/>
            </p:custDataLst>
          </p:nvPr>
        </p:nvSpPr>
        <p:spPr>
          <a:xfrm>
            <a:off x="1712526" y="3968846"/>
            <a:ext cx="9449863" cy="898283"/>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函数法：利用函数性质和图像解决数学问题</a:t>
            </a:r>
            <a:endParaRPr altLang="en-US" dirty="0" sz="2000" lang="zh-CN" spc="150">
              <a:solidFill>
                <a:schemeClr val="tx1">
                  <a:lumMod val="85000"/>
                  <a:lumOff val="15000"/>
                </a:schemeClr>
              </a:solidFill>
              <a:latin typeface="+mn-ea"/>
              <a:sym typeface="+mn-ea"/>
            </a:endParaRPr>
          </a:p>
        </p:txBody>
      </p:sp>
      <p:sp>
        <p:nvSpPr>
          <p:cNvPr id="1049308" name="矩形 49"/>
          <p:cNvSpPr/>
          <p:nvPr>
            <p:custDataLst>
              <p:tags r:id="rId10"/>
            </p:custDataLst>
          </p:nvPr>
        </p:nvSpPr>
        <p:spPr>
          <a:xfrm>
            <a:off x="1429744" y="5163401"/>
            <a:ext cx="9876281" cy="1085869"/>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0" name="矩形 26"/>
          <p:cNvSpPr/>
          <p:nvPr>
            <p:custDataLst>
              <p:tags r:id="rId11"/>
            </p:custDataLst>
          </p:nvPr>
        </p:nvSpPr>
        <p:spPr>
          <a:xfrm>
            <a:off x="880037" y="5163401"/>
            <a:ext cx="267841" cy="1085869"/>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2" name="文本框 27"/>
          <p:cNvSpPr txBox="1"/>
          <p:nvPr>
            <p:custDataLst>
              <p:tags r:id="rId12"/>
            </p:custDataLst>
          </p:nvPr>
        </p:nvSpPr>
        <p:spPr>
          <a:xfrm>
            <a:off x="1712526" y="5257221"/>
            <a:ext cx="9449863" cy="898283"/>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统计法：运用统计知识解决数据分析问题</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46" name="标题 2"/>
          <p:cNvSpPr>
            <a:spLocks noGrp="1"/>
          </p:cNvSpPr>
          <p:nvPr>
            <p:ph type="title" idx="1"/>
          </p:nvPr>
        </p:nvSpPr>
        <p:spPr/>
        <p:txBody>
          <a:bodyPr>
            <a:normAutofit fontScale="93750"/>
          </a:bodyPr>
          <a:p>
            <a:r>
              <a:rPr altLang="en-US" lang="zh-CN"/>
              <a:t>问题解决技巧与实践</a:t>
            </a:r>
            <a:endParaRPr altLang="en-US" lang="zh-CN"/>
          </a:p>
        </p:txBody>
      </p:sp>
      <p:sp>
        <p:nvSpPr>
          <p:cNvPr id="1049348" name="任意多边形 20"/>
          <p:cNvSpPr/>
          <p:nvPr>
            <p:custDataLst>
              <p:tags r:id="rId1"/>
            </p:custDataLst>
          </p:nvPr>
        </p:nvSpPr>
        <p:spPr>
          <a:xfrm rot="2700000">
            <a:off x="1544928" y="1296955"/>
            <a:ext cx="1329023" cy="1331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50" name="文本框 24"/>
          <p:cNvSpPr txBox="1"/>
          <p:nvPr>
            <p:custDataLst>
              <p:tags r:id="rId2"/>
            </p:custDataLst>
          </p:nvPr>
        </p:nvSpPr>
        <p:spPr bwMode="auto">
          <a:xfrm>
            <a:off x="1176092" y="3096630"/>
            <a:ext cx="2067180" cy="3152869"/>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数学建模：将实际问题转化为数学模型，提高问题解决效率</a:t>
            </a:r>
            <a:endParaRPr altLang="en-US" dirty="0" sz="2000" lang="zh-CN" spc="150">
              <a:solidFill>
                <a:schemeClr val="tx1">
                  <a:lumMod val="75000"/>
                  <a:lumOff val="25000"/>
                </a:schemeClr>
              </a:solidFill>
              <a:latin typeface="+mn-ea"/>
              <a:sym typeface="+mn-ea"/>
            </a:endParaRPr>
          </a:p>
        </p:txBody>
      </p:sp>
      <p:sp>
        <p:nvSpPr>
          <p:cNvPr id="1049352" name="矩形 42"/>
          <p:cNvSpPr/>
          <p:nvPr>
            <p:custDataLst>
              <p:tags r:id="rId3"/>
            </p:custDataLst>
          </p:nvPr>
        </p:nvSpPr>
        <p:spPr>
          <a:xfrm>
            <a:off x="1312973" y="2705543"/>
            <a:ext cx="1793064" cy="126976"/>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54" name="任意多边形 18"/>
          <p:cNvSpPr/>
          <p:nvPr>
            <p:custDataLst>
              <p:tags r:id="rId4"/>
            </p:custDataLst>
          </p:nvPr>
        </p:nvSpPr>
        <p:spPr>
          <a:xfrm rot="5400000">
            <a:off x="4134194" y="1296955"/>
            <a:ext cx="1329023" cy="1331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56" name="文本框 27"/>
          <p:cNvSpPr txBox="1"/>
          <p:nvPr>
            <p:custDataLst>
              <p:tags r:id="rId5"/>
            </p:custDataLst>
          </p:nvPr>
        </p:nvSpPr>
        <p:spPr bwMode="auto">
          <a:xfrm>
            <a:off x="3764684" y="3096630"/>
            <a:ext cx="2067180" cy="3152869"/>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代数方法：运用代数知识进行问题解决，如方程、不等式等</a:t>
            </a:r>
            <a:endParaRPr altLang="en-US" dirty="0" sz="2000" lang="zh-CN" spc="150">
              <a:solidFill>
                <a:schemeClr val="tx1">
                  <a:lumMod val="75000"/>
                  <a:lumOff val="25000"/>
                </a:schemeClr>
              </a:solidFill>
              <a:latin typeface="+mn-ea"/>
              <a:sym typeface="+mn-ea"/>
            </a:endParaRPr>
          </a:p>
        </p:txBody>
      </p:sp>
      <p:sp>
        <p:nvSpPr>
          <p:cNvPr id="1049358" name="矩形 43"/>
          <p:cNvSpPr/>
          <p:nvPr>
            <p:custDataLst>
              <p:tags r:id="rId6"/>
            </p:custDataLst>
          </p:nvPr>
        </p:nvSpPr>
        <p:spPr>
          <a:xfrm>
            <a:off x="3902239" y="2705543"/>
            <a:ext cx="1793064" cy="126976"/>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60" name="任意多边形 21"/>
          <p:cNvSpPr/>
          <p:nvPr>
            <p:custDataLst>
              <p:tags r:id="rId7"/>
            </p:custDataLst>
          </p:nvPr>
        </p:nvSpPr>
        <p:spPr>
          <a:xfrm rot="18900000" flipH="1">
            <a:off x="6722785" y="1296955"/>
            <a:ext cx="1329023" cy="1331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62" name="文本框 30"/>
          <p:cNvSpPr txBox="1"/>
          <p:nvPr>
            <p:custDataLst>
              <p:tags r:id="rId8"/>
            </p:custDataLst>
          </p:nvPr>
        </p:nvSpPr>
        <p:spPr bwMode="auto">
          <a:xfrm>
            <a:off x="6353950" y="3096630"/>
            <a:ext cx="2067180" cy="3152869"/>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几何方法：运用几何知识进行问题解决，如勾股定理、相似三角形等</a:t>
            </a:r>
            <a:endParaRPr altLang="en-US" dirty="0" sz="2000" lang="zh-CN" spc="150">
              <a:solidFill>
                <a:schemeClr val="tx1">
                  <a:lumMod val="75000"/>
                  <a:lumOff val="25000"/>
                </a:schemeClr>
              </a:solidFill>
              <a:latin typeface="+mn-ea"/>
              <a:sym typeface="+mn-ea"/>
            </a:endParaRPr>
          </a:p>
        </p:txBody>
      </p:sp>
      <p:sp>
        <p:nvSpPr>
          <p:cNvPr id="1049364" name="矩形 44"/>
          <p:cNvSpPr/>
          <p:nvPr>
            <p:custDataLst>
              <p:tags r:id="rId9"/>
            </p:custDataLst>
          </p:nvPr>
        </p:nvSpPr>
        <p:spPr>
          <a:xfrm>
            <a:off x="6490156" y="2705543"/>
            <a:ext cx="1793064" cy="126976"/>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66" name="任意多边形 22"/>
          <p:cNvSpPr/>
          <p:nvPr>
            <p:custDataLst>
              <p:tags r:id="rId10"/>
            </p:custDataLst>
          </p:nvPr>
        </p:nvSpPr>
        <p:spPr>
          <a:xfrm rot="2700000" flipH="1" flipV="1">
            <a:off x="9311376" y="1296955"/>
            <a:ext cx="1329023" cy="1331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68" name="文本框 33"/>
          <p:cNvSpPr txBox="1"/>
          <p:nvPr>
            <p:custDataLst>
              <p:tags r:id="rId11"/>
            </p:custDataLst>
          </p:nvPr>
        </p:nvSpPr>
        <p:spPr bwMode="auto">
          <a:xfrm>
            <a:off x="8942541" y="3096630"/>
            <a:ext cx="2067180" cy="3152869"/>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逻辑思维：通过逻辑推理、反证法等手段解决问题</a:t>
            </a:r>
            <a:endParaRPr altLang="en-US" dirty="0" sz="2000" lang="zh-CN" spc="150">
              <a:solidFill>
                <a:schemeClr val="tx1">
                  <a:lumMod val="75000"/>
                  <a:lumOff val="25000"/>
                </a:schemeClr>
              </a:solidFill>
              <a:latin typeface="+mn-ea"/>
              <a:sym typeface="+mn-ea"/>
            </a:endParaRPr>
          </a:p>
        </p:txBody>
      </p:sp>
      <p:sp>
        <p:nvSpPr>
          <p:cNvPr id="1049370" name="矩形 45"/>
          <p:cNvSpPr/>
          <p:nvPr>
            <p:custDataLst>
              <p:tags r:id="rId12"/>
            </p:custDataLst>
          </p:nvPr>
        </p:nvSpPr>
        <p:spPr>
          <a:xfrm>
            <a:off x="9079421" y="2705543"/>
            <a:ext cx="1793064" cy="126976"/>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04" name="标题 2"/>
          <p:cNvSpPr>
            <a:spLocks noGrp="1"/>
          </p:cNvSpPr>
          <p:nvPr>
            <p:ph type="title" idx="1"/>
          </p:nvPr>
        </p:nvSpPr>
        <p:spPr/>
        <p:txBody>
          <a:bodyPr>
            <a:normAutofit fontScale="93750"/>
          </a:bodyPr>
          <a:p>
            <a:r>
              <a:rPr altLang="en-US" lang="zh-CN"/>
              <a:t>初中数学问题解决实例分析</a:t>
            </a:r>
            <a:endParaRPr altLang="en-US" lang="zh-CN"/>
          </a:p>
        </p:txBody>
      </p:sp>
      <p:sp>
        <p:nvSpPr>
          <p:cNvPr id="1049406" name="任意多边形 20"/>
          <p:cNvSpPr/>
          <p:nvPr>
            <p:custDataLst>
              <p:tags r:id="rId1"/>
            </p:custDataLst>
          </p:nvPr>
        </p:nvSpPr>
        <p:spPr>
          <a:xfrm rot="2700000">
            <a:off x="1544928" y="1296955"/>
            <a:ext cx="1329023" cy="1331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08" name="文本框 24"/>
          <p:cNvSpPr txBox="1"/>
          <p:nvPr>
            <p:custDataLst>
              <p:tags r:id="rId2"/>
            </p:custDataLst>
          </p:nvPr>
        </p:nvSpPr>
        <p:spPr bwMode="auto">
          <a:xfrm>
            <a:off x="1176092" y="3096630"/>
            <a:ext cx="2067180" cy="3152869"/>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代数问题：解方程、不等式、函数等</a:t>
            </a:r>
            <a:endParaRPr altLang="en-US" dirty="0" sz="2000" lang="zh-CN" spc="150">
              <a:solidFill>
                <a:schemeClr val="tx1">
                  <a:lumMod val="75000"/>
                  <a:lumOff val="25000"/>
                </a:schemeClr>
              </a:solidFill>
              <a:latin typeface="+mn-ea"/>
              <a:sym typeface="+mn-ea"/>
            </a:endParaRPr>
          </a:p>
        </p:txBody>
      </p:sp>
      <p:sp>
        <p:nvSpPr>
          <p:cNvPr id="1049410" name="矩形 42"/>
          <p:cNvSpPr/>
          <p:nvPr>
            <p:custDataLst>
              <p:tags r:id="rId3"/>
            </p:custDataLst>
          </p:nvPr>
        </p:nvSpPr>
        <p:spPr>
          <a:xfrm>
            <a:off x="1312973" y="2705543"/>
            <a:ext cx="1793064" cy="126976"/>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12" name="任意多边形 18"/>
          <p:cNvSpPr/>
          <p:nvPr>
            <p:custDataLst>
              <p:tags r:id="rId4"/>
            </p:custDataLst>
          </p:nvPr>
        </p:nvSpPr>
        <p:spPr>
          <a:xfrm rot="5400000">
            <a:off x="4134194" y="1296955"/>
            <a:ext cx="1329023" cy="1331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14" name="文本框 27"/>
          <p:cNvSpPr txBox="1"/>
          <p:nvPr>
            <p:custDataLst>
              <p:tags r:id="rId5"/>
            </p:custDataLst>
          </p:nvPr>
        </p:nvSpPr>
        <p:spPr bwMode="auto">
          <a:xfrm>
            <a:off x="3764684" y="3096630"/>
            <a:ext cx="2067180" cy="3152869"/>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几何问题：三角形、四边形、圆等</a:t>
            </a:r>
            <a:endParaRPr altLang="en-US" dirty="0" sz="2000" lang="zh-CN" spc="150">
              <a:solidFill>
                <a:schemeClr val="tx1">
                  <a:lumMod val="75000"/>
                  <a:lumOff val="25000"/>
                </a:schemeClr>
              </a:solidFill>
              <a:latin typeface="+mn-ea"/>
              <a:sym typeface="+mn-ea"/>
            </a:endParaRPr>
          </a:p>
        </p:txBody>
      </p:sp>
      <p:sp>
        <p:nvSpPr>
          <p:cNvPr id="1049416" name="矩形 43"/>
          <p:cNvSpPr/>
          <p:nvPr>
            <p:custDataLst>
              <p:tags r:id="rId6"/>
            </p:custDataLst>
          </p:nvPr>
        </p:nvSpPr>
        <p:spPr>
          <a:xfrm>
            <a:off x="3902239" y="2705543"/>
            <a:ext cx="1793064" cy="126976"/>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18" name="任意多边形 21"/>
          <p:cNvSpPr/>
          <p:nvPr>
            <p:custDataLst>
              <p:tags r:id="rId7"/>
            </p:custDataLst>
          </p:nvPr>
        </p:nvSpPr>
        <p:spPr>
          <a:xfrm rot="18900000" flipH="1">
            <a:off x="6722785" y="1296955"/>
            <a:ext cx="1329023" cy="1331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20" name="文本框 30"/>
          <p:cNvSpPr txBox="1"/>
          <p:nvPr>
            <p:custDataLst>
              <p:tags r:id="rId8"/>
            </p:custDataLst>
          </p:nvPr>
        </p:nvSpPr>
        <p:spPr bwMode="auto">
          <a:xfrm>
            <a:off x="6353950" y="3096630"/>
            <a:ext cx="2067180" cy="3152869"/>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概率与统计问题：概率计算、数据整理、图表绘制等</a:t>
            </a:r>
            <a:endParaRPr altLang="en-US" dirty="0" sz="2000" lang="zh-CN" spc="150">
              <a:solidFill>
                <a:schemeClr val="tx1">
                  <a:lumMod val="75000"/>
                  <a:lumOff val="25000"/>
                </a:schemeClr>
              </a:solidFill>
              <a:latin typeface="+mn-ea"/>
              <a:sym typeface="+mn-ea"/>
            </a:endParaRPr>
          </a:p>
        </p:txBody>
      </p:sp>
      <p:sp>
        <p:nvSpPr>
          <p:cNvPr id="1049422" name="矩形 44"/>
          <p:cNvSpPr/>
          <p:nvPr>
            <p:custDataLst>
              <p:tags r:id="rId9"/>
            </p:custDataLst>
          </p:nvPr>
        </p:nvSpPr>
        <p:spPr>
          <a:xfrm>
            <a:off x="6490156" y="2705543"/>
            <a:ext cx="1793064" cy="126976"/>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24" name="任意多边形 22"/>
          <p:cNvSpPr/>
          <p:nvPr>
            <p:custDataLst>
              <p:tags r:id="rId10"/>
            </p:custDataLst>
          </p:nvPr>
        </p:nvSpPr>
        <p:spPr>
          <a:xfrm rot="2700000" flipH="1" flipV="1">
            <a:off x="9311376" y="1296955"/>
            <a:ext cx="1329023" cy="1331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26" name="文本框 33"/>
          <p:cNvSpPr txBox="1"/>
          <p:nvPr>
            <p:custDataLst>
              <p:tags r:id="rId11"/>
            </p:custDataLst>
          </p:nvPr>
        </p:nvSpPr>
        <p:spPr bwMode="auto">
          <a:xfrm>
            <a:off x="8942541" y="3096630"/>
            <a:ext cx="2067180" cy="3152869"/>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实际应用问题：生活中的数学问题，如购物优惠、金融计算等</a:t>
            </a:r>
            <a:endParaRPr altLang="en-US" dirty="0" sz="2000" lang="zh-CN" spc="150">
              <a:solidFill>
                <a:schemeClr val="tx1">
                  <a:lumMod val="75000"/>
                  <a:lumOff val="25000"/>
                </a:schemeClr>
              </a:solidFill>
              <a:latin typeface="+mn-ea"/>
              <a:sym typeface="+mn-ea"/>
            </a:endParaRPr>
          </a:p>
        </p:txBody>
      </p:sp>
      <p:sp>
        <p:nvSpPr>
          <p:cNvPr id="1049428" name="矩形 45"/>
          <p:cNvSpPr/>
          <p:nvPr>
            <p:custDataLst>
              <p:tags r:id="rId12"/>
            </p:custDataLst>
          </p:nvPr>
        </p:nvSpPr>
        <p:spPr>
          <a:xfrm>
            <a:off x="9079421" y="2705543"/>
            <a:ext cx="1793064" cy="126976"/>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62" name="文本占位符 3"/>
          <p:cNvSpPr>
            <a:spLocks noGrp="1"/>
          </p:cNvSpPr>
          <p:nvPr>
            <p:ph type="body" idx="2"/>
            <p:custDataLst>
              <p:tags r:id="rId1"/>
            </p:custDataLst>
          </p:nvPr>
        </p:nvSpPr>
        <p:spPr/>
        <p:txBody>
          <a:bodyPr>
            <a:normAutofit fontScale="84722" lnSpcReduction="20000"/>
          </a:bodyPr>
          <a:p>
            <a:r>
              <a:rPr altLang="en-US" lang="zh-CN"/>
              <a:t>04</a:t>
            </a:r>
            <a:endParaRPr altLang="en-US" lang="zh-CN"/>
          </a:p>
        </p:txBody>
      </p:sp>
      <p:sp>
        <p:nvSpPr>
          <p:cNvPr id="1049464" name="标题 4"/>
          <p:cNvSpPr>
            <a:spLocks noGrp="1"/>
          </p:cNvSpPr>
          <p:nvPr>
            <p:ph type="title" idx="1"/>
            <p:custDataLst>
              <p:tags r:id="rId2"/>
            </p:custDataLst>
          </p:nvPr>
        </p:nvSpPr>
        <p:spPr/>
        <p:txBody>
          <a:bodyPr>
            <a:normAutofit fontScale="95833"/>
          </a:bodyPr>
          <a:p>
            <a:r>
              <a:rPr altLang="en-US" lang="zh-CN"/>
              <a:t>初中数学建模与问题解决的结合</a:t>
            </a:r>
            <a:endParaRPr altLang="en-US" lang="zh-CN"/>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98" name="标题 2"/>
          <p:cNvSpPr>
            <a:spLocks noGrp="1"/>
          </p:cNvSpPr>
          <p:nvPr>
            <p:ph type="title" idx="1"/>
          </p:nvPr>
        </p:nvSpPr>
        <p:spPr/>
        <p:txBody>
          <a:bodyPr>
            <a:normAutofit fontScale="93750"/>
          </a:bodyPr>
          <a:p>
            <a:r>
              <a:rPr altLang="en-US" lang="zh-CN"/>
              <a:t>数学建模与问题解决的关联性</a:t>
            </a:r>
            <a:endParaRPr altLang="en-US" lang="zh-CN"/>
          </a:p>
        </p:txBody>
      </p:sp>
      <p:sp>
        <p:nvSpPr>
          <p:cNvPr id="1049500" name="五边形 30"/>
          <p:cNvSpPr/>
          <p:nvPr>
            <p:custDataLst>
              <p:tags r:id="rId1"/>
            </p:custDataLst>
          </p:nvPr>
        </p:nvSpPr>
        <p:spPr>
          <a:xfrm>
            <a:off x="608400" y="3196485"/>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02" name="燕尾形 36"/>
          <p:cNvSpPr/>
          <p:nvPr>
            <p:custDataLst>
              <p:tags r:id="rId2"/>
            </p:custDataLst>
          </p:nvPr>
        </p:nvSpPr>
        <p:spPr>
          <a:xfrm>
            <a:off x="3220492" y="3196485"/>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04" name="燕尾形 37"/>
          <p:cNvSpPr/>
          <p:nvPr>
            <p:custDataLst>
              <p:tags r:id="rId3"/>
            </p:custDataLst>
          </p:nvPr>
        </p:nvSpPr>
        <p:spPr>
          <a:xfrm>
            <a:off x="8444676" y="3196485"/>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06" name="燕尾形 38"/>
          <p:cNvSpPr/>
          <p:nvPr>
            <p:custDataLst>
              <p:tags r:id="rId4"/>
            </p:custDataLst>
          </p:nvPr>
        </p:nvSpPr>
        <p:spPr>
          <a:xfrm>
            <a:off x="5832584" y="3196485"/>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08" name="文本框 3"/>
          <p:cNvSpPr txBox="1"/>
          <p:nvPr>
            <p:custDataLst>
              <p:tags r:id="rId5"/>
            </p:custDataLst>
          </p:nvPr>
        </p:nvSpPr>
        <p:spPr>
          <a:xfrm>
            <a:off x="3159684" y="4630315"/>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数学建模能够将实际问题转化为数学问题</a:t>
            </a:r>
            <a:endParaRPr altLang="en-US" sz="1400" lang="zh-CN" spc="150">
              <a:solidFill>
                <a:schemeClr val="tx1"/>
              </a:solidFill>
              <a:effectLst/>
              <a:latin typeface="+mn-ea"/>
              <a:sym typeface="+mn-ea"/>
            </a:endParaRPr>
          </a:p>
        </p:txBody>
      </p:sp>
      <p:sp>
        <p:nvSpPr>
          <p:cNvPr id="1049510" name="文本框 6"/>
          <p:cNvSpPr txBox="1"/>
          <p:nvPr>
            <p:custDataLst>
              <p:tags r:id="rId6"/>
            </p:custDataLst>
          </p:nvPr>
        </p:nvSpPr>
        <p:spPr>
          <a:xfrm>
            <a:off x="608400" y="1543217"/>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数学建模是问题解决的重要工具</a:t>
            </a:r>
            <a:endParaRPr altLang="en-US" dirty="0" sz="1400" lang="zh-CN" spc="150">
              <a:solidFill>
                <a:schemeClr val="tx1"/>
              </a:solidFill>
              <a:effectLst/>
              <a:latin typeface="+mn-ea"/>
              <a:sym typeface="+mn-ea"/>
            </a:endParaRPr>
          </a:p>
        </p:txBody>
      </p:sp>
      <p:sp>
        <p:nvSpPr>
          <p:cNvPr id="1049512" name="文本框 7"/>
          <p:cNvSpPr txBox="1"/>
          <p:nvPr>
            <p:custDataLst>
              <p:tags r:id="rId7"/>
            </p:custDataLst>
          </p:nvPr>
        </p:nvSpPr>
        <p:spPr>
          <a:xfrm>
            <a:off x="5830821" y="1543217"/>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问题解决需要运用数学建模的方法和技巧</a:t>
            </a:r>
            <a:endParaRPr altLang="en-US" sz="1400" lang="zh-CN" spc="150">
              <a:solidFill>
                <a:schemeClr val="tx1"/>
              </a:solidFill>
              <a:effectLst/>
              <a:latin typeface="+mn-ea"/>
              <a:sym typeface="+mn-ea"/>
            </a:endParaRPr>
          </a:p>
        </p:txBody>
      </p:sp>
      <p:sp>
        <p:nvSpPr>
          <p:cNvPr id="1049514" name="文本框 8"/>
          <p:cNvSpPr txBox="1"/>
          <p:nvPr>
            <p:custDataLst>
              <p:tags r:id="rId8"/>
            </p:custDataLst>
          </p:nvPr>
        </p:nvSpPr>
        <p:spPr>
          <a:xfrm>
            <a:off x="8442032" y="4630315"/>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数学建模与问题解决相互促进，共同发展</a:t>
            </a:r>
            <a:endParaRPr altLang="en-US" sz="1400" lang="zh-CN" spc="150">
              <a:solidFill>
                <a:schemeClr val="tx1"/>
              </a:solidFill>
              <a:effectLst/>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48" name="标题 2"/>
          <p:cNvSpPr>
            <a:spLocks noGrp="1"/>
          </p:cNvSpPr>
          <p:nvPr>
            <p:ph type="title" idx="1"/>
          </p:nvPr>
        </p:nvSpPr>
        <p:spPr/>
        <p:txBody>
          <a:bodyPr>
            <a:normAutofit fontScale="90625"/>
          </a:bodyPr>
          <a:p>
            <a:r>
              <a:rPr altLang="en-US" lang="zh-CN"/>
              <a:t>初中数学教育中数学建模与问题解决的融合实践</a:t>
            </a:r>
            <a:endParaRPr altLang="en-US" lang="zh-CN"/>
          </a:p>
        </p:txBody>
      </p:sp>
      <p:sp>
        <p:nvSpPr>
          <p:cNvPr id="1049550" name="正文"/>
          <p:cNvSpPr txBox="1"/>
          <p:nvPr>
            <p:custDataLst>
              <p:tags r:id="rId1"/>
            </p:custDataLst>
          </p:nvPr>
        </p:nvSpPr>
        <p:spPr>
          <a:xfrm>
            <a:off x="2272611" y="1296955"/>
            <a:ext cx="7640778" cy="101010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数学建模在初中数学教育中的应用：通过实例和案例，让学生理解和掌握数学建模的基本概念和方法。</a:t>
            </a:r>
            <a:endParaRPr altLang="en-US" dirty="0" sz="1200" lang="zh-CN" spc="150">
              <a:solidFill>
                <a:schemeClr val="tx1">
                  <a:lumMod val="65000"/>
                  <a:lumOff val="35000"/>
                </a:schemeClr>
              </a:solidFill>
              <a:latin typeface="+mn-ea"/>
              <a:sym typeface="+mn-ea"/>
            </a:endParaRPr>
          </a:p>
        </p:txBody>
      </p:sp>
      <p:sp>
        <p:nvSpPr>
          <p:cNvPr id="1049552" name="正文"/>
          <p:cNvSpPr txBox="1"/>
          <p:nvPr>
            <p:custDataLst>
              <p:tags r:id="rId2"/>
            </p:custDataLst>
          </p:nvPr>
        </p:nvSpPr>
        <p:spPr>
          <a:xfrm>
            <a:off x="2272611" y="2611134"/>
            <a:ext cx="7640778" cy="101010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问题解决在初中数学教育中的重要性：强调问题解决能力的培养，让学生学会分析和解决实际问题的能力。</a:t>
            </a:r>
            <a:endParaRPr altLang="en-US" dirty="0" sz="1200" lang="zh-CN" spc="150">
              <a:solidFill>
                <a:schemeClr val="tx1">
                  <a:lumMod val="65000"/>
                  <a:lumOff val="35000"/>
                </a:schemeClr>
              </a:solidFill>
              <a:latin typeface="+mn-ea"/>
              <a:sym typeface="+mn-ea"/>
            </a:endParaRPr>
          </a:p>
        </p:txBody>
      </p:sp>
      <p:sp>
        <p:nvSpPr>
          <p:cNvPr id="1049554" name="正文"/>
          <p:cNvSpPr txBox="1"/>
          <p:nvPr>
            <p:custDataLst>
              <p:tags r:id="rId3"/>
            </p:custDataLst>
          </p:nvPr>
        </p:nvSpPr>
        <p:spPr>
          <a:xfrm>
            <a:off x="2272611" y="3925313"/>
            <a:ext cx="7640778" cy="101010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数学建模与问题解决的结合点：通过具体的教学实践，探讨如何将数学建模和问题解决有机地结合起来，提高学生的数学应用能力和创新能力。</a:t>
            </a:r>
            <a:endParaRPr altLang="en-US" dirty="0" sz="1200" lang="zh-CN" spc="150">
              <a:solidFill>
                <a:schemeClr val="tx1">
                  <a:lumMod val="65000"/>
                  <a:lumOff val="35000"/>
                </a:schemeClr>
              </a:solidFill>
              <a:latin typeface="+mn-ea"/>
              <a:sym typeface="+mn-ea"/>
            </a:endParaRPr>
          </a:p>
        </p:txBody>
      </p:sp>
      <p:sp>
        <p:nvSpPr>
          <p:cNvPr id="1049556" name="正文"/>
          <p:cNvSpPr txBox="1"/>
          <p:nvPr>
            <p:custDataLst>
              <p:tags r:id="rId4"/>
            </p:custDataLst>
          </p:nvPr>
        </p:nvSpPr>
        <p:spPr>
          <a:xfrm>
            <a:off x="2272611" y="5239493"/>
            <a:ext cx="7640778" cy="101010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融合实践的案例分析：介绍一些成功的初中数学建模与问题解决融合实践的案例，并对其效果进行分析和评估。</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90" name="标题 2"/>
          <p:cNvSpPr>
            <a:spLocks noGrp="1"/>
          </p:cNvSpPr>
          <p:nvPr>
            <p:ph type="title" idx="1"/>
          </p:nvPr>
        </p:nvSpPr>
        <p:spPr/>
        <p:txBody>
          <a:bodyPr>
            <a:normAutofit fontScale="93750"/>
          </a:bodyPr>
          <a:p>
            <a:r>
              <a:rPr altLang="en-US" lang="zh-CN"/>
              <a:t>提高学生数学建模与问题解决能力的策略</a:t>
            </a:r>
            <a:endParaRPr altLang="en-US" lang="zh-CN"/>
          </a:p>
        </p:txBody>
      </p:sp>
      <p:sp>
        <p:nvSpPr>
          <p:cNvPr id="1049592" name="圆角矩形 3"/>
          <p:cNvSpPr/>
          <p:nvPr>
            <p:custDataLst>
              <p:tags r:id="rId1"/>
            </p:custDataLst>
          </p:nvPr>
        </p:nvSpPr>
        <p:spPr>
          <a:xfrm rot="16200000">
            <a:off x="5609121" y="-3607631"/>
            <a:ext cx="966340" cy="1096696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94" name="圆角矩形 4"/>
          <p:cNvSpPr/>
          <p:nvPr>
            <p:custDataLst>
              <p:tags r:id="rId2"/>
            </p:custDataLst>
          </p:nvPr>
        </p:nvSpPr>
        <p:spPr>
          <a:xfrm rot="16200000">
            <a:off x="198473" y="1803016"/>
            <a:ext cx="964749" cy="14475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96" name="圆角矩形 5"/>
          <p:cNvSpPr/>
          <p:nvPr>
            <p:custDataLst>
              <p:tags r:id="rId3"/>
            </p:custDataLst>
          </p:nvPr>
        </p:nvSpPr>
        <p:spPr>
          <a:xfrm rot="16200000">
            <a:off x="5610396" y="-2334500"/>
            <a:ext cx="966340" cy="1096776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98" name="圆角矩形 6"/>
          <p:cNvSpPr/>
          <p:nvPr>
            <p:custDataLst>
              <p:tags r:id="rId4"/>
            </p:custDataLst>
          </p:nvPr>
        </p:nvSpPr>
        <p:spPr>
          <a:xfrm rot="16200000">
            <a:off x="199748" y="3076785"/>
            <a:ext cx="964749" cy="14475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00" name="圆角矩形 9"/>
          <p:cNvSpPr/>
          <p:nvPr>
            <p:custDataLst>
              <p:tags r:id="rId5"/>
            </p:custDataLst>
          </p:nvPr>
        </p:nvSpPr>
        <p:spPr>
          <a:xfrm rot="16200000">
            <a:off x="5609121" y="-1085595"/>
            <a:ext cx="966340" cy="1096696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02" name="圆角矩形 10"/>
          <p:cNvSpPr/>
          <p:nvPr>
            <p:custDataLst>
              <p:tags r:id="rId6"/>
            </p:custDataLst>
          </p:nvPr>
        </p:nvSpPr>
        <p:spPr>
          <a:xfrm rot="16200000">
            <a:off x="198473" y="4325053"/>
            <a:ext cx="964749" cy="14475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04" name="圆角矩形 11"/>
          <p:cNvSpPr/>
          <p:nvPr>
            <p:custDataLst>
              <p:tags r:id="rId7"/>
            </p:custDataLst>
          </p:nvPr>
        </p:nvSpPr>
        <p:spPr>
          <a:xfrm rot="16200000">
            <a:off x="5610396" y="186899"/>
            <a:ext cx="966340" cy="1096776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06" name="圆角矩形 12"/>
          <p:cNvSpPr/>
          <p:nvPr>
            <p:custDataLst>
              <p:tags r:id="rId8"/>
            </p:custDataLst>
          </p:nvPr>
        </p:nvSpPr>
        <p:spPr>
          <a:xfrm rot="16200000">
            <a:off x="199748" y="5598184"/>
            <a:ext cx="964749" cy="14475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08" name="文本框 7"/>
          <p:cNvSpPr txBox="1"/>
          <p:nvPr>
            <p:custDataLst>
              <p:tags r:id="rId9"/>
            </p:custDataLst>
          </p:nvPr>
        </p:nvSpPr>
        <p:spPr>
          <a:xfrm>
            <a:off x="1069328" y="3914489"/>
            <a:ext cx="10506462" cy="96634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开展实践活动，培养学生实际应用能力</a:t>
            </a:r>
            <a:endParaRPr altLang="en-US" dirty="0" sz="2400" lang="zh-CN">
              <a:latin typeface="+mn-ea"/>
              <a:ea typeface="+mn-ea"/>
            </a:endParaRPr>
          </a:p>
        </p:txBody>
      </p:sp>
      <p:sp>
        <p:nvSpPr>
          <p:cNvPr id="1049610" name="文本框 8"/>
          <p:cNvSpPr txBox="1"/>
          <p:nvPr>
            <p:custDataLst>
              <p:tags r:id="rId10"/>
            </p:custDataLst>
          </p:nvPr>
        </p:nvSpPr>
        <p:spPr>
          <a:xfrm>
            <a:off x="1069328" y="5188257"/>
            <a:ext cx="10506462" cy="965544"/>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鼓励创新思维，激发学生数学建模兴趣</a:t>
            </a:r>
            <a:endParaRPr altLang="en-US" dirty="0" sz="2400" lang="zh-CN">
              <a:latin typeface="+mn-ea"/>
              <a:ea typeface="+mn-ea"/>
            </a:endParaRPr>
          </a:p>
        </p:txBody>
      </p:sp>
      <p:sp>
        <p:nvSpPr>
          <p:cNvPr id="1049612" name="文本框 13"/>
          <p:cNvSpPr txBox="1"/>
          <p:nvPr>
            <p:custDataLst>
              <p:tags r:id="rId11"/>
            </p:custDataLst>
          </p:nvPr>
        </p:nvSpPr>
        <p:spPr>
          <a:xfrm>
            <a:off x="1069328" y="1392452"/>
            <a:ext cx="10506462" cy="96634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创设问题情境，引导学生主动建模</a:t>
            </a:r>
            <a:endParaRPr altLang="en-US" dirty="0" sz="2400" lang="zh-CN">
              <a:latin typeface="+mn-ea"/>
              <a:ea typeface="+mn-ea"/>
            </a:endParaRPr>
          </a:p>
        </p:txBody>
      </p:sp>
      <p:sp>
        <p:nvSpPr>
          <p:cNvPr id="1049614" name="文本框 14"/>
          <p:cNvSpPr txBox="1"/>
          <p:nvPr>
            <p:custDataLst>
              <p:tags r:id="rId12"/>
            </p:custDataLst>
          </p:nvPr>
        </p:nvSpPr>
        <p:spPr>
          <a:xfrm>
            <a:off x="1069328" y="2667496"/>
            <a:ext cx="10506462" cy="965544"/>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强化基础知识，提高学生数学素养</a:t>
            </a:r>
            <a:endParaRPr altLang="en-US" dirty="0" sz="2400" lang="zh-CN">
              <a:latin typeface="+mn-ea"/>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48" name="文本占位符 3"/>
          <p:cNvSpPr>
            <a:spLocks noGrp="1"/>
          </p:cNvSpPr>
          <p:nvPr>
            <p:ph type="body" idx="2"/>
            <p:custDataLst>
              <p:tags r:id="rId1"/>
            </p:custDataLst>
          </p:nvPr>
        </p:nvSpPr>
        <p:spPr/>
        <p:txBody>
          <a:bodyPr>
            <a:normAutofit fontScale="84722" lnSpcReduction="20000"/>
          </a:bodyPr>
          <a:p>
            <a:r>
              <a:rPr altLang="en-US" lang="zh-CN"/>
              <a:t>05</a:t>
            </a:r>
            <a:endParaRPr altLang="en-US" lang="zh-CN"/>
          </a:p>
        </p:txBody>
      </p:sp>
      <p:sp>
        <p:nvSpPr>
          <p:cNvPr id="1049650" name="标题 4"/>
          <p:cNvSpPr>
            <a:spLocks noGrp="1"/>
          </p:cNvSpPr>
          <p:nvPr>
            <p:ph type="title" idx="1"/>
            <p:custDataLst>
              <p:tags r:id="rId2"/>
            </p:custDataLst>
          </p:nvPr>
        </p:nvSpPr>
        <p:spPr/>
        <p:txBody>
          <a:bodyPr>
            <a:normAutofit fontScale="95833"/>
          </a:bodyPr>
          <a:p>
            <a:r>
              <a:rPr altLang="en-US" lang="zh-CN"/>
              <a:t>初中数学建模与问题解决的未来发展</a:t>
            </a:r>
            <a:endParaRPr altLang="en-US" lang="zh-CN"/>
          </a:p>
        </p:txBody>
      </p:sp>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84" name="标题 2"/>
          <p:cNvSpPr>
            <a:spLocks noGrp="1"/>
          </p:cNvSpPr>
          <p:nvPr>
            <p:ph type="title" idx="1"/>
          </p:nvPr>
        </p:nvSpPr>
        <p:spPr/>
        <p:txBody>
          <a:bodyPr>
            <a:normAutofit fontScale="93750"/>
          </a:bodyPr>
          <a:p>
            <a:r>
              <a:rPr altLang="en-US" lang="zh-CN"/>
              <a:t>初中数学建模与问题解决的发展趋势</a:t>
            </a:r>
            <a:endParaRPr altLang="en-US" lang="zh-CN"/>
          </a:p>
        </p:txBody>
      </p:sp>
      <p:sp>
        <p:nvSpPr>
          <p:cNvPr id="1049686" name="矩形 3"/>
          <p:cNvSpPr/>
          <p:nvPr>
            <p:custDataLst>
              <p:tags r:id="rId1"/>
            </p:custDataLst>
          </p:nvPr>
        </p:nvSpPr>
        <p:spPr>
          <a:xfrm>
            <a:off x="1429744" y="1296955"/>
            <a:ext cx="9876281" cy="1085869"/>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88" name="矩形 13"/>
          <p:cNvSpPr/>
          <p:nvPr>
            <p:custDataLst>
              <p:tags r:id="rId2"/>
            </p:custDataLst>
          </p:nvPr>
        </p:nvSpPr>
        <p:spPr>
          <a:xfrm>
            <a:off x="880037" y="1296955"/>
            <a:ext cx="267841" cy="1085869"/>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90" name="文本框 4"/>
          <p:cNvSpPr txBox="1"/>
          <p:nvPr>
            <p:custDataLst>
              <p:tags r:id="rId3"/>
            </p:custDataLst>
          </p:nvPr>
        </p:nvSpPr>
        <p:spPr>
          <a:xfrm>
            <a:off x="1712526" y="1390775"/>
            <a:ext cx="9449863" cy="898283"/>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深度学习技术将进一步应用于数学建模与问题解决</a:t>
            </a:r>
            <a:endParaRPr altLang="en-US" dirty="0" sz="2000" lang="zh-CN" spc="150">
              <a:solidFill>
                <a:schemeClr val="tx1">
                  <a:lumMod val="85000"/>
                  <a:lumOff val="15000"/>
                </a:schemeClr>
              </a:solidFill>
              <a:latin typeface="+mn-ea"/>
              <a:sym typeface="+mn-ea"/>
            </a:endParaRPr>
          </a:p>
        </p:txBody>
      </p:sp>
      <p:sp>
        <p:nvSpPr>
          <p:cNvPr id="1049692" name="矩形 39"/>
          <p:cNvSpPr/>
          <p:nvPr>
            <p:custDataLst>
              <p:tags r:id="rId4"/>
            </p:custDataLst>
          </p:nvPr>
        </p:nvSpPr>
        <p:spPr>
          <a:xfrm>
            <a:off x="1429744" y="2585991"/>
            <a:ext cx="9876281" cy="1085869"/>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4" name="矩形 5"/>
          <p:cNvSpPr/>
          <p:nvPr>
            <p:custDataLst>
              <p:tags r:id="rId5"/>
            </p:custDataLst>
          </p:nvPr>
        </p:nvSpPr>
        <p:spPr>
          <a:xfrm>
            <a:off x="880037" y="2585991"/>
            <a:ext cx="267841" cy="1085869"/>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6" name="文本框 41"/>
          <p:cNvSpPr txBox="1"/>
          <p:nvPr>
            <p:custDataLst>
              <p:tags r:id="rId6"/>
            </p:custDataLst>
          </p:nvPr>
        </p:nvSpPr>
        <p:spPr>
          <a:xfrm>
            <a:off x="1712526" y="2679811"/>
            <a:ext cx="9449863" cy="898283"/>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跨学科融合将成为数学建模与问题解决的重要方向</a:t>
            </a:r>
            <a:endParaRPr altLang="en-US" dirty="0" sz="2000" lang="zh-CN" spc="150">
              <a:solidFill>
                <a:schemeClr val="tx1">
                  <a:lumMod val="85000"/>
                  <a:lumOff val="15000"/>
                </a:schemeClr>
              </a:solidFill>
              <a:latin typeface="+mn-ea"/>
              <a:sym typeface="+mn-ea"/>
            </a:endParaRPr>
          </a:p>
        </p:txBody>
      </p:sp>
      <p:sp>
        <p:nvSpPr>
          <p:cNvPr id="1049698" name="矩形 12"/>
          <p:cNvSpPr/>
          <p:nvPr>
            <p:custDataLst>
              <p:tags r:id="rId7"/>
            </p:custDataLst>
          </p:nvPr>
        </p:nvSpPr>
        <p:spPr>
          <a:xfrm>
            <a:off x="1429744" y="3875026"/>
            <a:ext cx="9876281" cy="1085869"/>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0" name="矩形 17"/>
          <p:cNvSpPr/>
          <p:nvPr>
            <p:custDataLst>
              <p:tags r:id="rId8"/>
            </p:custDataLst>
          </p:nvPr>
        </p:nvSpPr>
        <p:spPr>
          <a:xfrm>
            <a:off x="880037" y="3875026"/>
            <a:ext cx="267841" cy="1085869"/>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2" name="文本框 19"/>
          <p:cNvSpPr txBox="1"/>
          <p:nvPr>
            <p:custDataLst>
              <p:tags r:id="rId9"/>
            </p:custDataLst>
          </p:nvPr>
        </p:nvSpPr>
        <p:spPr>
          <a:xfrm>
            <a:off x="1712526" y="3968846"/>
            <a:ext cx="9449863" cy="898283"/>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数学建模与问题解决将更加注重实际应用和问题解决能力</a:t>
            </a:r>
            <a:endParaRPr altLang="en-US" dirty="0" sz="2000" lang="zh-CN" spc="150">
              <a:solidFill>
                <a:schemeClr val="tx1">
                  <a:lumMod val="85000"/>
                  <a:lumOff val="15000"/>
                </a:schemeClr>
              </a:solidFill>
              <a:latin typeface="+mn-ea"/>
              <a:sym typeface="+mn-ea"/>
            </a:endParaRPr>
          </a:p>
        </p:txBody>
      </p:sp>
      <p:sp>
        <p:nvSpPr>
          <p:cNvPr id="1049704" name="矩形 49"/>
          <p:cNvSpPr/>
          <p:nvPr>
            <p:custDataLst>
              <p:tags r:id="rId10"/>
            </p:custDataLst>
          </p:nvPr>
        </p:nvSpPr>
        <p:spPr>
          <a:xfrm>
            <a:off x="1429744" y="5163401"/>
            <a:ext cx="9876281" cy="1085869"/>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6" name="矩形 26"/>
          <p:cNvSpPr/>
          <p:nvPr>
            <p:custDataLst>
              <p:tags r:id="rId11"/>
            </p:custDataLst>
          </p:nvPr>
        </p:nvSpPr>
        <p:spPr>
          <a:xfrm>
            <a:off x="880037" y="5163401"/>
            <a:ext cx="267841" cy="1085869"/>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8" name="文本框 27"/>
          <p:cNvSpPr txBox="1"/>
          <p:nvPr>
            <p:custDataLst>
              <p:tags r:id="rId12"/>
            </p:custDataLst>
          </p:nvPr>
        </p:nvSpPr>
        <p:spPr>
          <a:xfrm>
            <a:off x="1712526" y="5257221"/>
            <a:ext cx="9449863" cy="898283"/>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数学建模与问题解决的教育将更加注重培养学生的创新能力和实践能力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42" name="标题 2"/>
          <p:cNvSpPr>
            <a:spLocks noGrp="1"/>
          </p:cNvSpPr>
          <p:nvPr>
            <p:ph type="title" idx="1"/>
          </p:nvPr>
        </p:nvSpPr>
        <p:spPr/>
        <p:txBody>
          <a:bodyPr>
            <a:normAutofit fontScale="93750"/>
          </a:bodyPr>
          <a:p>
            <a:r>
              <a:rPr altLang="en-US" lang="zh-CN"/>
              <a:t>未来初中数学教育中数学建模与问题解决的挑战与机遇</a:t>
            </a:r>
            <a:endParaRPr altLang="en-US" lang="zh-CN"/>
          </a:p>
        </p:txBody>
      </p:sp>
      <p:sp>
        <p:nvSpPr>
          <p:cNvPr id="1049744" name="圆角矩形 26"/>
          <p:cNvSpPr/>
          <p:nvPr>
            <p:custDataLst>
              <p:tags r:id="rId1"/>
            </p:custDataLst>
          </p:nvPr>
        </p:nvSpPr>
        <p:spPr>
          <a:xfrm>
            <a:off x="608400" y="1772526"/>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46" name="圆角矩形 28"/>
          <p:cNvSpPr/>
          <p:nvPr>
            <p:custDataLst>
              <p:tags r:id="rId2"/>
            </p:custDataLst>
          </p:nvPr>
        </p:nvSpPr>
        <p:spPr>
          <a:xfrm>
            <a:off x="610941" y="1772526"/>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748" name="文本框 31"/>
          <p:cNvSpPr txBox="1"/>
          <p:nvPr>
            <p:custDataLst>
              <p:tags r:id="rId3"/>
            </p:custDataLst>
          </p:nvPr>
        </p:nvSpPr>
        <p:spPr>
          <a:xfrm>
            <a:off x="763379" y="2193636"/>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挑战：如何提高教师的数学建模与问题解决能力，以适应未来教育发展的需要</a:t>
            </a:r>
            <a:endParaRPr altLang="en-US" dirty="0" sz="2000" lang="zh-CN" spc="200">
              <a:solidFill>
                <a:schemeClr val="tx1">
                  <a:lumMod val="85000"/>
                  <a:lumOff val="15000"/>
                </a:schemeClr>
              </a:solidFill>
              <a:latin typeface="+mn-ea"/>
              <a:sym typeface="+mn-ea"/>
            </a:endParaRPr>
          </a:p>
        </p:txBody>
      </p:sp>
      <p:sp>
        <p:nvSpPr>
          <p:cNvPr id="1049750" name="圆角矩形 29"/>
          <p:cNvSpPr/>
          <p:nvPr>
            <p:custDataLst>
              <p:tags r:id="rId4"/>
            </p:custDataLst>
          </p:nvPr>
        </p:nvSpPr>
        <p:spPr>
          <a:xfrm>
            <a:off x="3400560" y="1772526"/>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52" name="圆角矩形 32"/>
          <p:cNvSpPr/>
          <p:nvPr>
            <p:custDataLst>
              <p:tags r:id="rId5"/>
            </p:custDataLst>
          </p:nvPr>
        </p:nvSpPr>
        <p:spPr>
          <a:xfrm>
            <a:off x="3403101" y="1772526"/>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54" name="文本框 34"/>
          <p:cNvSpPr txBox="1"/>
          <p:nvPr>
            <p:custDataLst>
              <p:tags r:id="rId6"/>
            </p:custDataLst>
          </p:nvPr>
        </p:nvSpPr>
        <p:spPr>
          <a:xfrm>
            <a:off x="3558080" y="2193636"/>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挑战：如何培养学生的创新思维和实践能力，以应对未来社会对人才的需求</a:t>
            </a:r>
            <a:endParaRPr altLang="en-US" dirty="0" sz="2000" lang="zh-CN" spc="200">
              <a:solidFill>
                <a:schemeClr val="tx1">
                  <a:lumMod val="85000"/>
                  <a:lumOff val="15000"/>
                </a:schemeClr>
              </a:solidFill>
              <a:latin typeface="+mn-ea"/>
              <a:sym typeface="+mn-ea"/>
            </a:endParaRPr>
          </a:p>
        </p:txBody>
      </p:sp>
      <p:sp>
        <p:nvSpPr>
          <p:cNvPr id="1049756" name="圆角矩形 3"/>
          <p:cNvSpPr/>
          <p:nvPr>
            <p:custDataLst>
              <p:tags r:id="rId7"/>
            </p:custDataLst>
          </p:nvPr>
        </p:nvSpPr>
        <p:spPr>
          <a:xfrm>
            <a:off x="6192720" y="1772526"/>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58" name="圆角矩形 4"/>
          <p:cNvSpPr/>
          <p:nvPr>
            <p:custDataLst>
              <p:tags r:id="rId8"/>
            </p:custDataLst>
          </p:nvPr>
        </p:nvSpPr>
        <p:spPr>
          <a:xfrm>
            <a:off x="6195261" y="1772526"/>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60" name="文本框 5"/>
          <p:cNvSpPr txBox="1"/>
          <p:nvPr>
            <p:custDataLst>
              <p:tags r:id="rId9"/>
            </p:custDataLst>
          </p:nvPr>
        </p:nvSpPr>
        <p:spPr>
          <a:xfrm>
            <a:off x="6349604" y="2193636"/>
            <a:ext cx="2280103" cy="3406519"/>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机遇：随着科技的发展，数学建模与问题解决的应用领域将更加广泛，为初中数学教育提供了更多的可能性</a:t>
            </a:r>
            <a:endParaRPr altLang="en-US" dirty="0" sz="2000" lang="zh-CN" spc="200">
              <a:solidFill>
                <a:schemeClr val="tx1">
                  <a:lumMod val="85000"/>
                  <a:lumOff val="15000"/>
                </a:schemeClr>
              </a:solidFill>
              <a:latin typeface="+mn-ea"/>
              <a:sym typeface="+mn-ea"/>
            </a:endParaRPr>
          </a:p>
        </p:txBody>
      </p:sp>
      <p:sp>
        <p:nvSpPr>
          <p:cNvPr id="1049762" name="圆角矩形 8"/>
          <p:cNvSpPr/>
          <p:nvPr>
            <p:custDataLst>
              <p:tags r:id="rId10"/>
            </p:custDataLst>
          </p:nvPr>
        </p:nvSpPr>
        <p:spPr>
          <a:xfrm>
            <a:off x="8984880" y="1772526"/>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64" name="圆角矩形 9"/>
          <p:cNvSpPr/>
          <p:nvPr>
            <p:custDataLst>
              <p:tags r:id="rId11"/>
            </p:custDataLst>
          </p:nvPr>
        </p:nvSpPr>
        <p:spPr>
          <a:xfrm>
            <a:off x="8987421" y="1772526"/>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66" name="文本框 10"/>
          <p:cNvSpPr txBox="1"/>
          <p:nvPr>
            <p:custDataLst>
              <p:tags r:id="rId12"/>
            </p:custDataLst>
          </p:nvPr>
        </p:nvSpPr>
        <p:spPr>
          <a:xfrm>
            <a:off x="9141764" y="2193636"/>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机遇：国家对数学教育的重视程度不断提高，为初中数学建模与问题解决的发展提供了政策支持</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00" name="标题 2"/>
          <p:cNvSpPr>
            <a:spLocks noGrp="1"/>
          </p:cNvSpPr>
          <p:nvPr>
            <p:ph type="title" idx="1"/>
          </p:nvPr>
        </p:nvSpPr>
        <p:spPr/>
        <p:txBody>
          <a:bodyPr>
            <a:normAutofit fontScale="93750"/>
          </a:bodyPr>
          <a:p>
            <a:r>
              <a:rPr altLang="en-US" lang="zh-CN"/>
              <a:t>对未来初中数学教育的展望</a:t>
            </a:r>
            <a:endParaRPr altLang="en-US" lang="zh-CN"/>
          </a:p>
        </p:txBody>
      </p:sp>
      <p:sp>
        <p:nvSpPr>
          <p:cNvPr id="1049802" name="矩形 31"/>
          <p:cNvSpPr/>
          <p:nvPr>
            <p:custDataLst>
              <p:tags r:id="rId1"/>
            </p:custDataLst>
          </p:nvPr>
        </p:nvSpPr>
        <p:spPr>
          <a:xfrm>
            <a:off x="2538540" y="1296955"/>
            <a:ext cx="7109964" cy="109641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数学建模与问题解决在初中数学教育中的重要性将进一步提高。</a:t>
            </a:r>
            <a:endParaRPr altLang="en-US" dirty="0" sz="1200" lang="zh-CN" spc="150">
              <a:solidFill>
                <a:schemeClr val="tx1">
                  <a:lumMod val="65000"/>
                  <a:lumOff val="35000"/>
                </a:schemeClr>
              </a:solidFill>
              <a:latin typeface="+mn-ea"/>
              <a:sym typeface="+mn-ea"/>
            </a:endParaRPr>
          </a:p>
        </p:txBody>
      </p:sp>
      <p:sp>
        <p:nvSpPr>
          <p:cNvPr id="1049804" name="矩形 4"/>
          <p:cNvSpPr/>
          <p:nvPr>
            <p:custDataLst>
              <p:tags r:id="rId2"/>
            </p:custDataLst>
          </p:nvPr>
        </p:nvSpPr>
        <p:spPr>
          <a:xfrm>
            <a:off x="2538540" y="2582366"/>
            <a:ext cx="7109964" cy="109641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未来初中数学教育将更加注重培养学生的创新能力和实践能力。</a:t>
            </a:r>
            <a:endParaRPr altLang="en-US" dirty="0" sz="1200" lang="zh-CN" spc="150">
              <a:solidFill>
                <a:schemeClr val="tx1">
                  <a:lumMod val="65000"/>
                  <a:lumOff val="35000"/>
                </a:schemeClr>
              </a:solidFill>
              <a:latin typeface="+mn-ea"/>
              <a:sym typeface="+mn-ea"/>
            </a:endParaRPr>
          </a:p>
        </p:txBody>
      </p:sp>
      <p:sp>
        <p:nvSpPr>
          <p:cNvPr id="1049806" name="矩形 5"/>
          <p:cNvSpPr/>
          <p:nvPr>
            <p:custDataLst>
              <p:tags r:id="rId3"/>
            </p:custDataLst>
          </p:nvPr>
        </p:nvSpPr>
        <p:spPr>
          <a:xfrm>
            <a:off x="2538540" y="3867778"/>
            <a:ext cx="7109964" cy="109641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随着科技的发展，数学建模与问题解决在初中数学教育中的应用将更加广泛。</a:t>
            </a:r>
            <a:endParaRPr altLang="en-US" dirty="0" sz="1200" lang="zh-CN" spc="150">
              <a:solidFill>
                <a:schemeClr val="tx1">
                  <a:lumMod val="65000"/>
                  <a:lumOff val="35000"/>
                </a:schemeClr>
              </a:solidFill>
              <a:latin typeface="+mn-ea"/>
              <a:sym typeface="+mn-ea"/>
            </a:endParaRPr>
          </a:p>
        </p:txBody>
      </p:sp>
      <p:sp>
        <p:nvSpPr>
          <p:cNvPr id="1049808" name="矩形 7"/>
          <p:cNvSpPr/>
          <p:nvPr>
            <p:custDataLst>
              <p:tags r:id="rId4"/>
            </p:custDataLst>
          </p:nvPr>
        </p:nvSpPr>
        <p:spPr>
          <a:xfrm>
            <a:off x="2538540" y="5153189"/>
            <a:ext cx="7109964" cy="109641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未来初中数学教育将更加注重与其他学科的交叉融合，以提高学生的综合素质。</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42" name="标题 1"/>
          <p:cNvSpPr>
            <a:spLocks noGrp="1"/>
          </p:cNvSpPr>
          <p:nvPr>
            <p:ph type="title" idx="2"/>
            <p:custDataLst>
              <p:tags r:id="rId1"/>
            </p:custDataLst>
          </p:nvPr>
        </p:nvSpPr>
        <p:spPr/>
        <p:txBody>
          <a:bodyPr/>
          <a:p>
            <a:r>
              <a:rPr altLang="en-US" lang="zh-CN"/>
              <a:t>感谢您的耐心观看</a:t>
            </a:r>
            <a:endParaRPr altLang="en-US" lang="zh-CN"/>
          </a:p>
        </p:txBody>
      </p:sp>
      <p:sp>
        <p:nvSpPr>
          <p:cNvPr id="1049844" name="文本占位符 4"/>
          <p:cNvSpPr>
            <a:spLocks noGrp="1"/>
          </p:cNvSpPr>
          <p:nvPr>
            <p:ph type="body" idx="1"/>
            <p:custDataLst>
              <p:tags r:id="rId2"/>
            </p:custDataLst>
          </p:nvPr>
        </p:nvSpPr>
        <p:spPr/>
        <p:txBody>
          <a:bodyPr/>
          <a:p>
            <a:r>
              <a:rPr altLang="en-US" lang="zh-CN"/>
              <a:t>汇报人：</a:t>
            </a:r>
            <a:r>
              <a:rPr altLang="zh-CN" lang="en-US"/>
              <a:t>xxx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ISCONTENTSTITLE" val="0"/>
  <p:tag name="KSO_WM_UNIT_ISNUMDGMTITLE" val="0"/>
  <p:tag name="KSO_WM_UNIT_PRESET_TEXT" val="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3.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FILL_FORE_SCHEMECOLOR_INDEX_BRIGHTNESS" val="0"/>
  <p:tag name="KSO_WM_UNIT_FILL_FORE_SCHEMECOLOR_INDEX" val="6"/>
  <p:tag name="KSO_WM_UNIT_FILL_TYPE" val="1"/>
  <p:tag name="KSO_WM_UNIT_LINE_FORE_SCHEMECOLOR_INDEX_BRIGHTNESS" val="0"/>
  <p:tag name="KSO_WM_UNIT_LINE_FORE_SCHEMECOLOR_INDEX" val="6"/>
  <p:tag name="KSO_WM_UNIT_LINE_FILL_TYPE" val="2"/>
  <p:tag name="KSO_WM_UNIT_CONTENT_GROUP_TYPE" val="contentchip"/>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10.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 name="KSO_WM_BEAUTIFY_FLAG" val="#wm#"/>
</p:tagLst>
</file>

<file path=ppt/tags/tag15.xml><?xml version="1.0" encoding="utf-8"?>
<p:tagLst xmlns:p="http://schemas.openxmlformats.org/presentationml/2006/main">
  <p:tag name="KSO_WM_BEAUTIFY_FLAG" val="#wm#"/>
  <p:tag name="KSO_WM_UNIT_LINE_FORE_SCHEMECOLOR_INDEX_BRIGHTNESS" val="0"/>
  <p:tag name="KSO_WM_UNIT_LINE_FORE_SCHEMECOLOR_INDEX" val="6"/>
  <p:tag name="KSO_WM_UNIT_LINE_FILL_TYPE" val="2"/>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Lst>
</file>

<file path=ppt/tags/tag16.xml><?xml version="1.0" encoding="utf-8"?>
<p:tagLst xmlns:p="http://schemas.openxmlformats.org/presentationml/2006/main">
  <p:tag name="KSO_WM_UNIT_ISCONTENTSTITLE" val="0"/>
  <p:tag name="KSO_WM_UNIT_ISNUMDGMTITLE" val="0"/>
  <p:tag name="KSO_WM_UNIT_PRESET_TEXT" val="CONTENTS "/>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17.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2.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23.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30.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3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3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39.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44.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58.xml><?xml version="1.0" encoding="utf-8"?>
<p:tagLst xmlns:p="http://schemas.openxmlformats.org/presentationml/2006/main">
  <p:tag name="KSO_WM_UNIT_ISCONTENTSTITLE" val="0"/>
  <p:tag name="KSO_WM_UNIT_ISNUMDGMTITLE" val="0"/>
  <p:tag name="KSO_WM_UNIT_PRESET_TEXT" val="单击此处添加副标题内容"/>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CONTENT_GROUP_TYPE" val="titlestyle"/>
</p:tagLst>
</file>

<file path=ppt/tags/tag59.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4.xml><?xml version="1.0" encoding="utf-8"?>
<p:tagLst xmlns:p="http://schemas.openxmlformats.org/presentationml/2006/main">
  <p:tag name="KSO_WM_UNIT_ISCONTENTSTITLE" val="0"/>
  <p:tag name="KSO_WM_UNIT_ISNUMDGMTITLE" val="0"/>
  <p:tag name="KSO_WM_UNIT_PRESET_TEXT" val="感谢您的耐心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5.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FILL_FORE_SCHEMECOLOR_INDEX_BRIGHTNESS" val="0"/>
  <p:tag name="KSO_WM_UNIT_FILL_FORE_SCHEMECOLOR_INDEX" val="6"/>
  <p:tag name="KSO_WM_UNIT_FILL_TYPE" val="1"/>
  <p:tag name="KSO_WM_UNIT_LINE_FORE_SCHEMECOLOR_INDEX_BRIGHTNESS" val="0"/>
  <p:tag name="KSO_WM_UNIT_LINE_FORE_SCHEMECOLOR_INDEX" val="6"/>
  <p:tag name="KSO_WM_UNIT_LINE_FILL_TYPE" val="2"/>
  <p:tag name="KSO_WM_UNIT_CONTENT_GROUP_TYPE" val="contentchip"/>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33"/>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33"/>
</p:tagLst>
</file>

<file path=ppt/tags/tag75.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33"/>
  <p:tag name="KSO_WM_SPECIAL_SOURCE" val="bdnull"/>
  <p:tag name="KSO_WM_TEMPLATE_THUMBS_INDEX" val="1、11"/>
</p:tagLst>
</file>

<file path=ppt/tags/tag7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3_1*b*1"/>
  <p:tag name="KSO_WM_TEMPLATE_CATEGORY" val="custom"/>
  <p:tag name="KSO_WM_TEMPLATE_INDEX" val="20230233"/>
  <p:tag name="KSO_WM_UNIT_LAYERLEVEL" val="1"/>
  <p:tag name="KSO_WM_TAG_VERSION" val="1.0"/>
  <p:tag name="KSO_WM_BEAUTIFY_FLAG" val="#wm#"/>
  <p:tag name="KSO_WM_UNIT_CONTENT_GROUP_TYPE" val="contentchip"/>
  <p:tag name="KSO_WM_UNIT_PRESET_TEXT" val="添加副标题"/>
</p:tagLst>
</file>

<file path=ppt/tags/tag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3_1*a*1"/>
  <p:tag name="KSO_WM_TEMPLATE_CATEGORY" val="custom"/>
  <p:tag name="KSO_WM_TEMPLATE_INDEX" val="20230233"/>
  <p:tag name="KSO_WM_UNIT_LAYERLEVEL" val="1"/>
  <p:tag name="KSO_WM_TAG_VERSION" val="1.0"/>
  <p:tag name="KSO_WM_BEAUTIFY_FLAG" val="#wm#"/>
  <p:tag name="KSO_WM_UNIT_PRESET_TEXT" val="单击添加文档标题"/>
</p:tagLst>
</file>

<file path=ppt/tags/tag7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3_1*f*1"/>
  <p:tag name="KSO_WM_TEMPLATE_CATEGORY" val="custom"/>
  <p:tag name="KSO_WM_TEMPLATE_INDEX" val="20230233"/>
  <p:tag name="KSO_WM_UNIT_LAYERLEVEL" val="1"/>
  <p:tag name="KSO_WM_TAG_VERSION" val="1.0"/>
  <p:tag name="KSO_WM_BEAUTIFY_FLAG" val="#wm#"/>
  <p:tag name="KSO_WM_UNIT_FILL_FORE_SCHEMECOLOR_INDEX_BRIGHTNESS" val="0"/>
  <p:tag name="KSO_WM_UNIT_FILL_FORE_SCHEMECOLOR_INDEX" val="6"/>
  <p:tag name="KSO_WM_UNIT_FILL_TYPE" val="1"/>
  <p:tag name="KSO_WM_UNIT_LINE_FORE_SCHEMECOLOR_INDEX_BRIGHTNESS" val="0"/>
  <p:tag name="KSO_WM_UNIT_LINE_FORE_SCHEMECOLOR_INDEX" val="6"/>
  <p:tag name="KSO_WM_UNIT_LINE_FILL_TYPE" val="2"/>
  <p:tag name="KSO_WM_UNIT_CONTENT_GROUP_TYPE" val="contentchip"/>
  <p:tag name="KSO_WM_UNIT_PRESET_TEXT" val="汇报人：WPS"/>
</p:tagLst>
</file>

<file path=ppt/tags/tag79.xml><?xml version="1.0" encoding="utf-8"?>
<p:tagLst xmlns:p="http://schemas.openxmlformats.org/presentationml/2006/main">
  <p:tag name="KSO_WM_SLIDE_ID" val="custom20230233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33"/>
  <p:tag name="KSO_WM_SLIDE_TYPE" val="title"/>
  <p:tag name="KSO_WM_SLIDE_SUBTYPE" val="pureTxt"/>
  <p:tag name="KSO_WM_SLIDE_LAYOUT" val="a_b_f"/>
  <p:tag name="KSO_WM_SLIDE_LAYOUT_CNT" val="1_1_1"/>
  <p:tag name="KSO_WM_SPECIAL_SOURCE" val="bdnull"/>
  <p:tag name="KSO_WM_TEMPLATE_THUMBS_INDEX" val="1、11"/>
  <p:tag name="KSO_WM_SLIDE_CONTENT_AREA" val="{&quot;left&quot;:&quot;32.85&quot;,&quot;top&quot;:&quot;118.65&quot;,&quot;width&quot;:&quot;559.25&quot;,&quot;height&quot;:&quot;270.8&quot;}"/>
</p:tagLst>
</file>

<file path=ppt/tags/tag80.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3_5*b*1"/>
  <p:tag name="KSO_WM_TEMPLATE_CATEGORY" val="custom"/>
  <p:tag name="KSO_WM_TEMPLATE_INDEX" val="20230233"/>
  <p:tag name="KSO_WM_UNIT_LAYERLEVEL" val="1"/>
  <p:tag name="KSO_WM_TAG_VERSION" val="1.0"/>
  <p:tag name="KSO_WM_BEAUTIFY_FLAG" val="#wm#"/>
  <p:tag name="KSO_WM_DIAGRAM_GROUP_CODE" val="l1-1"/>
  <p:tag name="KSO_WM_UNIT_PRESET_TEXT" val="CONTENTS "/>
</p:tagLst>
</file>

<file path=ppt/tags/tag81.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3_5*a*1"/>
  <p:tag name="KSO_WM_TEMPLATE_CATEGORY" val="custom"/>
  <p:tag name="KSO_WM_TEMPLATE_INDEX" val="20230233"/>
  <p:tag name="KSO_WM_UNIT_LAYERLEVEL" val="1"/>
  <p:tag name="KSO_WM_TAG_VERSION" val="1.0"/>
  <p:tag name="KSO_WM_BEAUTIFY_FLAG" val="#wm#"/>
  <p:tag name="KSO_WM_DIAGRAM_GROUP_CODE" val="l1-1"/>
  <p:tag name="KSO_WM_UNIT_PRESET_TEXT" val="目录"/>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2_1"/>
  <p:tag name="KSO_WM_UNIT_ID" val="custom20230233_5*l_h_i*1_2_1"/>
  <p:tag name="KSO_WM_TEMPLATE_CATEGORY" val="custom"/>
  <p:tag name="KSO_WM_TEMPLATE_INDEX" val="20230233"/>
  <p:tag name="KSO_WM_UNIT_LAYERLEVEL" val="1_1_1"/>
  <p:tag name="KSO_WM_TAG_VERSION" val="1.0"/>
  <p:tag name="KSO_WM_DIAGRAM_VERSION" val="3"/>
  <p:tag name="KSO_WM_DIAGRAM_MAX_ITEMCNT" val="8"/>
  <p:tag name="KSO_WM_DIAGRAM_MIN_ITEMCNT" val="2"/>
  <p:tag name="KSO_WM_DIAGRAM_VIRTUALLY_FRAME" val="{&quot;height&quot;:425.7,&quot;width&quot;:60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INDEX" val="1_2_1"/>
  <p:tag name="KSO_WM_TEMPLATE_CATEGORY" val="custom"/>
  <p:tag name="KSO_WM_TEMPLATE_INDEX" val="20230233"/>
  <p:tag name="KSO_WM_UNIT_LAYERLEVEL" val="1_1_1"/>
  <p:tag name="KSO_WM_TAG_VERSION" val="1.0"/>
  <p:tag name="KSO_WM_UNIT_TYPE" val="l_h_a"/>
  <p:tag name="KSO_WM_UNIT_ID" val="custom20230233_5*l_h_a*1_2_1"/>
  <p:tag name="KSO_WM_DIAGRAM_VERSION" val="3"/>
  <p:tag name="KSO_WM_UNIT_PRESET_TEXT" val="添加目录标题"/>
  <p:tag name="KSO_WM_DIAGRAM_MAX_ITEMCNT" val="8"/>
  <p:tag name="KSO_WM_DIAGRAM_MIN_ITEMCNT" val="2"/>
  <p:tag name="KSO_WM_DIAGRAM_VIRTUALLY_FRAME" val="{&quot;height&quot;:425.7,&quot;width&quot;:60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4_1"/>
  <p:tag name="KSO_WM_UNIT_ID" val="custom20230233_5*l_h_i*1_4_1"/>
  <p:tag name="KSO_WM_TEMPLATE_CATEGORY" val="custom"/>
  <p:tag name="KSO_WM_TEMPLATE_INDEX" val="20230233"/>
  <p:tag name="KSO_WM_UNIT_LAYERLEVEL" val="1_1_1"/>
  <p:tag name="KSO_WM_TAG_VERSION" val="1.0"/>
  <p:tag name="KSO_WM_DIAGRAM_VERSION" val="3"/>
  <p:tag name="KSO_WM_DIAGRAM_MAX_ITEMCNT" val="8"/>
  <p:tag name="KSO_WM_DIAGRAM_MIN_ITEMCNT" val="2"/>
  <p:tag name="KSO_WM_DIAGRAM_VIRTUALLY_FRAME" val="{&quot;height&quot;:425.7,&quot;width&quot;:60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INDEX" val="1_4_1"/>
  <p:tag name="KSO_WM_TEMPLATE_CATEGORY" val="custom"/>
  <p:tag name="KSO_WM_TEMPLATE_INDEX" val="20230233"/>
  <p:tag name="KSO_WM_UNIT_LAYERLEVEL" val="1_1_1"/>
  <p:tag name="KSO_WM_TAG_VERSION" val="1.0"/>
  <p:tag name="KSO_WM_UNIT_TYPE" val="l_h_a"/>
  <p:tag name="KSO_WM_UNIT_ID" val="custom20230233_5*l_h_a*1_4_1"/>
  <p:tag name="KSO_WM_DIAGRAM_VERSION" val="3"/>
  <p:tag name="KSO_WM_UNIT_PRESET_TEXT" val="添加目录标题"/>
  <p:tag name="KSO_WM_DIAGRAM_MAX_ITEMCNT" val="8"/>
  <p:tag name="KSO_WM_DIAGRAM_MIN_ITEMCNT" val="2"/>
  <p:tag name="KSO_WM_DIAGRAM_VIRTUALLY_FRAME" val="{&quot;height&quot;:425.7,&quot;width&quot;:60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1_1"/>
  <p:tag name="KSO_WM_UNIT_ID" val="custom20230233_5*l_h_i*1_1_1"/>
  <p:tag name="KSO_WM_TEMPLATE_CATEGORY" val="custom"/>
  <p:tag name="KSO_WM_TEMPLATE_INDEX" val="20230233"/>
  <p:tag name="KSO_WM_UNIT_LAYERLEVEL" val="1_1_1"/>
  <p:tag name="KSO_WM_TAG_VERSION" val="1.0"/>
  <p:tag name="KSO_WM_DIAGRAM_VERSION" val="3"/>
  <p:tag name="KSO_WM_DIAGRAM_MAX_ITEMCNT" val="8"/>
  <p:tag name="KSO_WM_DIAGRAM_MIN_ITEMCNT" val="2"/>
  <p:tag name="KSO_WM_DIAGRAM_VIRTUALLY_FRAME" val="{&quot;height&quot;:425.7,&quot;width&quot;:60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INDEX" val="1_1_1"/>
  <p:tag name="KSO_WM_TEMPLATE_CATEGORY" val="custom"/>
  <p:tag name="KSO_WM_TEMPLATE_INDEX" val="20230233"/>
  <p:tag name="KSO_WM_UNIT_LAYERLEVEL" val="1_1_1"/>
  <p:tag name="KSO_WM_TAG_VERSION" val="1.0"/>
  <p:tag name="KSO_WM_UNIT_TYPE" val="l_h_a"/>
  <p:tag name="KSO_WM_UNIT_ID" val="custom20230233_5*l_h_a*1_1_1"/>
  <p:tag name="KSO_WM_DIAGRAM_VERSION" val="3"/>
  <p:tag name="KSO_WM_UNIT_PRESET_TEXT" val="添加目录标题"/>
  <p:tag name="KSO_WM_DIAGRAM_MAX_ITEMCNT" val="8"/>
  <p:tag name="KSO_WM_DIAGRAM_MIN_ITEMCNT" val="2"/>
  <p:tag name="KSO_WM_DIAGRAM_VIRTUALLY_FRAME" val="{&quot;height&quot;:425.7,&quot;width&quot;:60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3_1"/>
  <p:tag name="KSO_WM_UNIT_ID" val="custom20230233_5*l_h_i*1_3_1"/>
  <p:tag name="KSO_WM_TEMPLATE_CATEGORY" val="custom"/>
  <p:tag name="KSO_WM_TEMPLATE_INDEX" val="20230233"/>
  <p:tag name="KSO_WM_UNIT_LAYERLEVEL" val="1_1_1"/>
  <p:tag name="KSO_WM_TAG_VERSION" val="1.0"/>
  <p:tag name="KSO_WM_DIAGRAM_VERSION" val="3"/>
  <p:tag name="KSO_WM_DIAGRAM_MAX_ITEMCNT" val="8"/>
  <p:tag name="KSO_WM_DIAGRAM_MIN_ITEMCNT" val="2"/>
  <p:tag name="KSO_WM_DIAGRAM_VIRTUALLY_FRAME" val="{&quot;height&quot;:425.7,&quot;width&quot;:60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INDEX" val="1_3_1"/>
  <p:tag name="KSO_WM_TEMPLATE_CATEGORY" val="custom"/>
  <p:tag name="KSO_WM_TEMPLATE_INDEX" val="20230233"/>
  <p:tag name="KSO_WM_UNIT_LAYERLEVEL" val="1_1_1"/>
  <p:tag name="KSO_WM_TAG_VERSION" val="1.0"/>
  <p:tag name="KSO_WM_UNIT_TYPE" val="l_h_a"/>
  <p:tag name="KSO_WM_UNIT_ID" val="custom20230233_5*l_h_a*1_3_1"/>
  <p:tag name="KSO_WM_DIAGRAM_VERSION" val="3"/>
  <p:tag name="KSO_WM_UNIT_PRESET_TEXT" val="添加目录标题"/>
  <p:tag name="KSO_WM_DIAGRAM_MAX_ITEMCNT" val="8"/>
  <p:tag name="KSO_WM_DIAGRAM_MIN_ITEMCNT" val="2"/>
  <p:tag name="KSO_WM_DIAGRAM_VIRTUALLY_FRAME" val="{&quot;height&quot;:425.7,&quot;width&quot;:60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5_1"/>
  <p:tag name="KSO_WM_UNIT_ID" val="custom20230233_5*l_h_i*1_5_1"/>
  <p:tag name="KSO_WM_TEMPLATE_CATEGORY" val="custom"/>
  <p:tag name="KSO_WM_TEMPLATE_INDEX" val="20230233"/>
  <p:tag name="KSO_WM_UNIT_LAYERLEVEL" val="1_1_1"/>
  <p:tag name="KSO_WM_TAG_VERSION" val="1.0"/>
  <p:tag name="KSO_WM_DIAGRAM_VERSION" val="3"/>
  <p:tag name="KSO_WM_DIAGRAM_MAX_ITEMCNT" val="8"/>
  <p:tag name="KSO_WM_DIAGRAM_MIN_ITEMCNT" val="2"/>
  <p:tag name="KSO_WM_DIAGRAM_VIRTUALLY_FRAME" val="{&quot;height&quot;:425.7,&quot;width&quot;:60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INDEX" val="1_5_1"/>
  <p:tag name="KSO_WM_TEMPLATE_CATEGORY" val="custom"/>
  <p:tag name="KSO_WM_TEMPLATE_INDEX" val="20230233"/>
  <p:tag name="KSO_WM_UNIT_LAYERLEVEL" val="1_1_1"/>
  <p:tag name="KSO_WM_TAG_VERSION" val="1.0"/>
  <p:tag name="KSO_WM_UNIT_TYPE" val="l_h_a"/>
  <p:tag name="KSO_WM_UNIT_ID" val="custom20230233_5*l_h_a*1_5_1"/>
  <p:tag name="KSO_WM_DIAGRAM_VERSION" val="3"/>
  <p:tag name="KSO_WM_UNIT_PRESET_TEXT" val="添加目录标题"/>
  <p:tag name="KSO_WM_DIAGRAM_MAX_ITEMCNT" val="8"/>
  <p:tag name="KSO_WM_DIAGRAM_MIN_ITEMCNT" val="2"/>
  <p:tag name="KSO_WM_DIAGRAM_VIRTUALLY_FRAME" val="{&quot;height&quot;:425.7,&quot;width&quot;:60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SLIDE_ID" val="custom20230233_5"/>
  <p:tag name="KSO_WM_TEMPLATE_SUBCATEGORY" val="19"/>
  <p:tag name="KSO_WM_TEMPLATE_MASTER_TYPE" val="0"/>
  <p:tag name="KSO_WM_TEMPLATE_COLOR_TYPE" val="1"/>
  <p:tag name="KSO_WM_SLIDE_TYPE" val="contents"/>
  <p:tag name="KSO_WM_SLIDE_SUBTYPE" val="diag"/>
  <p:tag name="KSO_WM_SLIDE_ITEM_CNT" val="5"/>
  <p:tag name="KSO_WM_SLIDE_INDEX" val="5"/>
  <p:tag name="KSO_WM_TAG_VERSION" val="1.0"/>
  <p:tag name="KSO_WM_BEAUTIFY_FLAG" val="#wm#"/>
  <p:tag name="KSO_WM_TEMPLATE_CATEGORY" val="custom"/>
  <p:tag name="KSO_WM_TEMPLATE_INDEX" val="20230233"/>
  <p:tag name="KSO_WM_SLIDE_LAYOUT" val="a_b_l"/>
  <p:tag name="KSO_WM_SLIDE_LAYOUT_CNT" val="1_1_1"/>
  <p:tag name="KSO_WM_TEMPLATE_THUMBS_INDEX" val="1、4、7、12、13、14、15、16、17、18、20、24、25、28、33、36、40、43、44"/>
  <p:tag name="KSO_WM_SPECIAL_SOURCE" val="bdnull"/>
  <p:tag name="KSO_WM_DIAGRAM_GROUP_CODE" val="l1-1"/>
  <p:tag name="KSO_WM_SLIDE_DIAGTYPE" val="l"/>
</p:tagLst>
</file>

<file path=ppt/tags/tag9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3_9*e*1"/>
  <p:tag name="KSO_WM_TEMPLATE_CATEGORY" val="custom"/>
  <p:tag name="KSO_WM_TEMPLATE_INDEX" val="20230233"/>
  <p:tag name="KSO_WM_UNIT_LAYERLEVEL" val="1"/>
  <p:tag name="KSO_WM_TAG_VERSION" val="1.0"/>
  <p:tag name="KSO_WM_BEAUTIFY_FLAG" val="#wm#"/>
  <p:tag name="KSO_WM_UNIT_CONTENT_GROUP_TYPE" val="contentchip"/>
  <p:tag name="KSO_WM_UNIT_PRESET_TEXT" val="01"/>
</p:tagLst>
</file>

<file path=ppt/tags/tag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3_9*a*1"/>
  <p:tag name="KSO_WM_TEMPLATE_CATEGORY" val="custom"/>
  <p:tag name="KSO_WM_TEMPLATE_INDEX" val="20230233"/>
  <p:tag name="KSO_WM_UNIT_LAYERLEVEL" val="1"/>
  <p:tag name="KSO_WM_TAG_VERSION" val="1.0"/>
  <p:tag name="KSO_WM_BEAUTIFY_FLAG" val="#wm#"/>
  <p:tag name="KSO_WM_UNIT_CONTENT_GROUP_TYPE" val="contentchip"/>
  <p:tag name="KSO_WM_UNIT_PRESET_TEXT" val="添加章节标题"/>
</p:tagLst>
</file>

<file path=ppt/tags/tag95.xml><?xml version="1.0" encoding="utf-8"?>
<p:tagLst xmlns:p="http://schemas.openxmlformats.org/presentationml/2006/main">
  <p:tag name="KSO_WM_SLIDE_ID" val="custom2023023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33"/>
  <p:tag name="KSO_WM_SLIDE_TYPE" val="sectionTitle"/>
  <p:tag name="KSO_WM_SLIDE_SUBTYPE" val="pureTxt"/>
  <p:tag name="KSO_WM_SLIDE_LAYOUT" val="a_e"/>
  <p:tag name="KSO_WM_SLIDE_LAYOUT_CNT" val="1_1"/>
  <p:tag name="KSO_WM_SPECIAL_SOURCE" val="bdnull"/>
  <p:tag name="KSO_WM_SLIDE_CONTENT_AREA" val="{&quot;left&quot;:&quot;25.55&quot;,&quot;top&quot;:&quot;89&quot;,&quot;width&quot;:&quot;559.25&quot;,&quot;height&quot;:&quot;318.8&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1*l_h_i*1_1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1*l_h_i*1_1_2"/>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1*l_h_i*1_2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1*l_h_f*1_1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VALUE" val="110"/>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1*l_h_i*1_2_2"/>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1*l_h_f*1_2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VALUE" val="110"/>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4*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4*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4*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70_4*l_h_i*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70_4*l_h_i*1_5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70_4*l_h_f*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4*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4*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4*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4*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4*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4*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4*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4*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4*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3_9*e*1"/>
  <p:tag name="KSO_WM_TEMPLATE_CATEGORY" val="custom"/>
  <p:tag name="KSO_WM_TEMPLATE_INDEX" val="20230233"/>
  <p:tag name="KSO_WM_UNIT_LAYERLEVEL" val="1"/>
  <p:tag name="KSO_WM_TAG_VERSION" val="1.0"/>
  <p:tag name="KSO_WM_BEAUTIFY_FLAG" val="#wm#"/>
  <p:tag name="KSO_WM_UNIT_CONTENT_GROUP_TYPE" val="contentchip"/>
  <p:tag name="KSO_WM_UNIT_PRESET_TEXT" val="02"/>
</p:tagLst>
</file>

<file path=ppt/tags/tag13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3_9*a*1"/>
  <p:tag name="KSO_WM_TEMPLATE_CATEGORY" val="custom"/>
  <p:tag name="KSO_WM_TEMPLATE_INDEX" val="20230233"/>
  <p:tag name="KSO_WM_UNIT_LAYERLEVEL" val="1"/>
  <p:tag name="KSO_WM_TAG_VERSION" val="1.0"/>
  <p:tag name="KSO_WM_BEAUTIFY_FLAG" val="#wm#"/>
  <p:tag name="KSO_WM_UNIT_CONTENT_GROUP_TYPE" val="contentchip"/>
  <p:tag name="KSO_WM_UNIT_PRESET_TEXT" val="添加章节标题"/>
</p:tagLst>
</file>

<file path=ppt/tags/tag131.xml><?xml version="1.0" encoding="utf-8"?>
<p:tagLst xmlns:p="http://schemas.openxmlformats.org/presentationml/2006/main">
  <p:tag name="KSO_WM_SLIDE_ID" val="custom2023023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33"/>
  <p:tag name="KSO_WM_SLIDE_TYPE" val="sectionTitle"/>
  <p:tag name="KSO_WM_SLIDE_SUBTYPE" val="pureTxt"/>
  <p:tag name="KSO_WM_SLIDE_LAYOUT" val="a_e"/>
  <p:tag name="KSO_WM_SLIDE_LAYOUT_CNT" val="1_1"/>
  <p:tag name="KSO_WM_SPECIAL_SOURCE" val="bdnull"/>
  <p:tag name="KSO_WM_SLIDE_CONTENT_AREA" val="{&quot;left&quot;:&quot;25.55&quot;,&quot;top&quot;:&quot;89&quot;,&quot;width&quot;:&quot;559.25&quot;,&quot;height&quot;:&quot;318.8&quot;}"/>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3_9*e*1"/>
  <p:tag name="KSO_WM_TEMPLATE_CATEGORY" val="custom"/>
  <p:tag name="KSO_WM_TEMPLATE_INDEX" val="20230233"/>
  <p:tag name="KSO_WM_UNIT_LAYERLEVEL" val="1"/>
  <p:tag name="KSO_WM_TAG_VERSION" val="1.0"/>
  <p:tag name="KSO_WM_BEAUTIFY_FLAG" val="#wm#"/>
  <p:tag name="KSO_WM_UNIT_CONTENT_GROUP_TYPE" val="contentchip"/>
  <p:tag name="KSO_WM_UNIT_PRESET_TEXT" val="03"/>
</p:tagLst>
</file>

<file path=ppt/tags/tag1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3_9*a*1"/>
  <p:tag name="KSO_WM_TEMPLATE_CATEGORY" val="custom"/>
  <p:tag name="KSO_WM_TEMPLATE_INDEX" val="20230233"/>
  <p:tag name="KSO_WM_UNIT_LAYERLEVEL" val="1"/>
  <p:tag name="KSO_WM_TAG_VERSION" val="1.0"/>
  <p:tag name="KSO_WM_BEAUTIFY_FLAG" val="#wm#"/>
  <p:tag name="KSO_WM_UNIT_CONTENT_GROUP_TYPE" val="contentchip"/>
  <p:tag name="KSO_WM_UNIT_PRESET_TEXT" val="添加章节标题"/>
</p:tagLst>
</file>

<file path=ppt/tags/tag166.xml><?xml version="1.0" encoding="utf-8"?>
<p:tagLst xmlns:p="http://schemas.openxmlformats.org/presentationml/2006/main">
  <p:tag name="KSO_WM_SLIDE_ID" val="custom2023023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33"/>
  <p:tag name="KSO_WM_SLIDE_TYPE" val="sectionTitle"/>
  <p:tag name="KSO_WM_SLIDE_SUBTYPE" val="pureTxt"/>
  <p:tag name="KSO_WM_SLIDE_LAYOUT" val="a_e"/>
  <p:tag name="KSO_WM_SLIDE_LAYOUT_CNT" val="1_1"/>
  <p:tag name="KSO_WM_SPECIAL_SOURCE" val="bdnull"/>
  <p:tag name="KSO_WM_SLIDE_CONTENT_AREA" val="{&quot;left&quot;:&quot;25.55&quot;,&quot;top&quot;:&quot;89&quot;,&quot;width&quot;:&quot;559.25&quot;,&quot;height&quot;:&quot;318.8&quot;}"/>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3_9*e*1"/>
  <p:tag name="KSO_WM_TEMPLATE_CATEGORY" val="custom"/>
  <p:tag name="KSO_WM_TEMPLATE_INDEX" val="20230233"/>
  <p:tag name="KSO_WM_UNIT_LAYERLEVEL" val="1"/>
  <p:tag name="KSO_WM_TAG_VERSION" val="1.0"/>
  <p:tag name="KSO_WM_BEAUTIFY_FLAG" val="#wm#"/>
  <p:tag name="KSO_WM_UNIT_CONTENT_GROUP_TYPE" val="contentchip"/>
  <p:tag name="KSO_WM_UNIT_PRESET_TEXT" val="04"/>
</p:tagLst>
</file>

<file path=ppt/tags/tag2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3_9*a*1"/>
  <p:tag name="KSO_WM_TEMPLATE_CATEGORY" val="custom"/>
  <p:tag name="KSO_WM_TEMPLATE_INDEX" val="20230233"/>
  <p:tag name="KSO_WM_UNIT_LAYERLEVEL" val="1"/>
  <p:tag name="KSO_WM_TAG_VERSION" val="1.0"/>
  <p:tag name="KSO_WM_BEAUTIFY_FLAG" val="#wm#"/>
  <p:tag name="KSO_WM_UNIT_CONTENT_GROUP_TYPE" val="contentchip"/>
  <p:tag name="KSO_WM_UNIT_PRESET_TEXT" val="添加章节标题"/>
</p:tagLst>
</file>

<file path=ppt/tags/tag205.xml><?xml version="1.0" encoding="utf-8"?>
<p:tagLst xmlns:p="http://schemas.openxmlformats.org/presentationml/2006/main">
  <p:tag name="KSO_WM_SLIDE_ID" val="custom2023023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33"/>
  <p:tag name="KSO_WM_SLIDE_TYPE" val="sectionTitle"/>
  <p:tag name="KSO_WM_SLIDE_SUBTYPE" val="pureTxt"/>
  <p:tag name="KSO_WM_SLIDE_LAYOUT" val="a_e"/>
  <p:tag name="KSO_WM_SLIDE_LAYOUT_CNT" val="1_1"/>
  <p:tag name="KSO_WM_SPECIAL_SOURCE" val="bdnull"/>
  <p:tag name="KSO_WM_SLIDE_CONTENT_AREA" val="{&quot;left&quot;:&quot;25.55&quot;,&quot;top&quot;:&quot;89&quot;,&quot;width&quot;:&quot;559.25&quot;,&quot;height&quot;:&quot;318.8&quot;}"/>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3_9*e*1"/>
  <p:tag name="KSO_WM_TEMPLATE_CATEGORY" val="custom"/>
  <p:tag name="KSO_WM_TEMPLATE_INDEX" val="20230233"/>
  <p:tag name="KSO_WM_UNIT_LAYERLEVEL" val="1"/>
  <p:tag name="KSO_WM_TAG_VERSION" val="1.0"/>
  <p:tag name="KSO_WM_BEAUTIFY_FLAG" val="#wm#"/>
  <p:tag name="KSO_WM_UNIT_CONTENT_GROUP_TYPE" val="contentchip"/>
  <p:tag name="KSO_WM_UNIT_PRESET_TEXT" val="05"/>
</p:tagLst>
</file>

<file path=ppt/tags/tag2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3_9*a*1"/>
  <p:tag name="KSO_WM_TEMPLATE_CATEGORY" val="custom"/>
  <p:tag name="KSO_WM_TEMPLATE_INDEX" val="20230233"/>
  <p:tag name="KSO_WM_UNIT_LAYERLEVEL" val="1"/>
  <p:tag name="KSO_WM_TAG_VERSION" val="1.0"/>
  <p:tag name="KSO_WM_BEAUTIFY_FLAG" val="#wm#"/>
  <p:tag name="KSO_WM_UNIT_CONTENT_GROUP_TYPE" val="contentchip"/>
  <p:tag name="KSO_WM_UNIT_PRESET_TEXT" val="添加章节标题"/>
</p:tagLst>
</file>

<file path=ppt/tags/tag232.xml><?xml version="1.0" encoding="utf-8"?>
<p:tagLst xmlns:p="http://schemas.openxmlformats.org/presentationml/2006/main">
  <p:tag name="KSO_WM_SLIDE_ID" val="custom2023023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33"/>
  <p:tag name="KSO_WM_SLIDE_TYPE" val="sectionTitle"/>
  <p:tag name="KSO_WM_SLIDE_SUBTYPE" val="pureTxt"/>
  <p:tag name="KSO_WM_SLIDE_LAYOUT" val="a_e"/>
  <p:tag name="KSO_WM_SLIDE_LAYOUT_CNT" val="1_1"/>
  <p:tag name="KSO_WM_SPECIAL_SOURCE" val="bdnull"/>
  <p:tag name="KSO_WM_SLIDE_CONTENT_AREA" val="{&quot;left&quot;:&quot;25.55&quot;,&quot;top&quot;:&quot;89&quot;,&quot;width&quot;:&quot;559.25&quot;,&quot;height&quot;:&quot;318.8&quot;}"/>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3_11*a*1"/>
  <p:tag name="KSO_WM_TEMPLATE_CATEGORY" val="custom"/>
  <p:tag name="KSO_WM_TEMPLATE_INDEX" val="20230233"/>
  <p:tag name="KSO_WM_UNIT_LAYERLEVEL" val="1"/>
  <p:tag name="KSO_WM_TAG_VERSION" val="1.0"/>
  <p:tag name="KSO_WM_BEAUTIFY_FLAG" val="#wm#"/>
  <p:tag name="KSO_WM_UNIT_CONTENT_GROUP_TYPE" val="contentchip"/>
  <p:tag name="KSO_WM_UNIT_PRESET_TEXT" val="感谢您的耐心观看"/>
</p:tagLst>
</file>

<file path=ppt/tags/tag262.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3_11*f*1"/>
  <p:tag name="KSO_WM_TEMPLATE_CATEGORY" val="custom"/>
  <p:tag name="KSO_WM_TEMPLATE_INDEX" val="20230233"/>
  <p:tag name="KSO_WM_UNIT_LAYERLEVEL" val="1"/>
  <p:tag name="KSO_WM_TAG_VERSION" val="1.0"/>
  <p:tag name="KSO_WM_BEAUTIFY_FLAG" val="#wm#"/>
  <p:tag name="KSO_WM_UNIT_FILL_FORE_SCHEMECOLOR_INDEX_BRIGHTNESS" val="0"/>
  <p:tag name="KSO_WM_UNIT_FILL_FORE_SCHEMECOLOR_INDEX" val="6"/>
  <p:tag name="KSO_WM_UNIT_FILL_TYPE" val="1"/>
  <p:tag name="KSO_WM_UNIT_LINE_FORE_SCHEMECOLOR_INDEX_BRIGHTNESS" val="0"/>
  <p:tag name="KSO_WM_UNIT_LINE_FORE_SCHEMECOLOR_INDEX" val="6"/>
  <p:tag name="KSO_WM_UNIT_LINE_FILL_TYPE" val="2"/>
  <p:tag name="KSO_WM_UNIT_CONTENT_GROUP_TYPE" val="contentchip"/>
  <p:tag name="KSO_WM_UNIT_PRESET_TEXT" val="汇报人：WPS"/>
</p:tagLst>
</file>

<file path=ppt/tags/tag263.xml><?xml version="1.0" encoding="utf-8"?>
<p:tagLst xmlns:p="http://schemas.openxmlformats.org/presentationml/2006/main">
  <p:tag name="KSO_WM_SLIDE_ID" val="custom20230233_11"/>
  <p:tag name="KSO_WM_TEMPLATE_SUBCATEGORY" val="29"/>
  <p:tag name="KSO_WM_TEMPLATE_MASTER_TYPE" val="0"/>
  <p:tag name="KSO_WM_TEMPLATE_COLOR_TYPE" val="0"/>
  <p:tag name="KSO_WM_SLIDE_ITEM_CNT" val="0"/>
  <p:tag name="KSO_WM_SLIDE_INDEX" val="11"/>
  <p:tag name="KSO_WM_TAG_VERSION" val="1.0"/>
  <p:tag name="KSO_WM_BEAUTIFY_FLAG" val="#wm#"/>
  <p:tag name="KSO_WM_TEMPLATE_CATEGORY" val="custom"/>
  <p:tag name="KSO_WM_TEMPLATE_INDEX" val="20230233"/>
  <p:tag name="KSO_WM_SLIDE_TYPE" val="endPage"/>
  <p:tag name="KSO_WM_SLIDE_SUBTYPE" val="pureTxt"/>
  <p:tag name="KSO_WM_SLIDE_LAYOUT" val="a_f"/>
  <p:tag name="KSO_WM_SLIDE_LAYOUT_CNT" val="1_1"/>
  <p:tag name="KSO_WM_SPECIAL_SOURCE" val="bdnull"/>
  <p:tag name="KSO_WM_SLIDE_CONTENT_AREA" val="{&quot;left&quot;:&quot;355.3&quot;,&quot;top&quot;:&quot;113&quot;,&quot;width&quot;:&quot;559.25&quot;,&quot;height&quot;:&quot;270.8&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2">
      <a:dk1>
        <a:srgbClr val="000000"/>
      </a:dk1>
      <a:lt1>
        <a:srgbClr val="FFFFFF"/>
      </a:lt1>
      <a:dk2>
        <a:srgbClr val="44546A"/>
      </a:dk2>
      <a:lt2>
        <a:srgbClr val="E2EAFE"/>
      </a:lt2>
      <a:accent1>
        <a:srgbClr val="044AFA"/>
      </a:accent1>
      <a:accent2>
        <a:srgbClr val="0366F7"/>
      </a:accent2>
      <a:accent3>
        <a:srgbClr val="0282F4"/>
      </a:accent3>
      <a:accent4>
        <a:srgbClr val="029FF1"/>
      </a:accent4>
      <a:accent5>
        <a:srgbClr val="01BBEE"/>
      </a:accent5>
      <a:accent6>
        <a:srgbClr val="00D7EB"/>
      </a:accent6>
      <a:hlink>
        <a:srgbClr val="FF0000"/>
      </a:hlink>
      <a:folHlink>
        <a:srgbClr val="E420E2"/>
      </a:folHlink>
    </a:clrScheme>
    <a:fontScheme name="自定义 16">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2023-12-31T16:28:47Z</dcterms:created>
  <dcterms:modified xsi:type="dcterms:W3CDTF">2023-12-31T16:28:47Z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b778257ccef74520b2dfe490fc35b2d9_21</vt:lpwstr>
  </property>
</Properties>
</file>