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1168" r:id="rId1"/>
    <p:sldMasterId id="2147501205" r:id="rId2"/>
  </p:sldMasterIdLst>
  <p:notesMasterIdLst>
    <p:notesMasterId r:id="rId3"/>
  </p:notesMasterIdLst>
  <p:sldIdLst>
    <p:sldId id="7909" r:id="rId4"/>
    <p:sldId id="7913" r:id="rId5"/>
    <p:sldId id="7917" r:id="rId6"/>
    <p:sldId id="7920" r:id="rId7"/>
    <p:sldId id="7923" r:id="rId8"/>
    <p:sldId id="7926" r:id="rId9"/>
    <p:sldId id="7929" r:id="rId10"/>
    <p:sldId id="7932" r:id="rId11"/>
    <p:sldId id="7935" r:id="rId12"/>
    <p:sldId id="7938" r:id="rId13"/>
    <p:sldId id="7941" r:id="rId14"/>
    <p:sldId id="7944" r:id="rId15"/>
    <p:sldId id="7947" r:id="rId16"/>
    <p:sldId id="7950" r:id="rId17"/>
    <p:sldId id="7953" r:id="rId18"/>
    <p:sldId id="7956" r:id="rId19"/>
    <p:sldId id="7959" r:id="rId20"/>
    <p:sldId id="7962" r:id="rId21"/>
    <p:sldId id="7965" r:id="rId22"/>
    <p:sldId id="7968" r:id="rId23"/>
    <p:sldId id="7971" r:id="rId24"/>
    <p:sldId id="7974" r:id="rId25"/>
    <p:sldId id="7977" r:id="rId26"/>
    <p:sldId id="7980" r:id="rId27"/>
    <p:sldId id="7983" r:id="rId28"/>
    <p:sldId id="7986" r:id="rId29"/>
    <p:sldId id="7989" r:id="rId30"/>
    <p:sldId id="7992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3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image" Target="../media/image2.jpeg"/><Relationship Id="rId10" Type="http://schemas.openxmlformats.org/officeDocument/2006/relationships/tags" Target="../tags/tag8.xml"/><Relationship Id="rId11" Type="http://schemas.openxmlformats.org/officeDocument/2006/relationships/image" Target="../media/image3.png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4.jpe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image" Target="../media/image5.png"/><Relationship Id="rId7" Type="http://schemas.openxmlformats.org/officeDocument/2006/relationships/tags" Target="../tags/tag23.xml"/><Relationship Id="rId8" Type="http://schemas.openxmlformats.org/officeDocument/2006/relationships/tags" Target="../tags/tag24.xml"/><Relationship Id="rId9" Type="http://schemas.openxmlformats.org/officeDocument/2006/relationships/tags" Target="../tags/tag25.xml"/><Relationship Id="rId10" Type="http://schemas.openxmlformats.org/officeDocument/2006/relationships/tags" Target="../tags/tag26.xml"/><Relationship Id="rId11" Type="http://schemas.openxmlformats.org/officeDocument/2006/relationships/tags" Target="../tags/tag27.xml"/><Relationship Id="rId12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8.xml"/><Relationship Id="rId2" Type="http://schemas.openxmlformats.org/officeDocument/2006/relationships/image" Target="../media/image4.jpeg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image" Target="../media/image6.png"/><Relationship Id="rId8" Type="http://schemas.openxmlformats.org/officeDocument/2006/relationships/tags" Target="../tags/tag33.xml"/><Relationship Id="rId9" Type="http://schemas.openxmlformats.org/officeDocument/2006/relationships/tags" Target="../tags/tag34.xml"/><Relationship Id="rId10" Type="http://schemas.openxmlformats.org/officeDocument/2006/relationships/image" Target="../media/image7.png"/><Relationship Id="rId11" Type="http://schemas.openxmlformats.org/officeDocument/2006/relationships/tags" Target="../tags/tag35.xml"/><Relationship Id="rId12" Type="http://schemas.openxmlformats.org/officeDocument/2006/relationships/tags" Target="../tags/tag36.xml"/><Relationship Id="rId13" Type="http://schemas.openxmlformats.org/officeDocument/2006/relationships/tags" Target="../tags/tag37.xml"/><Relationship Id="rId14" Type="http://schemas.openxmlformats.org/officeDocument/2006/relationships/tags" Target="../tags/tag38.xml"/><Relationship Id="rId15" Type="http://schemas.openxmlformats.org/officeDocument/2006/relationships/tags" Target="../tags/tag39.xml"/><Relationship Id="rId1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pn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image" Target="../media/image2.jpeg"/><Relationship Id="rId7" Type="http://schemas.openxmlformats.org/officeDocument/2006/relationships/tags" Target="../tags/tag74.xml"/><Relationship Id="rId8" Type="http://schemas.openxmlformats.org/officeDocument/2006/relationships/image" Target="../media/image3.png"/><Relationship Id="rId9" Type="http://schemas.openxmlformats.org/officeDocument/2006/relationships/tags" Target="../tags/tag75.xml"/><Relationship Id="rId10" Type="http://schemas.openxmlformats.org/officeDocument/2006/relationships/tags" Target="../tags/tag76.xml"/><Relationship Id="rId11" Type="http://schemas.openxmlformats.org/officeDocument/2006/relationships/tags" Target="../tags/tag77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日期占位符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0" name="页脚占位符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2" name="灯片编号占位符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53" name="图片 25" descr="高楼大厦的景色  描述已自动生成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74" name="任意多边形: 形状 74"/>
          <p:cNvSpPr/>
          <p:nvPr userDrawn="1">
            <p:custDataLst>
              <p:tags r:id="rId6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76" name="任意多边形: 形状 26"/>
          <p:cNvSpPr/>
          <p:nvPr userDrawn="1">
            <p:custDataLst>
              <p:tags r:id="rId7"/>
            </p:custDataLst>
          </p:nvPr>
        </p:nvSpPr>
        <p:spPr>
          <a:xfrm>
            <a:off x="635" y="-635"/>
            <a:ext cx="12192000" cy="6395720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78" name="任意多边形: 形状 28"/>
          <p:cNvSpPr/>
          <p:nvPr userDrawn="1">
            <p:custDataLst>
              <p:tags r:id="rId8"/>
            </p:custDataLst>
          </p:nvPr>
        </p:nvSpPr>
        <p:spPr>
          <a:xfrm>
            <a:off x="0" y="-38735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9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55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xmlns:r="http://schemas.openxmlformats.org/officeDocument/2006/relationships" r:embed="rId11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0" name="任意多边形: 形状 19"/>
          <p:cNvSpPr/>
          <p:nvPr userDrawn="1">
            <p:custDataLst>
              <p:tags r:id="rId12"/>
            </p:custDataLst>
          </p:nvPr>
        </p:nvSpPr>
        <p:spPr>
          <a:xfrm>
            <a:off x="988004" y="4156725"/>
            <a:ext cx="5287701" cy="219060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82" name="弧形 10"/>
          <p:cNvSpPr/>
          <p:nvPr userDrawn="1">
            <p:custDataLst>
              <p:tags r:id="rId13"/>
            </p:custDataLst>
          </p:nvPr>
        </p:nvSpPr>
        <p:spPr>
          <a:xfrm rot="10800000">
            <a:off x="682625" y="3547110"/>
            <a:ext cx="616372" cy="616563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4" name="标题 1"/>
          <p:cNvSpPr>
            <a:spLocks noGrp="1"/>
          </p:cNvSpPr>
          <p:nvPr>
            <p:ph type="ctrTitle" hasCustomPrompt="1"/>
            <p:custDataLst>
              <p:tags r:id="rId14"/>
            </p:custDataLst>
          </p:nvPr>
        </p:nvSpPr>
        <p:spPr>
          <a:xfrm>
            <a:off x="819150" y="1279525"/>
            <a:ext cx="10515600" cy="23444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72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86" name="副标题 2"/>
          <p:cNvSpPr>
            <a:spLocks noGrp="1"/>
          </p:cNvSpPr>
          <p:nvPr>
            <p:ph type="subTitle" idx="1" hasCustomPrompt="1"/>
            <p:custDataLst>
              <p:tags r:id="rId15"/>
            </p:custDataLst>
          </p:nvPr>
        </p:nvSpPr>
        <p:spPr>
          <a:xfrm>
            <a:off x="819150" y="3727450"/>
            <a:ext cx="10515600" cy="45275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cap="none" sz="1400" kern="0" normalizeH="0" spc="300" strike="noStrike" u="none">
                <a:solidFill>
                  <a:schemeClr val="tx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WPS,A CLICK TO UNLIMITED POSSIBILITES</a:t>
            </a:r>
            <a:endParaRPr altLang="zh-CN" dirty="0" lang="en-US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19150" y="4566285"/>
            <a:ext cx="2228850" cy="45148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effectLst>
            <a:outerShdw algn="tl" blurRad="203200" dir="2700000" dist="101600" rotWithShape="0">
              <a:schemeClr val="accent2">
                <a:alpha val="30000"/>
              </a:schemeClr>
            </a:outerShdw>
          </a:effectLst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矩形: 圆角 51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2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2" name="任意多边形: 形状 417"/>
          <p:cNvSpPr/>
          <p:nvPr userDrawn="1">
            <p:custDataLst>
              <p:tags r:id="rId3"/>
            </p:custDataLst>
          </p:nvPr>
        </p:nvSpPr>
        <p:spPr>
          <a:xfrm>
            <a:off x="325" y="1"/>
            <a:ext cx="7653655" cy="2771914"/>
          </a:xfrm>
          <a:custGeom>
            <a:avLst/>
            <a:gdLst>
              <a:gd name="connsiteX0" fmla="*/ 0 w 12053"/>
              <a:gd name="connsiteY0" fmla="*/ 0 h 4365"/>
              <a:gd name="connsiteX1" fmla="*/ 12053 w 12053"/>
              <a:gd name="connsiteY1" fmla="*/ 0 h 4365"/>
              <a:gd name="connsiteX2" fmla="*/ 4141 w 12053"/>
              <a:gd name="connsiteY2" fmla="*/ 4041 h 4365"/>
              <a:gd name="connsiteX3" fmla="*/ 1754 w 12053"/>
              <a:gd name="connsiteY3" fmla="*/ 4176 h 4365"/>
              <a:gd name="connsiteX4" fmla="*/ 0 w 12053"/>
              <a:gd name="connsiteY4" fmla="*/ 3515 h 4365"/>
              <a:gd name="connsiteX5" fmla="*/ 0 w 12053"/>
              <a:gd name="connsiteY5" fmla="*/ 0 h 4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53" h="4365">
                <a:moveTo>
                  <a:pt x="0" y="0"/>
                </a:moveTo>
                <a:lnTo>
                  <a:pt x="12053" y="0"/>
                </a:lnTo>
                <a:cubicBezTo>
                  <a:pt x="7975" y="1362"/>
                  <a:pt x="6778" y="2694"/>
                  <a:pt x="4141" y="4041"/>
                </a:cubicBezTo>
                <a:cubicBezTo>
                  <a:pt x="3397" y="4420"/>
                  <a:pt x="2535" y="4469"/>
                  <a:pt x="1754" y="4176"/>
                </a:cubicBezTo>
                <a:cubicBezTo>
                  <a:pt x="1169" y="3956"/>
                  <a:pt x="557" y="3526"/>
                  <a:pt x="0" y="3515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4" name="任意多边形: 形状 418"/>
          <p:cNvSpPr/>
          <p:nvPr userDrawn="1">
            <p:custDataLst>
              <p:tags r:id="rId4"/>
            </p:custDataLst>
          </p:nvPr>
        </p:nvSpPr>
        <p:spPr>
          <a:xfrm flipH="1" flipV="1">
            <a:off x="7777326" y="5172274"/>
            <a:ext cx="4414674" cy="1685726"/>
          </a:xfrm>
          <a:custGeom>
            <a:avLst/>
            <a:gdLst>
              <a:gd name="connsiteX0" fmla="*/ 636041 w 4414674"/>
              <a:gd name="connsiteY0" fmla="*/ 1683901 h 1685726"/>
              <a:gd name="connsiteX1" fmla="*/ 128415 w 4414674"/>
              <a:gd name="connsiteY1" fmla="*/ 1579228 h 1685726"/>
              <a:gd name="connsiteX2" fmla="*/ 0 w 4414674"/>
              <a:gd name="connsiteY2" fmla="*/ 1530875 h 1685726"/>
              <a:gd name="connsiteX3" fmla="*/ 0 w 4414674"/>
              <a:gd name="connsiteY3" fmla="*/ 0 h 1685726"/>
              <a:gd name="connsiteX4" fmla="*/ 4414674 w 4414674"/>
              <a:gd name="connsiteY4" fmla="*/ 0 h 1685726"/>
              <a:gd name="connsiteX5" fmla="*/ 1471604 w 4414674"/>
              <a:gd name="connsiteY5" fmla="*/ 1503084 h 1685726"/>
              <a:gd name="connsiteX6" fmla="*/ 636041 w 4414674"/>
              <a:gd name="connsiteY6" fmla="*/ 1683901 h 1685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4674" h="1685726">
                <a:moveTo>
                  <a:pt x="636041" y="1683901"/>
                </a:moveTo>
                <a:cubicBezTo>
                  <a:pt x="464308" y="1675840"/>
                  <a:pt x="293113" y="1641060"/>
                  <a:pt x="128415" y="1579228"/>
                </a:cubicBezTo>
                <a:lnTo>
                  <a:pt x="0" y="1530875"/>
                </a:lnTo>
                <a:lnTo>
                  <a:pt x="0" y="0"/>
                </a:lnTo>
                <a:lnTo>
                  <a:pt x="4414674" y="0"/>
                </a:lnTo>
                <a:lnTo>
                  <a:pt x="1471604" y="1503084"/>
                </a:lnTo>
                <a:cubicBezTo>
                  <a:pt x="1209980" y="1636551"/>
                  <a:pt x="922263" y="1697336"/>
                  <a:pt x="636041" y="168390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6" name="任意多边形: 形状 419"/>
          <p:cNvSpPr/>
          <p:nvPr userDrawn="1">
            <p:custDataLst>
              <p:tags r:id="rId5"/>
            </p:custDataLst>
          </p:nvPr>
        </p:nvSpPr>
        <p:spPr>
          <a:xfrm flipH="1" flipV="1">
            <a:off x="8206866" y="5278408"/>
            <a:ext cx="3985135" cy="1579593"/>
          </a:xfrm>
          <a:custGeom>
            <a:avLst/>
            <a:gdLst>
              <a:gd name="connsiteX0" fmla="*/ 382206 w 3985135"/>
              <a:gd name="connsiteY0" fmla="*/ 1577646 h 1579593"/>
              <a:gd name="connsiteX1" fmla="*/ 108527 w 3985135"/>
              <a:gd name="connsiteY1" fmla="*/ 1543312 h 1579593"/>
              <a:gd name="connsiteX2" fmla="*/ 0 w 3985135"/>
              <a:gd name="connsiteY2" fmla="*/ 1516556 h 1579593"/>
              <a:gd name="connsiteX3" fmla="*/ 0 w 3985135"/>
              <a:gd name="connsiteY3" fmla="*/ 0 h 1579593"/>
              <a:gd name="connsiteX4" fmla="*/ 3985135 w 3985135"/>
              <a:gd name="connsiteY4" fmla="*/ 0 h 1579593"/>
              <a:gd name="connsiteX5" fmla="*/ 1273899 w 3985135"/>
              <a:gd name="connsiteY5" fmla="*/ 1384682 h 1579593"/>
              <a:gd name="connsiteX6" fmla="*/ 382206 w 3985135"/>
              <a:gd name="connsiteY6" fmla="*/ 1577646 h 1579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85135" h="1579593">
                <a:moveTo>
                  <a:pt x="382206" y="1577646"/>
                </a:moveTo>
                <a:cubicBezTo>
                  <a:pt x="290572" y="1573345"/>
                  <a:pt x="199080" y="1561915"/>
                  <a:pt x="108527" y="1543312"/>
                </a:cubicBezTo>
                <a:lnTo>
                  <a:pt x="0" y="1516556"/>
                </a:lnTo>
                <a:lnTo>
                  <a:pt x="0" y="0"/>
                </a:lnTo>
                <a:lnTo>
                  <a:pt x="3985135" y="0"/>
                </a:lnTo>
                <a:lnTo>
                  <a:pt x="1273899" y="1384682"/>
                </a:lnTo>
                <a:cubicBezTo>
                  <a:pt x="994700" y="1527115"/>
                  <a:pt x="687655" y="1591983"/>
                  <a:pt x="382206" y="1577646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6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8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82613" y="424230"/>
            <a:ext cx="2880000" cy="1081088"/>
          </a:xfrm>
        </p:spPr>
        <p:txBody>
          <a:bodyPr anchor="b" anchorCtr="0">
            <a:normAutofit/>
          </a:bodyPr>
          <a:lstStyle>
            <a:lvl1pPr>
              <a:defRPr cap="none" sz="5400" kern="0" normalizeH="0" spc="1600" strike="noStrike" u="none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10" name="文本占位符 2"/>
          <p:cNvSpPr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82930" y="1506855"/>
            <a:ext cx="2879725" cy="694690"/>
          </a:xfrm>
        </p:spPr>
        <p:txBody>
          <a:bodyPr anchor="t" anchorCtr="0">
            <a:noAutofit/>
          </a:bodyPr>
          <a:lstStyle>
            <a:lvl1pPr eaLnBrk="1" fontAlgn="auto" hangingPunct="1" indent="0" latinLnBrk="0" marL="0">
              <a:lnSpc>
                <a:spcPct val="100000"/>
              </a:lnSpc>
              <a:spcBef>
                <a:spcPts val="0"/>
              </a:spcBef>
              <a:buNone/>
              <a:defRPr b="1" cap="none" sz="3200" kern="0" normalizeH="0" spc="200" strike="noStrike" u="none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dirty="0" lang="en-US"/>
              <a:t>CONTENTS</a:t>
            </a:r>
            <a:endParaRPr altLang="zh-CN" dirty="0" lang="en-US"/>
          </a:p>
        </p:txBody>
      </p:sp>
      <p:sp>
        <p:nvSpPr>
          <p:cNvPr id="104871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0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0" name="任意多边形: 形状 10"/>
          <p:cNvSpPr/>
          <p:nvPr userDrawn="1">
            <p:custDataLst>
              <p:tags r:id="rId3"/>
            </p:custDataLst>
          </p:nvPr>
        </p:nvSpPr>
        <p:spPr>
          <a:xfrm>
            <a:off x="875665" y="3192145"/>
            <a:ext cx="2595245" cy="138430"/>
          </a:xfrm>
          <a:custGeom>
            <a:avLst/>
            <a:gdLst>
              <a:gd name="connsiteX0" fmla="*/ 0 w 4087"/>
              <a:gd name="connsiteY0" fmla="*/ 5 h 218"/>
              <a:gd name="connsiteX1" fmla="*/ 610 w 4087"/>
              <a:gd name="connsiteY1" fmla="*/ 5 h 218"/>
              <a:gd name="connsiteX2" fmla="*/ 610 w 4087"/>
              <a:gd name="connsiteY2" fmla="*/ 218 h 218"/>
              <a:gd name="connsiteX3" fmla="*/ 861 w 4087"/>
              <a:gd name="connsiteY3" fmla="*/ 0 h 218"/>
              <a:gd name="connsiteX4" fmla="*/ 4087 w 4087"/>
              <a:gd name="connsiteY4" fmla="*/ 3 h 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7" h="218">
                <a:moveTo>
                  <a:pt x="0" y="5"/>
                </a:moveTo>
                <a:lnTo>
                  <a:pt x="610" y="5"/>
                </a:lnTo>
                <a:lnTo>
                  <a:pt x="610" y="218"/>
                </a:lnTo>
                <a:lnTo>
                  <a:pt x="861" y="0"/>
                </a:lnTo>
                <a:lnTo>
                  <a:pt x="4087" y="3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2" name="弧形 11"/>
          <p:cNvSpPr/>
          <p:nvPr userDrawn="1">
            <p:custDataLst>
              <p:tags r:id="rId4"/>
            </p:custDataLst>
          </p:nvPr>
        </p:nvSpPr>
        <p:spPr>
          <a:xfrm rot="10800000">
            <a:off x="682625" y="2806065"/>
            <a:ext cx="390525" cy="39052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任意多边形: 形状 32"/>
          <p:cNvSpPr/>
          <p:nvPr userDrawn="1">
            <p:custDataLst>
              <p:tags r:id="rId5"/>
            </p:custDataLst>
          </p:nvPr>
        </p:nvSpPr>
        <p:spPr>
          <a:xfrm rot="5947985">
            <a:off x="6173128" y="609653"/>
            <a:ext cx="7440743" cy="5628842"/>
          </a:xfrm>
          <a:custGeom>
            <a:avLst/>
            <a:gdLst>
              <a:gd name="connsiteX0" fmla="*/ 549426 w 7440743"/>
              <a:gd name="connsiteY0" fmla="*/ 4662410 h 5628842"/>
              <a:gd name="connsiteX1" fmla="*/ 119076 w 7440743"/>
              <a:gd name="connsiteY1" fmla="*/ 1985542 h 5628842"/>
              <a:gd name="connsiteX2" fmla="*/ 0 w 7440743"/>
              <a:gd name="connsiteY2" fmla="*/ 1084518 h 5628842"/>
              <a:gd name="connsiteX3" fmla="*/ 6745927 w 7440743"/>
              <a:gd name="connsiteY3" fmla="*/ 0 h 5628842"/>
              <a:gd name="connsiteX4" fmla="*/ 7440743 w 7440743"/>
              <a:gd name="connsiteY4" fmla="*/ 4321901 h 5628842"/>
              <a:gd name="connsiteX5" fmla="*/ 5780272 w 7440743"/>
              <a:gd name="connsiteY5" fmla="*/ 5169934 h 5628842"/>
              <a:gd name="connsiteX6" fmla="*/ 2405394 w 7440743"/>
              <a:gd name="connsiteY6" fmla="*/ 5361256 h 5628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40743" h="5628842">
                <a:moveTo>
                  <a:pt x="549426" y="4662410"/>
                </a:moveTo>
                <a:lnTo>
                  <a:pt x="119076" y="1985542"/>
                </a:lnTo>
                <a:lnTo>
                  <a:pt x="0" y="1084518"/>
                </a:lnTo>
                <a:lnTo>
                  <a:pt x="6745927" y="0"/>
                </a:lnTo>
                <a:lnTo>
                  <a:pt x="7440743" y="4321901"/>
                </a:lnTo>
                <a:lnTo>
                  <a:pt x="5780272" y="5169934"/>
                </a:lnTo>
                <a:cubicBezTo>
                  <a:pt x="4728508" y="5706494"/>
                  <a:pt x="3508906" y="5775544"/>
                  <a:pt x="2405394" y="536125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6" name="任意多边形: 形状 33"/>
          <p:cNvSpPr/>
          <p:nvPr userDrawn="1">
            <p:custDataLst>
              <p:tags r:id="rId6"/>
            </p:custDataLst>
          </p:nvPr>
        </p:nvSpPr>
        <p:spPr>
          <a:xfrm rot="5851703">
            <a:off x="6323251" y="759888"/>
            <a:ext cx="7322402" cy="5282814"/>
          </a:xfrm>
          <a:custGeom>
            <a:avLst/>
            <a:gdLst>
              <a:gd name="connsiteX0" fmla="*/ 451547 w 7322402"/>
              <a:gd name="connsiteY0" fmla="*/ 4315281 h 5282814"/>
              <a:gd name="connsiteX1" fmla="*/ 0 w 7322402"/>
              <a:gd name="connsiteY1" fmla="*/ 898517 h 5282814"/>
              <a:gd name="connsiteX2" fmla="*/ 6798883 w 7322402"/>
              <a:gd name="connsiteY2" fmla="*/ 0 h 5282814"/>
              <a:gd name="connsiteX3" fmla="*/ 7037967 w 7322402"/>
              <a:gd name="connsiteY3" fmla="*/ 1809095 h 5282814"/>
              <a:gd name="connsiteX4" fmla="*/ 7322402 w 7322402"/>
              <a:gd name="connsiteY4" fmla="*/ 3961354 h 5282814"/>
              <a:gd name="connsiteX5" fmla="*/ 5607140 w 7322402"/>
              <a:gd name="connsiteY5" fmla="*/ 4837372 h 5282814"/>
              <a:gd name="connsiteX6" fmla="*/ 2331287 w 7322402"/>
              <a:gd name="connsiteY6" fmla="*/ 5023080 h 5282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02" h="5282814">
                <a:moveTo>
                  <a:pt x="451547" y="4315281"/>
                </a:moveTo>
                <a:lnTo>
                  <a:pt x="0" y="898517"/>
                </a:lnTo>
                <a:lnTo>
                  <a:pt x="6798883" y="0"/>
                </a:lnTo>
                <a:lnTo>
                  <a:pt x="7037967" y="1809095"/>
                </a:lnTo>
                <a:lnTo>
                  <a:pt x="7322402" y="3961354"/>
                </a:lnTo>
                <a:lnTo>
                  <a:pt x="5607140" y="4837372"/>
                </a:lnTo>
                <a:cubicBezTo>
                  <a:pt x="4586236" y="5358188"/>
                  <a:pt x="3402420" y="5425211"/>
                  <a:pt x="2331287" y="5023080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7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8" name="任意多边形: 形状 34"/>
          <p:cNvSpPr/>
          <p:nvPr userDrawn="1">
            <p:custDataLst>
              <p:tags r:id="rId8"/>
            </p:custDataLst>
          </p:nvPr>
        </p:nvSpPr>
        <p:spPr>
          <a:xfrm rot="5851703">
            <a:off x="8698479" y="2908024"/>
            <a:ext cx="6254019" cy="1557654"/>
          </a:xfrm>
          <a:custGeom>
            <a:avLst/>
            <a:gdLst>
              <a:gd name="connsiteX0" fmla="*/ 0 w 6254019"/>
              <a:gd name="connsiteY0" fmla="*/ 822384 h 1557654"/>
              <a:gd name="connsiteX1" fmla="*/ 6222805 w 6254019"/>
              <a:gd name="connsiteY1" fmla="*/ 0 h 1557654"/>
              <a:gd name="connsiteX2" fmla="*/ 6254019 w 6254019"/>
              <a:gd name="connsiteY2" fmla="*/ 236195 h 1557654"/>
              <a:gd name="connsiteX3" fmla="*/ 4538759 w 6254019"/>
              <a:gd name="connsiteY3" fmla="*/ 1112212 h 1557654"/>
              <a:gd name="connsiteX4" fmla="*/ 1262906 w 6254019"/>
              <a:gd name="connsiteY4" fmla="*/ 1297920 h 1557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54019" h="1557654">
                <a:moveTo>
                  <a:pt x="0" y="822384"/>
                </a:moveTo>
                <a:lnTo>
                  <a:pt x="6222805" y="0"/>
                </a:lnTo>
                <a:lnTo>
                  <a:pt x="6254019" y="236195"/>
                </a:lnTo>
                <a:lnTo>
                  <a:pt x="4538759" y="1112212"/>
                </a:lnTo>
                <a:cubicBezTo>
                  <a:pt x="3517855" y="1633028"/>
                  <a:pt x="2334039" y="1700051"/>
                  <a:pt x="1262906" y="129792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pic>
        <p:nvPicPr>
          <p:cNvPr id="2097157" name="图片 35" descr="图片包含 看着, 西装, 穿着, 男人  描述已自动生成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xmlns:r="http://schemas.openxmlformats.org/officeDocument/2006/relationships" r:embed="rId10"/>
          <a:srcRect/>
          <a:stretch>
            <a:fillRect/>
          </a:stretch>
        </p:blipFill>
        <p:spPr>
          <a:xfrm>
            <a:off x="6727897" y="660303"/>
            <a:ext cx="5464103" cy="6155969"/>
          </a:xfrm>
          <a:prstGeom prst="rect"/>
        </p:spPr>
      </p:pic>
      <p:sp>
        <p:nvSpPr>
          <p:cNvPr id="1048730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866000" y="3429075"/>
            <a:ext cx="9144000" cy="1152000"/>
          </a:xfrm>
        </p:spPr>
        <p:txBody>
          <a:bodyPr anchor="b"/>
          <a:lstStyle>
            <a:lvl1pPr algn="l">
              <a:defRPr cap="none" sz="6500" kern="0" normalizeH="0" spc="300" strike="noStrike" u="none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73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8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866140" y="1967980"/>
            <a:ext cx="9144000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50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altLang="zh-CN" dirty="0" lang="en-US"/>
              <a:t>PART 01</a:t>
            </a:r>
            <a:endParaRPr altLang="zh-CN" dirty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5" descr="高楼大厦的景色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800" name="任意多边形: 形状 74"/>
          <p:cNvSpPr/>
          <p:nvPr userDrawn="1">
            <p:custDataLst>
              <p:tags r:id="rId3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802" name="任意多边形: 形状 26"/>
          <p:cNvSpPr/>
          <p:nvPr userDrawn="1">
            <p:custDataLst>
              <p:tags r:id="rId4"/>
            </p:custDataLst>
          </p:nvPr>
        </p:nvSpPr>
        <p:spPr>
          <a:xfrm>
            <a:off x="635" y="0"/>
            <a:ext cx="12191365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04" name="任意多边形: 形状 28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6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1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55" name="组合 10"/>
          <p:cNvGrpSpPr/>
          <p:nvPr userDrawn="1">
            <p:custDataLst>
              <p:tags r:id="rId9"/>
            </p:custDataLst>
          </p:nvPr>
        </p:nvGrpSpPr>
        <p:grpSpPr>
          <a:xfrm>
            <a:off x="545765" y="3282356"/>
            <a:ext cx="5593097" cy="828421"/>
            <a:chOff x="686586" y="3785277"/>
            <a:chExt cx="5593097" cy="828421"/>
          </a:xfrm>
        </p:grpSpPr>
        <p:sp>
          <p:nvSpPr>
            <p:cNvPr id="1048806" name="任意多边形: 形状 19"/>
            <p:cNvSpPr/>
            <p:nvPr>
              <p:custDataLst>
                <p:tags r:id="rId10"/>
              </p:custDataLst>
            </p:nvPr>
          </p:nvSpPr>
          <p:spPr>
            <a:xfrm>
              <a:off x="991966" y="4394705"/>
              <a:ext cx="5287717" cy="218993"/>
            </a:xfrm>
            <a:custGeom>
              <a:avLst/>
              <a:gdLst>
                <a:gd name="connsiteX0" fmla="*/ 0 w 6286500"/>
                <a:gd name="connsiteY0" fmla="*/ 6350 h 298450"/>
                <a:gd name="connsiteX1" fmla="*/ 679450 w 6286500"/>
                <a:gd name="connsiteY1" fmla="*/ 6350 h 298450"/>
                <a:gd name="connsiteX2" fmla="*/ 679450 w 6286500"/>
                <a:gd name="connsiteY2" fmla="*/ 298450 h 298450"/>
                <a:gd name="connsiteX3" fmla="*/ 958850 w 6286500"/>
                <a:gd name="connsiteY3" fmla="*/ 0 h 298450"/>
                <a:gd name="connsiteX4" fmla="*/ 6286500 w 6286500"/>
                <a:gd name="connsiteY4" fmla="*/ 0 h 298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6500" h="298450">
                  <a:moveTo>
                    <a:pt x="0" y="6350"/>
                  </a:moveTo>
                  <a:lnTo>
                    <a:pt x="679450" y="6350"/>
                  </a:lnTo>
                  <a:lnTo>
                    <a:pt x="679450" y="298450"/>
                  </a:lnTo>
                  <a:lnTo>
                    <a:pt x="958850" y="0"/>
                  </a:lnTo>
                  <a:lnTo>
                    <a:pt x="6286500" y="0"/>
                  </a:lnTo>
                </a:path>
              </a:pathLst>
            </a:custGeom>
            <a:noFill/>
            <a:ln w="2540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7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cs typeface="微软雅黑" panose="020B0503020204020204" charset="-122"/>
              </a:endParaRPr>
            </a:p>
          </p:txBody>
        </p:sp>
        <p:sp>
          <p:nvSpPr>
            <p:cNvPr id="1048808" name="弧形 12"/>
            <p:cNvSpPr/>
            <p:nvPr>
              <p:custDataLst>
                <p:tags r:id="rId11"/>
              </p:custDataLst>
            </p:nvPr>
          </p:nvSpPr>
          <p:spPr>
            <a:xfrm rot="10800000">
              <a:off x="686586" y="3785277"/>
              <a:ext cx="616374" cy="616374"/>
            </a:xfrm>
            <a:prstGeom prst="arc"/>
            <a:ln w="254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 rtlCol="0"/>
            <a:p>
              <a:pPr algn="ctr"/>
              <a:endParaRPr altLang="en-US" lang="zh-CN">
                <a:cs typeface="微软雅黑" panose="020B0503020204020204" charset="-122"/>
              </a:endParaRPr>
            </a:p>
          </p:txBody>
        </p:sp>
      </p:grpSp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12"/>
            </p:custDataLst>
          </p:nvPr>
        </p:nvSpPr>
        <p:spPr>
          <a:xfrm>
            <a:off x="673100" y="1793795"/>
            <a:ext cx="10515000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673100" y="4306570"/>
            <a:ext cx="2209800" cy="4635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1169" r:id="rId1"/>
    <p:sldLayoutId id="2147501170" r:id="rId2"/>
    <p:sldLayoutId id="2147501171" r:id="rId3"/>
    <p:sldLayoutId id="2147501172" r:id="rId4"/>
    <p:sldLayoutId id="2147501173" r:id="rId5"/>
    <p:sldLayoutId id="2147501174" r:id="rId6"/>
    <p:sldLayoutId id="2147501175" r:id="rId7"/>
    <p:sldLayoutId id="2147501176" r:id="rId8"/>
    <p:sldLayoutId id="2147501177" r:id="rId9"/>
    <p:sldLayoutId id="2147501178" r:id="rId10"/>
    <p:sldLayoutId id="214750117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533400" y="22665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任意多边形: 形状 15"/>
          <p:cNvSpPr/>
          <p:nvPr userDrawn="1">
            <p:custDataLst>
              <p:tags r:id="rId17"/>
            </p:custDataLst>
          </p:nvPr>
        </p:nvSpPr>
        <p:spPr>
          <a:xfrm>
            <a:off x="0" y="6071235"/>
            <a:ext cx="12192000" cy="786765"/>
          </a:xfrm>
          <a:custGeom>
            <a:avLst/>
            <a:gdLst>
              <a:gd name="connsiteX0" fmla="*/ 0 w 12192000"/>
              <a:gd name="connsiteY0" fmla="*/ 262511 h 787006"/>
              <a:gd name="connsiteX1" fmla="*/ 139069 w 12192000"/>
              <a:gd name="connsiteY1" fmla="*/ 352466 h 787006"/>
              <a:gd name="connsiteX2" fmla="*/ 1238919 w 12192000"/>
              <a:gd name="connsiteY2" fmla="*/ 757571 h 787006"/>
              <a:gd name="connsiteX3" fmla="*/ 1425487 w 12192000"/>
              <a:gd name="connsiteY3" fmla="*/ 787006 h 787006"/>
              <a:gd name="connsiteX4" fmla="*/ 0 w 12192000"/>
              <a:gd name="connsiteY4" fmla="*/ 787006 h 787006"/>
              <a:gd name="connsiteX5" fmla="*/ 12192000 w 12192000"/>
              <a:gd name="connsiteY5" fmla="*/ 0 h 787006"/>
              <a:gd name="connsiteX6" fmla="*/ 12192000 w 12192000"/>
              <a:gd name="connsiteY6" fmla="*/ 787006 h 787006"/>
              <a:gd name="connsiteX7" fmla="*/ 4106104 w 12192000"/>
              <a:gd name="connsiteY7" fmla="*/ 787006 h 787006"/>
              <a:gd name="connsiteX8" fmla="*/ 4329119 w 12192000"/>
              <a:gd name="connsiteY8" fmla="*/ 774828 h 787006"/>
              <a:gd name="connsiteX9" fmla="*/ 11868789 w 12192000"/>
              <a:gd name="connsiteY9" fmla="*/ 40210 h 787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787006">
                <a:moveTo>
                  <a:pt x="0" y="262511"/>
                </a:moveTo>
                <a:lnTo>
                  <a:pt x="139069" y="352466"/>
                </a:lnTo>
                <a:cubicBezTo>
                  <a:pt x="447282" y="530869"/>
                  <a:pt x="809694" y="676884"/>
                  <a:pt x="1238919" y="757571"/>
                </a:cubicBezTo>
                <a:lnTo>
                  <a:pt x="1425487" y="787006"/>
                </a:lnTo>
                <a:lnTo>
                  <a:pt x="0" y="787006"/>
                </a:lnTo>
                <a:close/>
                <a:moveTo>
                  <a:pt x="12192000" y="0"/>
                </a:moveTo>
                <a:lnTo>
                  <a:pt x="12192000" y="787006"/>
                </a:lnTo>
                <a:lnTo>
                  <a:pt x="4106104" y="787006"/>
                </a:lnTo>
                <a:lnTo>
                  <a:pt x="4329119" y="774828"/>
                </a:lnTo>
                <a:cubicBezTo>
                  <a:pt x="6741375" y="633671"/>
                  <a:pt x="9860077" y="287959"/>
                  <a:pt x="11868789" y="4021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  <a:effectLst>
            <a:outerShdw blurRad="177800" dir="2700000" dist="127000" rotWithShape="0">
              <a:schemeClr val="accent1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1206" r:id="rId1"/>
    <p:sldLayoutId id="2147501207" r:id="rId2"/>
    <p:sldLayoutId id="2147501208" r:id="rId3"/>
    <p:sldLayoutId id="2147501209" r:id="rId4"/>
    <p:sldLayoutId id="2147501210" r:id="rId5"/>
    <p:sldLayoutId id="2147501211" r:id="rId6"/>
    <p:sldLayoutId id="2147501212" r:id="rId7"/>
    <p:sldLayoutId id="2147501213" r:id="rId8"/>
    <p:sldLayoutId id="2147501214" r:id="rId9"/>
    <p:sldLayoutId id="2147501215" r:id="rId10"/>
    <p:sldLayoutId id="2147501216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image" Target="../media/image8.png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image" Target="../media/image9.png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image" Target="../media/image10.png"/><Relationship Id="rId22" Type="http://schemas.openxmlformats.org/officeDocument/2006/relationships/tags" Target="../tags/tag112.xml"/><Relationship Id="rId23" Type="http://schemas.openxmlformats.org/officeDocument/2006/relationships/tags" Target="../tags/tag113.xml"/><Relationship Id="rId24" Type="http://schemas.openxmlformats.org/officeDocument/2006/relationships/tags" Target="../tags/tag114.xml"/><Relationship Id="rId25" Type="http://schemas.openxmlformats.org/officeDocument/2006/relationships/tags" Target="../tags/tag115.xml"/><Relationship Id="rId26" Type="http://schemas.openxmlformats.org/officeDocument/2006/relationships/tags" Target="../tags/tag116.xml"/><Relationship Id="rId27" Type="http://schemas.openxmlformats.org/officeDocument/2006/relationships/tags" Target="../tags/tag117.xml"/><Relationship Id="rId28" Type="http://schemas.openxmlformats.org/officeDocument/2006/relationships/image" Target="../media/image11.png"/><Relationship Id="rId29" Type="http://schemas.openxmlformats.org/officeDocument/2006/relationships/tags" Target="../tags/tag118.xml"/><Relationship Id="rId30" Type="http://schemas.openxmlformats.org/officeDocument/2006/relationships/tags" Target="../tags/tag119.xml"/><Relationship Id="rId31" Type="http://schemas.openxmlformats.org/officeDocument/2006/relationships/tags" Target="../tags/tag120.xml"/><Relationship Id="rId32" Type="http://schemas.openxmlformats.org/officeDocument/2006/relationships/tags" Target="../tags/tag121.xml"/><Relationship Id="rId33" Type="http://schemas.openxmlformats.org/officeDocument/2006/relationships/tags" Target="../tags/tag122.xml"/><Relationship Id="rId34" Type="http://schemas.openxmlformats.org/officeDocument/2006/relationships/tags" Target="../tags/tag123.xml"/><Relationship Id="rId35" Type="http://schemas.openxmlformats.org/officeDocument/2006/relationships/image" Target="../media/image12.png"/><Relationship Id="rId36" Type="http://schemas.openxmlformats.org/officeDocument/2006/relationships/tags" Target="../tags/tag124.xml"/><Relationship Id="rId37" Type="http://schemas.openxmlformats.org/officeDocument/2006/relationships/tags" Target="../tags/tag125.xml"/><Relationship Id="rId38" Type="http://schemas.openxmlformats.org/officeDocument/2006/relationships/tags" Target="../tags/tag126.xml"/><Relationship Id="rId39" Type="http://schemas.openxmlformats.org/officeDocument/2006/relationships/slideLayout" Target="../slideLayouts/slideLayout14.xml"/><Relationship Id="rId40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tags" Target="../tags/tag134.xml"/><Relationship Id="rId6" Type="http://schemas.openxmlformats.org/officeDocument/2006/relationships/tags" Target="../tags/tag135.xml"/><Relationship Id="rId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tags" Target="../tags/tag139.xml"/><Relationship Id="rId5" Type="http://schemas.openxmlformats.org/officeDocument/2006/relationships/tags" Target="../tags/tag140.xml"/><Relationship Id="rId6" Type="http://schemas.openxmlformats.org/officeDocument/2006/relationships/tags" Target="../tags/tag141.xml"/><Relationship Id="rId7" Type="http://schemas.openxmlformats.org/officeDocument/2006/relationships/tags" Target="../tags/tag142.xml"/><Relationship Id="rId8" Type="http://schemas.openxmlformats.org/officeDocument/2006/relationships/tags" Target="../tags/tag143.xml"/><Relationship Id="rId9" Type="http://schemas.openxmlformats.org/officeDocument/2006/relationships/tags" Target="../tags/tag144.xml"/><Relationship Id="rId10" Type="http://schemas.openxmlformats.org/officeDocument/2006/relationships/tags" Target="../tags/tag145.xml"/><Relationship Id="rId11" Type="http://schemas.openxmlformats.org/officeDocument/2006/relationships/tags" Target="../tags/tag146.xml"/><Relationship Id="rId12" Type="http://schemas.openxmlformats.org/officeDocument/2006/relationships/tags" Target="../tags/tag147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Relationship Id="rId7" Type="http://schemas.openxmlformats.org/officeDocument/2006/relationships/tags" Target="../tags/tag162.xml"/><Relationship Id="rId8" Type="http://schemas.openxmlformats.org/officeDocument/2006/relationships/tags" Target="../tags/tag163.xml"/><Relationship Id="rId9" Type="http://schemas.openxmlformats.org/officeDocument/2006/relationships/tags" Target="../tags/tag164.xml"/><Relationship Id="rId10" Type="http://schemas.openxmlformats.org/officeDocument/2006/relationships/tags" Target="../tags/tag165.xml"/><Relationship Id="rId11" Type="http://schemas.openxmlformats.org/officeDocument/2006/relationships/tags" Target="../tags/tag166.xml"/><Relationship Id="rId12" Type="http://schemas.openxmlformats.org/officeDocument/2006/relationships/tags" Target="../tags/tag167.xml"/><Relationship Id="rId13" Type="http://schemas.openxmlformats.org/officeDocument/2006/relationships/tags" Target="../tags/tag168.xml"/><Relationship Id="rId14" Type="http://schemas.openxmlformats.org/officeDocument/2006/relationships/tags" Target="../tags/tag169.xml"/><Relationship Id="rId15" Type="http://schemas.openxmlformats.org/officeDocument/2006/relationships/tags" Target="../tags/tag170.xml"/><Relationship Id="rId16" Type="http://schemas.openxmlformats.org/officeDocument/2006/relationships/tags" Target="../tags/tag171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tags" Target="../tags/tag179.xml"/><Relationship Id="rId6" Type="http://schemas.openxmlformats.org/officeDocument/2006/relationships/tags" Target="../tags/tag180.xml"/><Relationship Id="rId7" Type="http://schemas.openxmlformats.org/officeDocument/2006/relationships/tags" Target="../tags/tag181.xml"/><Relationship Id="rId8" Type="http://schemas.openxmlformats.org/officeDocument/2006/relationships/tags" Target="../tags/tag182.xml"/><Relationship Id="rId9" Type="http://schemas.openxmlformats.org/officeDocument/2006/relationships/tags" Target="../tags/tag183.xml"/><Relationship Id="rId10" Type="http://schemas.openxmlformats.org/officeDocument/2006/relationships/tags" Target="../tags/tag184.xml"/><Relationship Id="rId11" Type="http://schemas.openxmlformats.org/officeDocument/2006/relationships/tags" Target="../tags/tag185.xml"/><Relationship Id="rId12" Type="http://schemas.openxmlformats.org/officeDocument/2006/relationships/tags" Target="../tags/tag186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tags" Target="../tags/tag191.xml"/><Relationship Id="rId6" Type="http://schemas.openxmlformats.org/officeDocument/2006/relationships/tags" Target="../tags/tag192.xml"/><Relationship Id="rId7" Type="http://schemas.openxmlformats.org/officeDocument/2006/relationships/tags" Target="../tags/tag193.xml"/><Relationship Id="rId8" Type="http://schemas.openxmlformats.org/officeDocument/2006/relationships/tags" Target="../tags/tag194.xml"/><Relationship Id="rId9" Type="http://schemas.openxmlformats.org/officeDocument/2006/relationships/tags" Target="../tags/tag195.xml"/><Relationship Id="rId10" Type="http://schemas.openxmlformats.org/officeDocument/2006/relationships/tags" Target="../tags/tag196.xml"/><Relationship Id="rId11" Type="http://schemas.openxmlformats.org/officeDocument/2006/relationships/tags" Target="../tags/tag197.xml"/><Relationship Id="rId12" Type="http://schemas.openxmlformats.org/officeDocument/2006/relationships/tags" Target="../tags/tag198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tags" Target="../tags/tag203.xml"/><Relationship Id="rId6" Type="http://schemas.openxmlformats.org/officeDocument/2006/relationships/tags" Target="../tags/tag204.xml"/><Relationship Id="rId7" Type="http://schemas.openxmlformats.org/officeDocument/2006/relationships/tags" Target="../tags/tag205.xml"/><Relationship Id="rId8" Type="http://schemas.openxmlformats.org/officeDocument/2006/relationships/tags" Target="../tags/tag206.xml"/><Relationship Id="rId9" Type="http://schemas.openxmlformats.org/officeDocument/2006/relationships/tags" Target="../tags/tag207.xml"/><Relationship Id="rId10" Type="http://schemas.openxmlformats.org/officeDocument/2006/relationships/tags" Target="../tags/tag208.xml"/><Relationship Id="rId11" Type="http://schemas.openxmlformats.org/officeDocument/2006/relationships/tags" Target="../tags/tag209.xml"/><Relationship Id="rId12" Type="http://schemas.openxmlformats.org/officeDocument/2006/relationships/tags" Target="../tags/tag210.xml"/><Relationship Id="rId13" Type="http://schemas.openxmlformats.org/officeDocument/2006/relationships/tags" Target="../tags/tag211.xml"/><Relationship Id="rId14" Type="http://schemas.openxmlformats.org/officeDocument/2006/relationships/tags" Target="../tags/tag212.xml"/><Relationship Id="rId15" Type="http://schemas.openxmlformats.org/officeDocument/2006/relationships/tags" Target="../tags/tag213.xml"/><Relationship Id="rId16" Type="http://schemas.openxmlformats.org/officeDocument/2006/relationships/tags" Target="../tags/tag214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tags" Target="../tags/tag223.xml"/><Relationship Id="rId10" Type="http://schemas.openxmlformats.org/officeDocument/2006/relationships/tags" Target="../tags/tag224.xml"/><Relationship Id="rId11" Type="http://schemas.openxmlformats.org/officeDocument/2006/relationships/tags" Target="../tags/tag225.xml"/><Relationship Id="rId12" Type="http://schemas.openxmlformats.org/officeDocument/2006/relationships/tags" Target="../tags/tag226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tags" Target="../tags/tag238.xml"/><Relationship Id="rId10" Type="http://schemas.openxmlformats.org/officeDocument/2006/relationships/tags" Target="../tags/tag239.xml"/><Relationship Id="rId11" Type="http://schemas.openxmlformats.org/officeDocument/2006/relationships/tags" Target="../tags/tag240.xml"/><Relationship Id="rId12" Type="http://schemas.openxmlformats.org/officeDocument/2006/relationships/tags" Target="../tags/tag241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tags" Target="../tags/tag246.xml"/><Relationship Id="rId6" Type="http://schemas.openxmlformats.org/officeDocument/2006/relationships/tags" Target="../tags/tag247.xml"/><Relationship Id="rId7" Type="http://schemas.openxmlformats.org/officeDocument/2006/relationships/tags" Target="../tags/tag248.xml"/><Relationship Id="rId8" Type="http://schemas.openxmlformats.org/officeDocument/2006/relationships/tags" Target="../tags/tag249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tags" Target="../tags/tag258.xml"/><Relationship Id="rId10" Type="http://schemas.openxmlformats.org/officeDocument/2006/relationships/tags" Target="../tags/tag259.xml"/><Relationship Id="rId11" Type="http://schemas.openxmlformats.org/officeDocument/2006/relationships/tags" Target="../tags/tag260.xml"/><Relationship Id="rId12" Type="http://schemas.openxmlformats.org/officeDocument/2006/relationships/tags" Target="../tags/tag261.xml"/><Relationship Id="rId13" Type="http://schemas.openxmlformats.org/officeDocument/2006/relationships/tags" Target="../tags/tag262.xml"/><Relationship Id="rId14" Type="http://schemas.openxmlformats.org/officeDocument/2006/relationships/tags" Target="../tags/tag263.xml"/><Relationship Id="rId15" Type="http://schemas.openxmlformats.org/officeDocument/2006/relationships/tags" Target="../tags/tag264.xml"/><Relationship Id="rId16" Type="http://schemas.openxmlformats.org/officeDocument/2006/relationships/tags" Target="../tags/tag265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tags" Target="../tags/tag277.xml"/><Relationship Id="rId6" Type="http://schemas.openxmlformats.org/officeDocument/2006/relationships/tags" Target="../tags/tag278.xml"/><Relationship Id="rId7" Type="http://schemas.openxmlformats.org/officeDocument/2006/relationships/tags" Target="../tags/tag279.xml"/><Relationship Id="rId8" Type="http://schemas.openxmlformats.org/officeDocument/2006/relationships/tags" Target="../tags/tag280.xml"/><Relationship Id="rId9" Type="http://schemas.openxmlformats.org/officeDocument/2006/relationships/tags" Target="../tags/tag281.xml"/><Relationship Id="rId10" Type="http://schemas.openxmlformats.org/officeDocument/2006/relationships/tags" Target="../tags/tag282.xml"/><Relationship Id="rId11" Type="http://schemas.openxmlformats.org/officeDocument/2006/relationships/tags" Target="../tags/tag283.xml"/><Relationship Id="rId12" Type="http://schemas.openxmlformats.org/officeDocument/2006/relationships/tags" Target="../tags/tag284.xml"/><Relationship Id="rId13" Type="http://schemas.openxmlformats.org/officeDocument/2006/relationships/tags" Target="../tags/tag285.xml"/><Relationship Id="rId14" Type="http://schemas.openxmlformats.org/officeDocument/2006/relationships/tags" Target="../tags/tag286.xml"/><Relationship Id="rId15" Type="http://schemas.openxmlformats.org/officeDocument/2006/relationships/tags" Target="../tags/tag287.xml"/><Relationship Id="rId16" Type="http://schemas.openxmlformats.org/officeDocument/2006/relationships/tags" Target="../tags/tag288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tags" Target="../tags/tag293.xml"/><Relationship Id="rId6" Type="http://schemas.openxmlformats.org/officeDocument/2006/relationships/tags" Target="../tags/tag294.xml"/><Relationship Id="rId7" Type="http://schemas.openxmlformats.org/officeDocument/2006/relationships/tags" Target="../tags/tag295.xml"/><Relationship Id="rId8" Type="http://schemas.openxmlformats.org/officeDocument/2006/relationships/tags" Target="../tags/tag296.xml"/><Relationship Id="rId9" Type="http://schemas.openxmlformats.org/officeDocument/2006/relationships/tags" Target="../tags/tag297.xml"/><Relationship Id="rId10" Type="http://schemas.openxmlformats.org/officeDocument/2006/relationships/tags" Target="../tags/tag298.xml"/><Relationship Id="rId11" Type="http://schemas.openxmlformats.org/officeDocument/2006/relationships/tags" Target="../tags/tag299.xml"/><Relationship Id="rId12" Type="http://schemas.openxmlformats.org/officeDocument/2006/relationships/tags" Target="../tags/tag300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tags" Target="../tags/tag305.xml"/><Relationship Id="rId6" Type="http://schemas.openxmlformats.org/officeDocument/2006/relationships/tags" Target="../tags/tag306.xml"/><Relationship Id="rId7" Type="http://schemas.openxmlformats.org/officeDocument/2006/relationships/tags" Target="../tags/tag307.xml"/><Relationship Id="rId8" Type="http://schemas.openxmlformats.org/officeDocument/2006/relationships/tags" Target="../tags/tag308.xml"/><Relationship Id="rId9" Type="http://schemas.openxmlformats.org/officeDocument/2006/relationships/tags" Target="../tags/tag309.xml"/><Relationship Id="rId10" Type="http://schemas.openxmlformats.org/officeDocument/2006/relationships/tags" Target="../tags/tag310.xml"/><Relationship Id="rId11" Type="http://schemas.openxmlformats.org/officeDocument/2006/relationships/tags" Target="../tags/tag311.xml"/><Relationship Id="rId12" Type="http://schemas.openxmlformats.org/officeDocument/2006/relationships/tags" Target="../tags/tag312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tags" Target="../tags/tag317.xml"/><Relationship Id="rId6" Type="http://schemas.openxmlformats.org/officeDocument/2006/relationships/tags" Target="../tags/tag318.xml"/><Relationship Id="rId7" Type="http://schemas.openxmlformats.org/officeDocument/2006/relationships/tags" Target="../tags/tag319.xml"/><Relationship Id="rId8" Type="http://schemas.openxmlformats.org/officeDocument/2006/relationships/tags" Target="../tags/tag320.xml"/><Relationship Id="rId9" Type="http://schemas.openxmlformats.org/officeDocument/2006/relationships/tags" Target="../tags/tag321.xml"/><Relationship Id="rId10" Type="http://schemas.openxmlformats.org/officeDocument/2006/relationships/tags" Target="../tags/tag322.xml"/><Relationship Id="rId11" Type="http://schemas.openxmlformats.org/officeDocument/2006/relationships/tags" Target="../tags/tag323.xml"/><Relationship Id="rId12" Type="http://schemas.openxmlformats.org/officeDocument/2006/relationships/tags" Target="../tags/tag324.xml"/><Relationship Id="rId13" Type="http://schemas.openxmlformats.org/officeDocument/2006/relationships/tags" Target="../tags/tag325.xml"/><Relationship Id="rId14" Type="http://schemas.openxmlformats.org/officeDocument/2006/relationships/tags" Target="../tags/tag326.xml"/><Relationship Id="rId15" Type="http://schemas.openxmlformats.org/officeDocument/2006/relationships/tags" Target="../tags/tag327.xml"/><Relationship Id="rId16" Type="http://schemas.openxmlformats.org/officeDocument/2006/relationships/tags" Target="../tags/tag328.xml"/><Relationship Id="rId17" Type="http://schemas.openxmlformats.org/officeDocument/2006/relationships/tags" Target="../tags/tag329.xml"/><Relationship Id="rId18" Type="http://schemas.openxmlformats.org/officeDocument/2006/relationships/tags" Target="../tags/tag330.xml"/><Relationship Id="rId19" Type="http://schemas.openxmlformats.org/officeDocument/2006/relationships/tags" Target="../tags/tag331.xml"/><Relationship Id="rId20" Type="http://schemas.openxmlformats.org/officeDocument/2006/relationships/tags" Target="../tags/tag332.xml"/><Relationship Id="rId21" Type="http://schemas.openxmlformats.org/officeDocument/2006/relationships/tags" Target="../tags/tag333.xml"/><Relationship Id="rId22" Type="http://schemas.openxmlformats.org/officeDocument/2006/relationships/tags" Target="../tags/tag334.xml"/><Relationship Id="rId23" Type="http://schemas.openxmlformats.org/officeDocument/2006/relationships/tags" Target="../tags/tag335.xml"/><Relationship Id="rId24" Type="http://schemas.openxmlformats.org/officeDocument/2006/relationships/tags" Target="../tags/tag336.xml"/><Relationship Id="rId25" Type="http://schemas.openxmlformats.org/officeDocument/2006/relationships/tags" Target="../tags/tag337.xml"/><Relationship Id="rId26" Type="http://schemas.openxmlformats.org/officeDocument/2006/relationships/tags" Target="../tags/tag338.xml"/><Relationship Id="rId27" Type="http://schemas.openxmlformats.org/officeDocument/2006/relationships/tags" Target="../tags/tag339.xml"/><Relationship Id="rId28" Type="http://schemas.openxmlformats.org/officeDocument/2006/relationships/tags" Target="../tags/tag340.xml"/><Relationship Id="rId29" Type="http://schemas.openxmlformats.org/officeDocument/2006/relationships/tags" Target="../tags/tag341.xml"/><Relationship Id="rId30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2.xml"/><Relationship Id="rId2" Type="http://schemas.openxmlformats.org/officeDocument/2006/relationships/tags" Target="../tags/tag343.xml"/><Relationship Id="rId3" Type="http://schemas.openxmlformats.org/officeDocument/2006/relationships/tags" Target="../tags/tag344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5.xml"/><Relationship Id="rId2" Type="http://schemas.openxmlformats.org/officeDocument/2006/relationships/tags" Target="../tags/tag346.xml"/><Relationship Id="rId3" Type="http://schemas.openxmlformats.org/officeDocument/2006/relationships/tags" Target="../tags/tag347.xml"/><Relationship Id="rId4" Type="http://schemas.openxmlformats.org/officeDocument/2006/relationships/tags" Target="../tags/tag348.xml"/><Relationship Id="rId5" Type="http://schemas.openxmlformats.org/officeDocument/2006/relationships/tags" Target="../tags/tag349.xml"/><Relationship Id="rId6" Type="http://schemas.openxmlformats.org/officeDocument/2006/relationships/tags" Target="../tags/tag350.xml"/><Relationship Id="rId7" Type="http://schemas.openxmlformats.org/officeDocument/2006/relationships/tags" Target="../tags/tag351.xml"/><Relationship Id="rId8" Type="http://schemas.openxmlformats.org/officeDocument/2006/relationships/tags" Target="../tags/tag352.xml"/><Relationship Id="rId9" Type="http://schemas.openxmlformats.org/officeDocument/2006/relationships/tags" Target="../tags/tag353.xml"/><Relationship Id="rId10" Type="http://schemas.openxmlformats.org/officeDocument/2006/relationships/tags" Target="../tags/tag354.xml"/><Relationship Id="rId11" Type="http://schemas.openxmlformats.org/officeDocument/2006/relationships/tags" Target="../tags/tag355.xml"/><Relationship Id="rId12" Type="http://schemas.openxmlformats.org/officeDocument/2006/relationships/tags" Target="../tags/tag356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7.xml"/><Relationship Id="rId2" Type="http://schemas.openxmlformats.org/officeDocument/2006/relationships/tags" Target="../tags/tag358.xml"/><Relationship Id="rId3" Type="http://schemas.openxmlformats.org/officeDocument/2006/relationships/tags" Target="../tags/tag359.xml"/><Relationship Id="rId4" Type="http://schemas.openxmlformats.org/officeDocument/2006/relationships/tags" Target="../tags/tag360.xml"/><Relationship Id="rId5" Type="http://schemas.openxmlformats.org/officeDocument/2006/relationships/tags" Target="../tags/tag361.xml"/><Relationship Id="rId6" Type="http://schemas.openxmlformats.org/officeDocument/2006/relationships/tags" Target="../tags/tag362.xml"/><Relationship Id="rId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3.xml"/><Relationship Id="rId2" Type="http://schemas.openxmlformats.org/officeDocument/2006/relationships/tags" Target="../tags/tag364.xml"/><Relationship Id="rId3" Type="http://schemas.openxmlformats.org/officeDocument/2006/relationships/tags" Target="../tags/tag365.xml"/><Relationship Id="rId4" Type="http://schemas.openxmlformats.org/officeDocument/2006/relationships/tags" Target="../tags/tag366.xml"/><Relationship Id="rId5" Type="http://schemas.openxmlformats.org/officeDocument/2006/relationships/tags" Target="../tags/tag367.xml"/><Relationship Id="rId6" Type="http://schemas.openxmlformats.org/officeDocument/2006/relationships/tags" Target="../tags/tag368.xml"/><Relationship Id="rId7" Type="http://schemas.openxmlformats.org/officeDocument/2006/relationships/tags" Target="../tags/tag369.xml"/><Relationship Id="rId8" Type="http://schemas.openxmlformats.org/officeDocument/2006/relationships/tags" Target="../tags/tag370.xml"/><Relationship Id="rId9" Type="http://schemas.openxmlformats.org/officeDocument/2006/relationships/tags" Target="../tags/tag371.xml"/><Relationship Id="rId10" Type="http://schemas.openxmlformats.org/officeDocument/2006/relationships/tags" Target="../tags/tag372.xml"/><Relationship Id="rId11" Type="http://schemas.openxmlformats.org/officeDocument/2006/relationships/tags" Target="../tags/tag373.xml"/><Relationship Id="rId12" Type="http://schemas.openxmlformats.org/officeDocument/2006/relationships/tags" Target="../tags/tag374.xml"/><Relationship Id="rId13" Type="http://schemas.openxmlformats.org/officeDocument/2006/relationships/tags" Target="../tags/tag375.xml"/><Relationship Id="rId14" Type="http://schemas.openxmlformats.org/officeDocument/2006/relationships/tags" Target="../tags/tag376.xml"/><Relationship Id="rId15" Type="http://schemas.openxmlformats.org/officeDocument/2006/relationships/tags" Target="../tags/tag377.xml"/><Relationship Id="rId16" Type="http://schemas.openxmlformats.org/officeDocument/2006/relationships/tags" Target="../tags/tag378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9.xml"/><Relationship Id="rId2" Type="http://schemas.openxmlformats.org/officeDocument/2006/relationships/tags" Target="../tags/tag380.xml"/><Relationship Id="rId3" Type="http://schemas.openxmlformats.org/officeDocument/2006/relationships/tags" Target="../tags/tag381.xml"/><Relationship Id="rId4" Type="http://schemas.openxmlformats.org/officeDocument/2006/relationships/tags" Target="../tags/tag382.xml"/><Relationship Id="rId5" Type="http://schemas.openxmlformats.org/officeDocument/2006/relationships/tags" Target="../tags/tag383.xml"/><Relationship Id="rId6" Type="http://schemas.openxmlformats.org/officeDocument/2006/relationships/tags" Target="../tags/tag384.xml"/><Relationship Id="rId7" Type="http://schemas.openxmlformats.org/officeDocument/2006/relationships/tags" Target="../tags/tag385.xml"/><Relationship Id="rId8" Type="http://schemas.openxmlformats.org/officeDocument/2006/relationships/tags" Target="../tags/tag386.xml"/><Relationship Id="rId9" Type="http://schemas.openxmlformats.org/officeDocument/2006/relationships/tags" Target="../tags/tag387.xml"/><Relationship Id="rId10" Type="http://schemas.openxmlformats.org/officeDocument/2006/relationships/tags" Target="../tags/tag388.xml"/><Relationship Id="rId11" Type="http://schemas.openxmlformats.org/officeDocument/2006/relationships/tags" Target="../tags/tag389.xml"/><Relationship Id="rId12" Type="http://schemas.openxmlformats.org/officeDocument/2006/relationships/tags" Target="../tags/tag390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91.xml"/><Relationship Id="rId2" Type="http://schemas.openxmlformats.org/officeDocument/2006/relationships/tags" Target="../tags/tag392.xml"/><Relationship Id="rId3" Type="http://schemas.openxmlformats.org/officeDocument/2006/relationships/tags" Target="../tags/tag393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全面推行个性化学习的初中教育实践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xxx,A CLICK TO UNLIMITED POSSIBILITES</a:t>
            </a:r>
            <a:endParaRPr altLang="zh-CN" dirty="0" lang="en-US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矩形: 圆角 31"/>
          <p:cNvSpPr/>
          <p:nvPr>
            <p:custDataLst>
              <p:tags r:id="rId1"/>
            </p:custDataLst>
          </p:nvPr>
        </p:nvSpPr>
        <p:spPr>
          <a:xfrm>
            <a:off x="728345" y="2479040"/>
            <a:ext cx="183261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44" name="任意多边形: 形状 91"/>
          <p:cNvSpPr/>
          <p:nvPr>
            <p:custDataLst>
              <p:tags r:id="rId2"/>
            </p:custDataLst>
          </p:nvPr>
        </p:nvSpPr>
        <p:spPr>
          <a:xfrm flipH="1">
            <a:off x="867410" y="4892040"/>
            <a:ext cx="148209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弧形 92"/>
          <p:cNvSpPr/>
          <p:nvPr>
            <p:custDataLst>
              <p:tags r:id="rId3"/>
            </p:custDataLst>
          </p:nvPr>
        </p:nvSpPr>
        <p:spPr>
          <a:xfrm rot="10800000" flipH="1">
            <a:off x="2262505" y="4699000"/>
            <a:ext cx="17272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48" name="序号"/>
          <p:cNvSpPr txBox="1"/>
          <p:nvPr>
            <p:custDataLst>
              <p:tags r:id="rId4"/>
            </p:custDataLst>
          </p:nvPr>
        </p:nvSpPr>
        <p:spPr>
          <a:xfrm>
            <a:off x="1767840" y="5029200"/>
            <a:ext cx="5822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01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5"/>
            </p:custDataLst>
          </p:nvPr>
        </p:nvSpPr>
        <p:spPr>
          <a:xfrm>
            <a:off x="901065" y="3348355"/>
            <a:ext cx="147701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个性化学习的理论基础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7" name="图片 49" descr="343538343130363b343538383238323b32d1abd5c25fb3c9becd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>
            <a:off x="899160" y="2993390"/>
            <a:ext cx="431800" cy="431800"/>
          </a:xfrm>
          <a:prstGeom prst="rect"/>
        </p:spPr>
      </p:pic>
      <p:sp>
        <p:nvSpPr>
          <p:cNvPr id="1048852" name="矩形: 圆角 31"/>
          <p:cNvSpPr/>
          <p:nvPr>
            <p:custDataLst>
              <p:tags r:id="rId8"/>
            </p:custDataLst>
          </p:nvPr>
        </p:nvSpPr>
        <p:spPr>
          <a:xfrm>
            <a:off x="5093335" y="2479040"/>
            <a:ext cx="183261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54" name="任意多边形: 形状 91"/>
          <p:cNvSpPr/>
          <p:nvPr>
            <p:custDataLst>
              <p:tags r:id="rId9"/>
            </p:custDataLst>
          </p:nvPr>
        </p:nvSpPr>
        <p:spPr>
          <a:xfrm flipH="1">
            <a:off x="5232400" y="4892040"/>
            <a:ext cx="148209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6" name="弧形 20"/>
          <p:cNvSpPr/>
          <p:nvPr>
            <p:custDataLst>
              <p:tags r:id="rId10"/>
            </p:custDataLst>
          </p:nvPr>
        </p:nvSpPr>
        <p:spPr>
          <a:xfrm rot="10800000" flipH="1">
            <a:off x="6627495" y="4699000"/>
            <a:ext cx="17272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58" name="序号"/>
          <p:cNvSpPr txBox="1"/>
          <p:nvPr>
            <p:custDataLst>
              <p:tags r:id="rId11"/>
            </p:custDataLst>
          </p:nvPr>
        </p:nvSpPr>
        <p:spPr>
          <a:xfrm>
            <a:off x="6132830" y="5029200"/>
            <a:ext cx="5822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03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60" name="项标题"/>
          <p:cNvSpPr txBox="1"/>
          <p:nvPr>
            <p:custDataLst>
              <p:tags r:id="rId12"/>
            </p:custDataLst>
          </p:nvPr>
        </p:nvSpPr>
        <p:spPr>
          <a:xfrm>
            <a:off x="5266055" y="3348355"/>
            <a:ext cx="1477010" cy="1202055"/>
          </a:xfrm>
          <a:prstGeom prst="rect"/>
          <a:noFill/>
        </p:spPr>
        <p:txBody>
          <a:bodyPr anchor="b" bIns="0" lIns="0" rIns="0" rtlCol="0" tIns="0" wrap="square">
            <a:normAutofit fontScale="79091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个性化学习在初中教育中的价值与意义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9" name="图片 50" descr="343538343130363b343538383332393bbbf0bcfd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5265420" y="2993390"/>
            <a:ext cx="431800" cy="431800"/>
          </a:xfrm>
          <a:prstGeom prst="rect"/>
        </p:spPr>
      </p:pic>
      <p:sp>
        <p:nvSpPr>
          <p:cNvPr id="1048862" name="矩形: 圆角 31"/>
          <p:cNvSpPr/>
          <p:nvPr>
            <p:custDataLst>
              <p:tags r:id="rId15"/>
            </p:custDataLst>
          </p:nvPr>
        </p:nvSpPr>
        <p:spPr>
          <a:xfrm>
            <a:off x="2910840" y="2479040"/>
            <a:ext cx="183261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64" name="任意多边形: 形状 91"/>
          <p:cNvSpPr/>
          <p:nvPr>
            <p:custDataLst>
              <p:tags r:id="rId16"/>
            </p:custDataLst>
          </p:nvPr>
        </p:nvSpPr>
        <p:spPr>
          <a:xfrm flipH="1">
            <a:off x="3049905" y="4892040"/>
            <a:ext cx="148209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6" name="弧形 12"/>
          <p:cNvSpPr/>
          <p:nvPr>
            <p:custDataLst>
              <p:tags r:id="rId17"/>
            </p:custDataLst>
          </p:nvPr>
        </p:nvSpPr>
        <p:spPr>
          <a:xfrm rot="10800000" flipH="1">
            <a:off x="4445000" y="4699000"/>
            <a:ext cx="17272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8"/>
            </p:custDataLst>
          </p:nvPr>
        </p:nvSpPr>
        <p:spPr>
          <a:xfrm>
            <a:off x="3950335" y="5029200"/>
            <a:ext cx="5822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02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70" name="项标题"/>
          <p:cNvSpPr txBox="1"/>
          <p:nvPr>
            <p:custDataLst>
              <p:tags r:id="rId19"/>
            </p:custDataLst>
          </p:nvPr>
        </p:nvSpPr>
        <p:spPr>
          <a:xfrm>
            <a:off x="3083560" y="3348355"/>
            <a:ext cx="147701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初中教育实践中的个性化学习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1" name="图片 51" descr="343538343130363b343538383330333bb6d4bbb0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xmlns:r="http://schemas.openxmlformats.org/officeDocument/2006/relationships" r:embed="rId21" cstate="print"/>
          <a:stretch>
            <a:fillRect/>
          </a:stretch>
        </p:blipFill>
        <p:spPr>
          <a:xfrm>
            <a:off x="3082290" y="2993390"/>
            <a:ext cx="431800" cy="431800"/>
          </a:xfrm>
          <a:prstGeom prst="rect"/>
        </p:spPr>
      </p:pic>
      <p:sp>
        <p:nvSpPr>
          <p:cNvPr id="1048872" name="矩形: 圆角 31"/>
          <p:cNvSpPr/>
          <p:nvPr>
            <p:custDataLst>
              <p:tags r:id="rId22"/>
            </p:custDataLst>
          </p:nvPr>
        </p:nvSpPr>
        <p:spPr>
          <a:xfrm>
            <a:off x="7275830" y="2479040"/>
            <a:ext cx="183261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74" name="任意多边形: 形状 91"/>
          <p:cNvSpPr/>
          <p:nvPr>
            <p:custDataLst>
              <p:tags r:id="rId23"/>
            </p:custDataLst>
          </p:nvPr>
        </p:nvSpPr>
        <p:spPr>
          <a:xfrm flipH="1">
            <a:off x="7414895" y="4892040"/>
            <a:ext cx="148209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6" name="弧形 28"/>
          <p:cNvSpPr/>
          <p:nvPr>
            <p:custDataLst>
              <p:tags r:id="rId24"/>
            </p:custDataLst>
          </p:nvPr>
        </p:nvSpPr>
        <p:spPr>
          <a:xfrm rot="10800000" flipH="1">
            <a:off x="8809990" y="4699000"/>
            <a:ext cx="17272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78" name="序号"/>
          <p:cNvSpPr txBox="1"/>
          <p:nvPr>
            <p:custDataLst>
              <p:tags r:id="rId25"/>
            </p:custDataLst>
          </p:nvPr>
        </p:nvSpPr>
        <p:spPr>
          <a:xfrm>
            <a:off x="8315325" y="5029200"/>
            <a:ext cx="5822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04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26"/>
            </p:custDataLst>
          </p:nvPr>
        </p:nvSpPr>
        <p:spPr>
          <a:xfrm>
            <a:off x="7448550" y="3348355"/>
            <a:ext cx="147701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推行个性化学习的挑战与对策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3" name="图片 52" descr="343538343130363b343538383334303bccf5d0cecdbc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xmlns:r="http://schemas.openxmlformats.org/officeDocument/2006/relationships" r:embed="rId28" cstate="print"/>
          <a:stretch>
            <a:fillRect/>
          </a:stretch>
        </p:blipFill>
        <p:spPr>
          <a:xfrm>
            <a:off x="7448550" y="2993390"/>
            <a:ext cx="431800" cy="431800"/>
          </a:xfrm>
          <a:prstGeom prst="rect"/>
        </p:spPr>
      </p:pic>
      <p:sp>
        <p:nvSpPr>
          <p:cNvPr id="1048882" name="矩形: 圆角 31"/>
          <p:cNvSpPr/>
          <p:nvPr>
            <p:custDataLst>
              <p:tags r:id="rId29"/>
            </p:custDataLst>
          </p:nvPr>
        </p:nvSpPr>
        <p:spPr>
          <a:xfrm>
            <a:off x="9458325" y="2479040"/>
            <a:ext cx="183261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84" name="任意多边形: 形状 91"/>
          <p:cNvSpPr/>
          <p:nvPr>
            <p:custDataLst>
              <p:tags r:id="rId30"/>
            </p:custDataLst>
          </p:nvPr>
        </p:nvSpPr>
        <p:spPr>
          <a:xfrm flipH="1">
            <a:off x="9597390" y="4892040"/>
            <a:ext cx="148209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6" name="弧形 35"/>
          <p:cNvSpPr/>
          <p:nvPr>
            <p:custDataLst>
              <p:tags r:id="rId31"/>
            </p:custDataLst>
          </p:nvPr>
        </p:nvSpPr>
        <p:spPr>
          <a:xfrm rot="10800000" flipH="1">
            <a:off x="10992485" y="4699000"/>
            <a:ext cx="17272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 txBox="1"/>
          <p:nvPr>
            <p:custDataLst>
              <p:tags r:id="rId32"/>
            </p:custDataLst>
          </p:nvPr>
        </p:nvSpPr>
        <p:spPr>
          <a:xfrm>
            <a:off x="10497185" y="5029200"/>
            <a:ext cx="5822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05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90" name="项标题"/>
          <p:cNvSpPr txBox="1"/>
          <p:nvPr>
            <p:custDataLst>
              <p:tags r:id="rId33"/>
            </p:custDataLst>
          </p:nvPr>
        </p:nvSpPr>
        <p:spPr>
          <a:xfrm>
            <a:off x="9631045" y="3348355"/>
            <a:ext cx="1477010" cy="1202055"/>
          </a:xfrm>
          <a:prstGeom prst="rect"/>
          <a:noFill/>
        </p:spPr>
        <p:txBody>
          <a:bodyPr anchor="b" bIns="0" lIns="0" rIns="0" rtlCol="0" tIns="0" wrap="square">
            <a:normAutofit fontScale="79091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初中教育实践中推行个性化学习的案例分析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5" name="图片 53" descr="32313538333630393b32313538333732303bcad5b2d8bfceb3cc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xmlns:r="http://schemas.openxmlformats.org/officeDocument/2006/relationships" r:embed="rId35" cstate="print"/>
          <a:stretch>
            <a:fillRect/>
          </a:stretch>
        </p:blipFill>
        <p:spPr>
          <a:xfrm>
            <a:off x="9631680" y="2992755"/>
            <a:ext cx="431800" cy="431800"/>
          </a:xfrm>
          <a:prstGeom prst="rect"/>
        </p:spPr>
      </p:pic>
      <p:sp>
        <p:nvSpPr>
          <p:cNvPr id="1048892" name="标题"/>
          <p:cNvSpPr>
            <a:spLocks noGrp="1"/>
          </p:cNvSpPr>
          <p:nvPr>
            <p:ph type="title"/>
            <p:custDataLst>
              <p:tags r:id="rId36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94" name="副标题"/>
          <p:cNvSpPr>
            <a:spLocks noGrp="1"/>
          </p:cNvSpPr>
          <p:nvPr>
            <p:ph type="body" idx="1"/>
            <p:custDataLst>
              <p:tags r:id="rId37"/>
            </p:custDataLst>
          </p:nvPr>
        </p:nvSpPr>
        <p:spPr/>
        <p:txBody>
          <a:bodyPr/>
          <a:p>
            <a:r>
              <a:rPr altLang="en-US" dirty="0" lang="zh-CN"/>
              <a:t>CONTENTS</a:t>
            </a:r>
            <a:endParaRPr altLang="en-US" dirty="0" lang="zh-CN"/>
          </a:p>
        </p:txBody>
      </p:sp>
    </p:spTree>
    <p:custDataLst>
      <p:tags r:id="rId3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个性化学习的理论基础</a:t>
            </a:r>
            <a:endParaRPr altLang="en-US" dirty="0" lang="zh-CN"/>
          </a:p>
        </p:txBody>
      </p:sp>
      <p:sp>
        <p:nvSpPr>
          <p:cNvPr id="104894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个性化学习的定义与内涵</a:t>
            </a:r>
            <a:endParaRPr altLang="en-US" lang="zh-CN"/>
          </a:p>
        </p:txBody>
      </p:sp>
      <p:sp>
        <p:nvSpPr>
          <p:cNvPr id="1049010" name="矩形 3"/>
          <p:cNvSpPr/>
          <p:nvPr>
            <p:custDataLst>
              <p:tags r:id="rId1"/>
            </p:custDataLst>
          </p:nvPr>
        </p:nvSpPr>
        <p:spPr>
          <a:xfrm>
            <a:off x="1391850" y="2152542"/>
            <a:ext cx="9961766" cy="148059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9012" name="矩形 13"/>
          <p:cNvSpPr/>
          <p:nvPr>
            <p:custDataLst>
              <p:tags r:id="rId2"/>
            </p:custDataLst>
          </p:nvPr>
        </p:nvSpPr>
        <p:spPr>
          <a:xfrm>
            <a:off x="838200" y="2152542"/>
            <a:ext cx="270160" cy="148059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4" name="文本框 4"/>
          <p:cNvSpPr txBox="1"/>
          <p:nvPr>
            <p:custDataLst>
              <p:tags r:id="rId3"/>
            </p:custDataLst>
          </p:nvPr>
        </p:nvSpPr>
        <p:spPr>
          <a:xfrm>
            <a:off x="1678048" y="2280019"/>
            <a:ext cx="9531658" cy="122481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个性化学习的定义：根据学生的个性差异和需求，采用多样化的教学方式和手段，以促进每个学生全面发展的一种学习方式。</a:t>
            </a:r>
            <a:endParaRPr altLang="en-US" dirty="0" sz="2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6" name="矩形 39"/>
          <p:cNvSpPr/>
          <p:nvPr>
            <p:custDataLst>
              <p:tags r:id="rId4"/>
            </p:custDataLst>
          </p:nvPr>
        </p:nvSpPr>
        <p:spPr>
          <a:xfrm>
            <a:off x="1391850" y="3909725"/>
            <a:ext cx="9961766" cy="148059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9018" name="矩形 5"/>
          <p:cNvSpPr/>
          <p:nvPr>
            <p:custDataLst>
              <p:tags r:id="rId5"/>
            </p:custDataLst>
          </p:nvPr>
        </p:nvSpPr>
        <p:spPr>
          <a:xfrm>
            <a:off x="838200" y="3909725"/>
            <a:ext cx="270160" cy="148059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9020" name="文本框 41"/>
          <p:cNvSpPr txBox="1"/>
          <p:nvPr>
            <p:custDataLst>
              <p:tags r:id="rId6"/>
            </p:custDataLst>
          </p:nvPr>
        </p:nvSpPr>
        <p:spPr>
          <a:xfrm>
            <a:off x="1678048" y="4037827"/>
            <a:ext cx="9531658" cy="122481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个性化学习的内涵：注重学生的个性发展，强调因材施教，培养学生的自主学习和创新能力，提高学生的学习效果和综合素质。</a:t>
            </a:r>
            <a:endParaRPr altLang="en-US" dirty="0" sz="2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个性化学习的教育理念</a:t>
            </a:r>
            <a:endParaRPr altLang="en-US" lang="zh-CN"/>
          </a:p>
        </p:txBody>
      </p:sp>
      <p:sp>
        <p:nvSpPr>
          <p:cNvPr id="104905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个性化学习强调尊重学生的个性差异，充分挖掘每个学生的潜能和兴趣，促进学生的全面发展。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个性化学习注重培养学生的自主学习能力和创新精神，鼓励学生自主选择学习内容和学习方式，激发学生的学习动力和创造力。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个性化学习倡导合作学习和协作式学习，鼓励学生之间的交流和合作，培养学生的团队协作精神和沟通能力。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个性化学习强调教师的引导作用，教师需要根据学生的个性特点和需求，制定个性化的教学方案，提供有针对性的指导和支持。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个性化学习的理论基础</a:t>
            </a:r>
            <a:endParaRPr altLang="en-US" lang="zh-CN"/>
          </a:p>
        </p:txBody>
      </p:sp>
      <p:sp>
        <p:nvSpPr>
          <p:cNvPr id="104911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2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2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2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2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理论基础：建构主义学习理论，认为学习是学生主动建构知识的过程，强调学习的主动性、社会性和情境性。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2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个性化学习定义：根据学生个体差异和需求，为其量身定制学习计划、方法和内容的过程。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3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理论基础：人本主义学习理论，重视学生的情感、价值观和人格发展，提倡以学生为中心的教学方式。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3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理论基础：多元智力理论，认为每个人都有不同的智力优势和劣势，个性化学习有助于发现并发展学生的潜能。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个性化学习的发展趋势</a:t>
            </a:r>
            <a:endParaRPr altLang="en-US" lang="zh-CN"/>
          </a:p>
        </p:txBody>
      </p:sp>
      <p:sp>
        <p:nvSpPr>
          <p:cNvPr id="104917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自主学习能力的提升：个性化学习注重培养学生的自主学习能力，使学生能够更好地适应未来社会的发展。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人工智能技术的应用：个性化学习将借助人工智能技术，实现更精准的学习推荐和学习辅导。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混合式学习模式的普及：个性化学习将与传统的课堂教学相结合，形成混合式学习模式。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个性化评价体系的建立：个性化学习将建立更加科学、客观、公正的评价体系，以全面反映学生的学习状况和进步。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初中教育实践中的个性化学习</a:t>
            </a:r>
            <a:endParaRPr altLang="en-US" dirty="0" lang="zh-CN"/>
          </a:p>
        </p:txBody>
      </p:sp>
      <p:sp>
        <p:nvSpPr>
          <p:cNvPr id="104923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初中个性化学习的实施现状</a:t>
            </a:r>
            <a:endParaRPr altLang="en-US" lang="zh-CN"/>
          </a:p>
        </p:txBody>
      </p:sp>
      <p:sp>
        <p:nvSpPr>
          <p:cNvPr id="104930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实施个性化学习的背景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实施个性化学习的方式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实施个性化学习的效果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实施个性化学习的挑战与展望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初中个性化学习的实践模式</a:t>
            </a:r>
            <a:endParaRPr altLang="en-US" lang="zh-CN"/>
          </a:p>
        </p:txBody>
      </p:sp>
      <p:sp>
        <p:nvSpPr>
          <p:cNvPr id="104936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6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6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7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合作学习：通过小组合作、项目式学习等方式，培养学生的团队协作和沟通能力，促进个性化发展。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7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多元评价：采用多种评价方式，包括过程性评价、终结性评价等，全面了解学生的学习情况和发展潜力，为个性化学习提供依据。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8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自主学习：鼓励学生自主选择学习内容、进度和方式，培养个性化兴趣和特长。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8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分层教学：根据学生不同层次和需求，制定差异化教学目标和计划，满足个性化发展需求。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初中个性化学习的实施策略</a:t>
            </a:r>
            <a:endParaRPr altLang="en-US" lang="zh-CN"/>
          </a:p>
        </p:txBody>
      </p:sp>
      <p:sp>
        <p:nvSpPr>
          <p:cNvPr id="104942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建立个性化评价体系：采用多元评价方式，关注学生的过程表现和个性发展，鼓励学生发挥自己的优势和特长。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制定个性化学习计划：根据学生的兴趣、特长和需求，制定个性化的学习计划，促进学生全面发展。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开展个性化教学活动：采用多样化的教学方式，如小组合作、项目式学习等，激发学生的学习热情和创造力。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加强个性化学习资源建设：提供丰富多样的学习资源，满足不同学生的学习需求，促进学生自主学习和个性化发展。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初中个性化学习的教学评价</a:t>
            </a:r>
            <a:endParaRPr altLang="en-US" lang="zh-CN"/>
          </a:p>
        </p:txBody>
      </p:sp>
      <p:sp>
        <p:nvSpPr>
          <p:cNvPr id="104948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评价目标：提升学生的综合素质和个性化发展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49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评价内容：学习过程、学习成果、学习态度等方面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0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评价方式：多元化评价，包括考试、作品评定、口头表达等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0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评价主体：教师、学生、家长等共同参与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个性化学习在初中教育中的价值与意义</a:t>
            </a:r>
            <a:endParaRPr altLang="en-US" dirty="0" lang="zh-CN"/>
          </a:p>
        </p:txBody>
      </p:sp>
      <p:sp>
        <p:nvSpPr>
          <p:cNvPr id="104954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个性化学习对提升学生学习兴趣的意义</a:t>
            </a:r>
            <a:endParaRPr altLang="en-US" lang="zh-CN"/>
          </a:p>
        </p:txBody>
      </p:sp>
      <p:sp>
        <p:nvSpPr>
          <p:cNvPr id="104961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1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2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2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促进学生主动学习，培养自主学习能力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2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拓展学生思维，培养创新精神和实践能力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3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激发学生学习兴趣，提高学习动力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3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满足学生个性化需求，增强学习体验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个性化学习对培养学生创新能力的价值</a:t>
            </a:r>
            <a:endParaRPr altLang="en-US" lang="zh-CN"/>
          </a:p>
        </p:txBody>
      </p:sp>
      <p:sp>
        <p:nvSpPr>
          <p:cNvPr id="104967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拓展学生思维，培养创新意识和创造力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激发学生兴趣，培养自主学习能力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促进个性发展，发掘学生潜能和优势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增强学生自信心，培养创新精神和勇气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个性化学习对促进学生全面发展的意义</a:t>
            </a:r>
            <a:endParaRPr altLang="en-US" lang="zh-CN"/>
          </a:p>
        </p:txBody>
      </p:sp>
      <p:sp>
        <p:nvSpPr>
          <p:cNvPr id="104972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促进学生的全面发展，提高综合素质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激发学生学习兴趣，提高自主学习能力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培养学生的个性特长和创新精神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适应不同学生的学习需求，实现因材施教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个性化学习对提升教育质量的贡献</a:t>
            </a:r>
            <a:endParaRPr altLang="en-US" lang="zh-CN"/>
          </a:p>
        </p:txBody>
      </p:sp>
      <p:sp>
        <p:nvSpPr>
          <p:cNvPr id="104979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激发学生潜能，提高学习积极性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促进因材施教，提高教学针对性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培养学生自主学习和创新能力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提升教师教学水平和专业素养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推行个性化学习的挑战与对策</a:t>
            </a:r>
            <a:endParaRPr altLang="en-US" dirty="0" lang="zh-CN"/>
          </a:p>
        </p:txBody>
      </p:sp>
      <p:sp>
        <p:nvSpPr>
          <p:cNvPr id="10498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个性化学习面临的主要挑战</a:t>
            </a:r>
            <a:endParaRPr altLang="en-US" lang="zh-CN"/>
          </a:p>
        </p:txBody>
      </p:sp>
      <p:sp>
        <p:nvSpPr>
          <p:cNvPr id="104989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学生个性化需求的多样性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传统教育观念的束缚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教师专业能力的不足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教育资源的不均衡分配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提升个性化学习效果的对策建议</a:t>
            </a:r>
            <a:endParaRPr altLang="en-US" lang="zh-CN"/>
          </a:p>
        </p:txBody>
      </p:sp>
      <p:sp>
        <p:nvSpPr>
          <p:cNvPr id="104996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制定个性化学习计划：根据学生的兴趣、能力和需求，制定个性化的学习计划，明确学习目标。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创新教学方式：采用多样化的教学方式，如项目式学习、翻转课堂等，激发学生的学习兴趣和主动性。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强化教师培训：提升教师对个性化学习的认识和实践能力，使其能够更好地指导学生进行个性化学习。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建立学习共同体：鼓励学生、教师和家长共同参与学习过程，形成良好的学习氛围和合作关系。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加强个性化学习的教师培训与支持</a:t>
            </a:r>
            <a:endParaRPr altLang="en-US" lang="zh-CN"/>
          </a:p>
        </p:txBody>
      </p:sp>
      <p:sp>
        <p:nvSpPr>
          <p:cNvPr id="105002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培训内容：如何根据学生需求制定个性化学习计划、如何运用数字化工具进行个性化教学等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培训方式：线上培训、线下实践、专家讲座等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教师支持：提供教学资源、技术支持、教学评估等服务，帮助教师更好地实施个性化教学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激励机制：设立优秀教师奖励，鼓励教师积极参与个性化学习培训和支持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构建有利于个性化学习的教育环境与资源</a:t>
            </a:r>
            <a:endParaRPr altLang="en-US" lang="zh-CN"/>
          </a:p>
        </p:txBody>
      </p:sp>
      <p:sp>
        <p:nvSpPr>
          <p:cNvPr id="105008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8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8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9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9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9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9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9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0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0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0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0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0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1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1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1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1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1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2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提供多样化的学习资源，满足不同学生的需求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促进教师角色的转变，提高教师的专业素养和教学能力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建立有效的学习支持系统，提供个性化的指导和帮助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创设良好的学习氛围，鼓励学生自主学习和合作探究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初中教育实践中推行个性化学习的案例分析</a:t>
            </a:r>
            <a:endParaRPr altLang="en-US" dirty="0" lang="zh-CN"/>
          </a:p>
        </p:txBody>
      </p:sp>
      <p:sp>
        <p:nvSpPr>
          <p:cNvPr id="105016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成功案例的介绍与分析</a:t>
            </a:r>
            <a:endParaRPr altLang="en-US" lang="zh-CN"/>
          </a:p>
        </p:txBody>
      </p:sp>
      <p:sp>
        <p:nvSpPr>
          <p:cNvPr id="105022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3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3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3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4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fontScale="84167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案例实施过程：教师根据学生的兴趣、学习风格和需求，设计个性化的学习任务和活动，如小组讨论、角色扮演、游戏等，让学生在轻松愉快的氛围中学习英语。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4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fontScale="84167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案例效果：通过个性化学习，学生的英语成绩得到了显著提高，同时教师的教学效果也得到了增强。该案例的成功经验可以为其他初中英语课堂提供借鉴和参考。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4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1900" lang="zh-CN">
                <a:latin typeface="+mn-ea"/>
                <a:ea typeface="+mn-ea"/>
              </a:rPr>
              <a:t>案例名称：个性化学习在初中英语课堂中的应用</a:t>
            </a:r>
            <a:endParaRPr altLang="en-US" dirty="0" sz="1900" lang="zh-CN">
              <a:latin typeface="+mn-ea"/>
              <a:ea typeface="+mn-ea"/>
            </a:endParaRPr>
          </a:p>
        </p:txBody>
      </p:sp>
      <p:sp>
        <p:nvSpPr>
          <p:cNvPr id="105024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1900" lang="zh-CN">
                <a:latin typeface="+mn-ea"/>
                <a:ea typeface="+mn-ea"/>
              </a:rPr>
              <a:t>案例简介：该案例通过个性化学习的方式，提高了学生的英语学习兴趣和成绩，同时也增强了教师的教学效果。</a:t>
            </a:r>
            <a:endParaRPr altLang="en-US" dirty="0" sz="19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案例的成功因素与启示</a:t>
            </a:r>
            <a:endParaRPr altLang="en-US" lang="zh-CN"/>
          </a:p>
        </p:txBody>
      </p:sp>
      <p:sp>
        <p:nvSpPr>
          <p:cNvPr id="1050286" name="任意多边形: 形状 47"/>
          <p:cNvSpPr/>
          <p:nvPr>
            <p:custDataLst>
              <p:tags r:id="rId1"/>
            </p:custDataLst>
          </p:nvPr>
        </p:nvSpPr>
        <p:spPr>
          <a:xfrm rot="10800000">
            <a:off x="962465" y="2037994"/>
            <a:ext cx="4888875" cy="346688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88" name="矩形 48"/>
          <p:cNvSpPr/>
          <p:nvPr>
            <p:custDataLst>
              <p:tags r:id="rId2"/>
            </p:custDataLst>
          </p:nvPr>
        </p:nvSpPr>
        <p:spPr>
          <a:xfrm>
            <a:off x="838200" y="2538099"/>
            <a:ext cx="248442" cy="250353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90" name="文本框 52"/>
          <p:cNvSpPr txBox="1"/>
          <p:nvPr>
            <p:custDataLst>
              <p:tags r:id="rId3"/>
            </p:custDataLst>
          </p:nvPr>
        </p:nvSpPr>
        <p:spPr>
          <a:xfrm>
            <a:off x="1316376" y="2332209"/>
            <a:ext cx="4222732" cy="233770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1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成功因素：个性化学习方案符合学生需求，教师专业素养高，学校支持力度大</a:t>
            </a:r>
            <a:endParaRPr altLang="en-US" dirty="0" sz="21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92" name="任意多边形: 形状 19"/>
          <p:cNvSpPr/>
          <p:nvPr>
            <p:custDataLst>
              <p:tags r:id="rId4"/>
            </p:custDataLst>
          </p:nvPr>
        </p:nvSpPr>
        <p:spPr>
          <a:xfrm rot="10800000">
            <a:off x="6464835" y="2037994"/>
            <a:ext cx="4888875" cy="346688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94" name="矩形 20"/>
          <p:cNvSpPr/>
          <p:nvPr>
            <p:custDataLst>
              <p:tags r:id="rId5"/>
            </p:custDataLst>
          </p:nvPr>
        </p:nvSpPr>
        <p:spPr>
          <a:xfrm>
            <a:off x="6340570" y="2538099"/>
            <a:ext cx="248442" cy="250353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96" name="文本框 3"/>
          <p:cNvSpPr txBox="1"/>
          <p:nvPr>
            <p:custDataLst>
              <p:tags r:id="rId6"/>
            </p:custDataLst>
          </p:nvPr>
        </p:nvSpPr>
        <p:spPr>
          <a:xfrm>
            <a:off x="6818746" y="2332209"/>
            <a:ext cx="4222732" cy="233770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6667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3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启示：个性化学习有助于提高学生学习兴趣和成绩，教师应注重学生个体差异，学校应加强教师培训和资源投入</a:t>
            </a:r>
            <a:endParaRPr altLang="en-US" dirty="0" sz="3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案例的不足与改进建议</a:t>
            </a:r>
            <a:endParaRPr altLang="en-US" lang="zh-CN"/>
          </a:p>
        </p:txBody>
      </p:sp>
      <p:sp>
        <p:nvSpPr>
          <p:cNvPr id="105033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案例中个性化学习评价不够完善，需要建立科学合理的评价体系。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案例中个性化学习资源不够丰富，需要进一步拓展和优化。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案例中个性化学习方式单一，需要结合多种方式进行个性化教学。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案例中个性化学习教师培训不足，需要加强教师培训，提高教师的个性化教学能力。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案例的推广与应用前景</a:t>
            </a:r>
            <a:endParaRPr altLang="en-US" lang="zh-CN"/>
          </a:p>
        </p:txBody>
      </p:sp>
      <p:sp>
        <p:nvSpPr>
          <p:cNvPr id="105040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0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0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案例的适用范围：适用于初中阶段的学生，有助于提高学生的学习积极性和主动性。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1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1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推广方式：可以通过学校内部推广、区域性推广和网络推广等方式进行。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1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1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应用前景：个性化学习将成为未来教育发展的重要趋势，具有广阔的应用前景。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2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2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未来发展方向：需要进一步完善个性化学习的教学模式和评价体系，加强教师培训和资源建设。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6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462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7"/>
  <p:tag name="KSO_WM_SPECIAL_SOURCE" val="bdnull"/>
  <p:tag name="KSO_WM_TEMPLATE_THUMBS_INDEX" val="1、9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7_1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单击此处 添加文档标题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7_1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92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7_1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汇报人：WPS"/>
</p:tagLst>
</file>

<file path=ppt/tags/tag93.xml><?xml version="1.0" encoding="utf-8"?>
<p:tagLst xmlns:p="http://schemas.openxmlformats.org/presentationml/2006/main">
  <p:tag name="KSO_WM_SLIDE_ID" val="custom2023097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7"/>
  <p:tag name="KSO_WM_SLIDE_LAYOUT" val="a_b_f"/>
  <p:tag name="KSO_WM_SLIDE_LAYOUT_CNT" val="1_1_1"/>
  <p:tag name="KSO_WM_SLIDE_TYPE" val="title"/>
  <p:tag name="KSO_WM_SLIDE_SUBTYPE" val="pureTxt"/>
  <p:tag name="KSO_WM_SPECIAL_SOURCE" val="bdnull"/>
  <p:tag name="KSO_WM_TEMPLATE_THUMBS_INDEX" val="1、9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1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1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1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1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7_5*l_h_i*1_1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7_5*l_h_a*1_1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x*1_1_1"/>
  <p:tag name="KSO_WM_TEMPLATE_CATEGORY" val="custom"/>
  <p:tag name="KSO_WM_TEMPLATE_INDEX" val="20230977"/>
  <p:tag name="KSO_WM_UNIT_LAYERLEVEL" val="1_1_1"/>
  <p:tag name="KSO_WM_TAG_VERSION" val="1.0"/>
  <p:tag name="KSO_WM_UNIT_VALUE" val="120*120"/>
  <p:tag name="KSO_WM_DIAGRAM_GROUP_CODE" val="l1-1"/>
  <p:tag name="KSO_WM_UNIT_TYPE" val="l_h_x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3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3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3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3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77_5*l_h_i*1_3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7_5*l_h_a*1_3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x*1_3_1"/>
  <p:tag name="KSO_WM_TEMPLATE_CATEGORY" val="custom"/>
  <p:tag name="KSO_WM_TEMPLATE_INDEX" val="20230977"/>
  <p:tag name="KSO_WM_UNIT_LAYERLEVEL" val="1_1_1"/>
  <p:tag name="KSO_WM_TAG_VERSION" val="1.0"/>
  <p:tag name="KSO_WM_UNIT_VALUE" val="120*120"/>
  <p:tag name="KSO_WM_DIAGRAM_GROUP_CODE" val="l1-1"/>
  <p:tag name="KSO_WM_UNIT_TYPE" val="l_h_x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2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2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2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2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77_5*l_h_i*1_2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7_5*l_h_a*1_2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x*1_2_1"/>
  <p:tag name="KSO_WM_TEMPLATE_CATEGORY" val="custom"/>
  <p:tag name="KSO_WM_TEMPLATE_INDEX" val="20230977"/>
  <p:tag name="KSO_WM_UNIT_LAYERLEVEL" val="1_1_1"/>
  <p:tag name="KSO_WM_TAG_VERSION" val="1.0"/>
  <p:tag name="KSO_WM_UNIT_VALUE" val="120*120"/>
  <p:tag name="KSO_WM_DIAGRAM_GROUP_CODE" val="l1-1"/>
  <p:tag name="KSO_WM_UNIT_TYPE" val="l_h_x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4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4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4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4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77_5*l_h_i*1_4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7_5*l_h_a*1_4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x*1_4_1"/>
  <p:tag name="KSO_WM_TEMPLATE_CATEGORY" val="custom"/>
  <p:tag name="KSO_WM_TEMPLATE_INDEX" val="20230977"/>
  <p:tag name="KSO_WM_UNIT_LAYERLEVEL" val="1_1_1"/>
  <p:tag name="KSO_WM_TAG_VERSION" val="1.0"/>
  <p:tag name="KSO_WM_UNIT_VALUE" val="120*120"/>
  <p:tag name="KSO_WM_DIAGRAM_GROUP_CODE" val="l1-1"/>
  <p:tag name="KSO_WM_UNIT_TYPE" val="l_h_x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5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5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5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5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77_5*l_h_i*1_5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7_5*l_h_a*1_5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x*1_5_1"/>
  <p:tag name="KSO_WM_TEMPLATE_CATEGORY" val="custom"/>
  <p:tag name="KSO_WM_TEMPLATE_INDEX" val="20230977"/>
  <p:tag name="KSO_WM_UNIT_LAYERLEVEL" val="1_1_1"/>
  <p:tag name="KSO_WM_TAG_VERSION" val="1.0"/>
  <p:tag name="KSO_WM_UNIT_VALUE" val="120*120"/>
  <p:tag name="KSO_WM_DIAGRAM_GROUP_CODE" val="l1-1"/>
  <p:tag name="KSO_WM_UNIT_TYPE" val="l_h_x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5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5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26.xml><?xml version="1.0" encoding="utf-8"?>
<p:tagLst xmlns:p="http://schemas.openxmlformats.org/presentationml/2006/main">
  <p:tag name="KSO_WM_SLIDE_ID" val="custom2023097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77"/>
  <p:tag name="KSO_WM_SLIDE_LAYOUT" val="a_b_l"/>
  <p:tag name="KSO_WM_SLIDE_LAYOUT_CNT" val="1_1_1"/>
  <p:tag name="KSO_WM_SLIDE_TYPE" val="contents"/>
  <p:tag name="KSO_WM_SLIDE_SUBTYPE" val="diag"/>
  <p:tag name="KSO_WM_SPECIAL_SOURCE" val="bdnull"/>
  <p:tag name="KSO_WM_DIAGRAM_GROUP_CODE" val="l1-1"/>
  <p:tag name="KSO_WM_SLIDE_DIAGTYPE" val="l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29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1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1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1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1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1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1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7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74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229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7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72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4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344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1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1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1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1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1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1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393.xml><?xml version="1.0" encoding="utf-8"?>
<p:tagLst xmlns:p="http://schemas.openxmlformats.org/presentationml/2006/main">
  <p:tag name="KSO_WM_SLIDE_ID" val="custom2023097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7"/>
  <p:tag name="KSO_WM_SLIDE_TYPE" val="endPage"/>
  <p:tag name="KSO_WM_SLIDE_SUBTYPE" val="pureTxt"/>
  <p:tag name="KSO_WM_SLIDE_LAYOUT" val="a_f"/>
  <p:tag name="KSO_WM_SLIDE_LAYOUT_CNT" val="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5">
      <a:dk1>
        <a:srgbClr val="000000"/>
      </a:dk1>
      <a:lt1>
        <a:srgbClr val="FFFFFF"/>
      </a:lt1>
      <a:dk2>
        <a:srgbClr val="03287B"/>
      </a:dk2>
      <a:lt2>
        <a:srgbClr val="F0F6FE"/>
      </a:lt2>
      <a:accent1>
        <a:srgbClr val="7CB8FD"/>
      </a:accent1>
      <a:accent2>
        <a:srgbClr val="2588FC"/>
      </a:accent2>
      <a:accent3>
        <a:srgbClr val="5893FE"/>
      </a:accent3>
      <a:accent4>
        <a:srgbClr val="5DC5FF"/>
      </a:accent4>
      <a:accent5>
        <a:srgbClr val="FF7500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2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2023-12-31T17:16:04Z</dcterms:created>
  <dcterms:modified xsi:type="dcterms:W3CDTF">2023-12-31T17:16:04Z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1ebdacce99724ee1b014fc295d67c05c_21</vt:lpwstr>
  </property>
</Properties>
</file>