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938" r:id="rId1"/>
    <p:sldMasterId id="2147487975" r:id="rId2"/>
  </p:sldMasterIdLst>
  <p:notesMasterIdLst>
    <p:notesMasterId r:id="rId3"/>
  </p:notesMasterIdLst>
  <p:sldIdLst>
    <p:sldId id="2156" r:id="rId4"/>
    <p:sldId id="2159" r:id="rId5"/>
    <p:sldId id="2162" r:id="rId6"/>
    <p:sldId id="2165" r:id="rId7"/>
    <p:sldId id="2168" r:id="rId8"/>
    <p:sldId id="2171" r:id="rId9"/>
    <p:sldId id="2174" r:id="rId10"/>
    <p:sldId id="2177" r:id="rId11"/>
    <p:sldId id="2180" r:id="rId12"/>
    <p:sldId id="2183" r:id="rId13"/>
    <p:sldId id="2186" r:id="rId14"/>
    <p:sldId id="2189" r:id="rId15"/>
    <p:sldId id="2192" r:id="rId16"/>
    <p:sldId id="2195" r:id="rId17"/>
    <p:sldId id="2198" r:id="rId18"/>
    <p:sldId id="2201" r:id="rId19"/>
    <p:sldId id="2204" r:id="rId20"/>
    <p:sldId id="2207" r:id="rId21"/>
    <p:sldId id="2210" r:id="rId22"/>
    <p:sldId id="2213" r:id="rId23"/>
    <p:sldId id="2216" r:id="rId24"/>
    <p:sldId id="2219" r:id="rId25"/>
    <p:sldId id="2222" r:id="rId26"/>
    <p:sldId id="2225" r:id="rId27"/>
    <p:sldId id="2228" r:id="rId28"/>
    <p:sldId id="2231" r:id="rId29"/>
    <p:sldId id="2234" r:id="rId30"/>
    <p:sldId id="2237" r:id="rId31"/>
    <p:sldId id="2240" r:id="rId32"/>
    <p:sldId id="2243" r:id="rId33"/>
    <p:sldId id="2246" r:id="rId34"/>
    <p:sldId id="2249" r:id="rId35"/>
    <p:sldId id="2252" r:id="rId36"/>
    <p:sldId id="225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39" r:id="rId1"/>
    <p:sldLayoutId id="2147487940" r:id="rId2"/>
    <p:sldLayoutId id="2147487941" r:id="rId3"/>
    <p:sldLayoutId id="2147487942" r:id="rId4"/>
    <p:sldLayoutId id="2147487943" r:id="rId5"/>
    <p:sldLayoutId id="2147487944" r:id="rId6"/>
    <p:sldLayoutId id="2147487945" r:id="rId7"/>
    <p:sldLayoutId id="2147487946" r:id="rId8"/>
    <p:sldLayoutId id="2147487947" r:id="rId9"/>
    <p:sldLayoutId id="2147487948" r:id="rId10"/>
    <p:sldLayoutId id="21474879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976" r:id="rId1"/>
    <p:sldLayoutId id="2147487977" r:id="rId2"/>
    <p:sldLayoutId id="2147487978" r:id="rId3"/>
    <p:sldLayoutId id="2147487979" r:id="rId4"/>
    <p:sldLayoutId id="2147487980" r:id="rId5"/>
    <p:sldLayoutId id="2147487981" r:id="rId6"/>
    <p:sldLayoutId id="2147487982" r:id="rId7"/>
    <p:sldLayoutId id="2147487983" r:id="rId8"/>
    <p:sldLayoutId id="2147487984" r:id="rId9"/>
    <p:sldLayoutId id="2147487985" r:id="rId10"/>
    <p:sldLayoutId id="21474879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tags" Target="../tags/tag414.xml"/><Relationship Id="rId14" Type="http://schemas.openxmlformats.org/officeDocument/2006/relationships/tags" Target="../tags/tag415.xml"/><Relationship Id="rId15" Type="http://schemas.openxmlformats.org/officeDocument/2006/relationships/tags" Target="../tags/tag416.xml"/><Relationship Id="rId16" Type="http://schemas.openxmlformats.org/officeDocument/2006/relationships/tags" Target="../tags/tag417.xml"/><Relationship Id="rId17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五个将在2024年引领全球旅游业的新兴目的地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东南亚的新兴旅游目的地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南美洲的新兴旅游目的地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欧洲的新兴旅游目的地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大洋洲的新兴旅游目的地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非洲的新兴旅游目的地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东南亚的新兴旅游目的地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泰国的普吉岛</a:t>
            </a:r>
            <a:endParaRPr altLang="en-US" lang="zh-CN"/>
          </a:p>
        </p:txBody>
      </p:sp>
      <p:sp>
        <p:nvSpPr>
          <p:cNvPr id="10488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旅游资源：拥有美丽的海滩、清澈的海水和丰富的水上活动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地理位置：位于泰国南部，是安达曼海上的一座岛屿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旅游设施：拥有完善的旅游设施，包括豪华酒店、购物中心和美食街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文化体验：可以体验泰国传统文化和美食，还可以参加当地的节日和庆典活动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菲律宾的巴拉望</a:t>
            </a:r>
            <a:endParaRPr altLang="en-US" lang="zh-CN"/>
          </a:p>
        </p:txBody>
      </p:sp>
      <p:sp>
        <p:nvSpPr>
          <p:cNvPr id="10489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地理位置：巴拉望位于菲律宾南部，是一个狭长的半岛，被美丽的海湾和珊瑚礁环绕。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旅游资源：巴拉望拥有美丽的海滩、清澈的海水和丰富的海洋生物，是一个非常适合潜水和浮潜的地方。此外，这里还有许多古老的城堡和殖民地建筑，以及传统的菲律宾文化和美食。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旅游发展：近年来，巴拉望已经成为一个非常受欢迎的旅游目的地，吸引了大量的游客前来观光和度假。当地政府也积极推动旅游业的发展，加强了基础设施建设和旅游服务的质量。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未来展望：随着全球旅游业的不断发展和人们对于新旅游目的地的追求，巴拉望有望在未来成为全球旅游业的新兴目的地之一。当地政府也在积极探索新的旅游项目和推广活动，以吸引更多的游客前来旅游。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越南的芽庄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地理位置：位于越南南部的海滨城市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旅游资源：拥有美丽的海滩、清澈的海水和丰富的水上活动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历史文化：拥有悠久的历史和文化遗产，如古代寺庙和博物馆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美食：以海鲜和当地特色美食闻名，如生春卷和鲜虾粉丝汤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旅游体验：提供多种旅游活动，如潜水、浮潜、皮划艇和海钓等，让游客充分体验海洋的魅力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印度尼西亚的巴厘岛</a:t>
            </a:r>
            <a:endParaRPr altLang="en-US" lang="zh-CN"/>
          </a:p>
        </p:txBody>
      </p:sp>
      <p:sp>
        <p:nvSpPr>
          <p:cNvPr id="10490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地理位置：位于印度尼西亚群岛中的巴厘岛，是全球著名的旅游胜地之一。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文化特色：巴厘岛拥有丰富的文化遗产和传统艺术，如木雕、绘画、音乐和舞蹈等。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自然景观：巴厘岛拥有美丽的海滩、热带雨林和火山等自然景观，吸引了大量游客前来观光和度假。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旅游设施：巴厘岛拥有完善的旅游设施和服务，如豪华酒店、度假村、购物中心和美食餐厅等，为游客提供了舒适的旅游体验。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马来西亚的沙巴</a:t>
            </a:r>
            <a:endParaRPr altLang="en-US" lang="zh-CN"/>
          </a:p>
        </p:txBody>
      </p:sp>
      <p:sp>
        <p:nvSpPr>
          <p:cNvPr id="10490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文化特色：融合了马来、中国、印度等多元文化，具有独特的民俗风情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地理位置：位于马来西亚东部，婆罗洲的北部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自然风光：拥有丰富的自然资源，如热带雨林、珊瑚礁、海岛等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旅游活动：潜水、海钓、探险等户外活动丰富多样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南美洲的新兴旅游目的地</a:t>
            </a:r>
            <a:endParaRPr altLang="en-US" lang="zh-CN"/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巴西的里约热内卢</a:t>
            </a:r>
            <a:endParaRPr altLang="en-US" lang="zh-CN"/>
          </a:p>
        </p:txBody>
      </p:sp>
      <p:sp>
        <p:nvSpPr>
          <p:cNvPr id="10491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地理位置：位于南美洲，是巴西最大的城市之一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特色活动：狂欢节是里约热内卢最著名的活动之一，吸引了世界各地的游客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美食文化：巴西烤肉是里约热内卢的特色美食之一，游客可以品尝到正宗的烤肉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旅游资源：拥有美丽的海滩、迷人的城市风光和丰富的文化遗产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阿根廷的布宜诺斯艾利斯</a:t>
            </a:r>
            <a:endParaRPr altLang="en-US" lang="zh-CN"/>
          </a:p>
        </p:txBody>
      </p:sp>
      <p:sp>
        <p:nvSpPr>
          <p:cNvPr id="10492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地理位置：阿根廷的首都，位于南美洲的南部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旅游资源：拥有丰富的历史文化遗产和美丽的自然风光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旅游特色：被誉为“南美洲的巴黎”，融合了欧洲和南美洲的建筑风格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旅游推荐：游览老城区、探访博物馆、品尝当地美食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秘鲁的马丘比丘</a:t>
            </a:r>
            <a:endParaRPr altLang="en-US" lang="zh-CN"/>
          </a:p>
        </p:txBody>
      </p:sp>
      <p:sp>
        <p:nvSpPr>
          <p:cNvPr id="10492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地理位置：位于秘鲁安第斯山脉，是古代印加帝国遗址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历史背景：建于公元15世纪，是古代印加人重要的文化和历史遗产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旅游景点：有古老的建筑、美丽的自然风光和丰富的文化遗产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旅游体验：可以徒步爬山、参观博物馆、品尝当地美食等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智利的圣地亚哥</a:t>
            </a:r>
            <a:endParaRPr altLang="en-US" lang="zh-CN"/>
          </a:p>
        </p:txBody>
      </p:sp>
      <p:sp>
        <p:nvSpPr>
          <p:cNvPr id="10493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地理位置：智利首都，位于安第斯山脉和太平洋之间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旅游资源：拥有丰富的历史文化遗产和自然风光，如圣地亚哥老城、圣克里斯托瓦尔山等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美食文化：以葡萄酒和海鲜美食闻名，如智利葡萄酒、帝王蟹等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旅游便利性：交通便利，航班众多，旅游设施完善，提供良好的旅游体验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哥伦比亚的波哥大</a:t>
            </a:r>
            <a:endParaRPr altLang="en-US" lang="zh-CN"/>
          </a:p>
        </p:txBody>
      </p:sp>
      <p:sp>
        <p:nvSpPr>
          <p:cNvPr id="10494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地理位置：南美洲西北部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旅游资源：热带雨林、珊瑚礁、海滩、瀑布等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文化特色：哥伦比亚传统艺术和现代文化的融合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美食推荐：哥伦比亚特色美食如炸香蕉片、炸鸡肉卷等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旅游建议：建议游客提前了解当地文化和风俗习惯，注意安全问题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欧洲的新兴旅游目的地</a:t>
            </a:r>
            <a:endParaRPr altLang="en-US" lang="zh-CN"/>
          </a:p>
        </p:txBody>
      </p:sp>
      <p:sp>
        <p:nvSpPr>
          <p:cNvPr id="10494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希腊的圣托里尼</a:t>
            </a:r>
            <a:endParaRPr altLang="en-US" lang="zh-CN"/>
          </a:p>
        </p:txBody>
      </p:sp>
      <p:sp>
        <p:nvSpPr>
          <p:cNvPr id="10494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特色活动：可以参加各种水上和陆地活动，如潜水、徒步旅行、品尝美食等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未来发展：随着旅游业的不断发展和游客需求的不断变化，圣托里尼将继续加强旅游设施和服务质量的建设，提高游客的旅游体验和满意度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地理位置：位于希腊的南部，是一个由多个岛屿组成的群岛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旅游资源：拥有美丽的海滨、海滩和悬崖景观，以及丰富的历史文化遗产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意大利的罗马</a:t>
            </a:r>
            <a:endParaRPr altLang="en-US" lang="zh-CN"/>
          </a:p>
        </p:txBody>
      </p:sp>
      <p:sp>
        <p:nvSpPr>
          <p:cNvPr id="10495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罗马的旅游景点：罗马有许多著名的旅游景点，如斗兽场、许愿池、梵蒂冈城国等，吸引了大量游客前来观光旅游。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罗马的历史与文化：罗马作为意大利的首都，拥有悠久的历史和丰富的文化遗产，如古罗马遗址、博物馆等。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罗马的美食与购物：罗马的美食和购物也是游客们不可错过的体验，如披萨、意面、时尚品牌等。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罗马的交通与住宿：罗马的交通和住宿设施完善，为游客提供了便捷的出行和舒适的住宿环境。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法国的巴黎</a:t>
            </a:r>
            <a:endParaRPr altLang="en-US" lang="zh-CN"/>
          </a:p>
        </p:txBody>
      </p:sp>
      <p:sp>
        <p:nvSpPr>
          <p:cNvPr id="10495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巴黎是法国的首都，也是欧洲最受欢迎的旅游目的地之一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巴黎拥有丰富的历史文化遗产，如埃菲尔铁塔、卢浮宫、巴黎圣母院等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巴黎还是时尚之都，拥有众多世界著名的时装品牌和设计师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巴黎的美食也非常出名，如法式面包、奶酪、葡萄酒等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英国的伦敦</a:t>
            </a:r>
            <a:endParaRPr altLang="en-US" lang="zh-CN"/>
          </a:p>
        </p:txBody>
      </p:sp>
      <p:sp>
        <p:nvSpPr>
          <p:cNvPr id="10496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伦敦的旅游资源丰富多样，包括博物馆、历史建筑、公园和美食等。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伦敦拥有世界著名的地标建筑，如大本钟、伦敦眼和塔桥等，吸引了无数游客前来拍照留念。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伦敦的文化氛围浓厚，有着丰富的艺术、音乐和戏剧表演，为游客提供了丰富的文化体验。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伦敦是全球最受欢迎的旅游目的地之一，每年吸引着大量游客前来观光和旅游。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德国的柏林</a:t>
            </a:r>
            <a:endParaRPr altLang="en-US" lang="zh-CN"/>
          </a:p>
        </p:txBody>
      </p:sp>
      <p:sp>
        <p:nvSpPr>
          <p:cNvPr id="10497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柏林是一个充满活力和创意的城市，有许多独特的文化活动和节日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柏林的旅游资源丰富多样，包括博物馆、艺术画廊、历史遗址等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柏林的交通非常便利，有完善的公共交通系统和发达的地铁网络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柏林是一个非常适合家庭旅游的城市，有许多适合孩子的活动和景点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大洋洲的新兴旅游目的地</a:t>
            </a:r>
            <a:endParaRPr altLang="en-US" lang="zh-CN"/>
          </a:p>
        </p:txBody>
      </p:sp>
      <p:sp>
        <p:nvSpPr>
          <p:cNvPr id="10497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澳大利亚的悉尼</a:t>
            </a:r>
            <a:endParaRPr altLang="en-US" lang="zh-CN"/>
          </a:p>
        </p:txBody>
      </p:sp>
      <p:sp>
        <p:nvSpPr>
          <p:cNvPr id="10498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地理位置：位于澳大利亚东南部，是该国最大和最古老的城市之一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旅游产业：旅游业是悉尼的重要产业之一，吸引了大量游客前来观光和旅游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文化特色：多元文化融合，拥有丰富的艺术、音乐和美食文化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旅游景点：悉尼歌剧院、海港大桥、皇家植物园、邦迪海滩等著名景点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新西兰的皇后镇</a:t>
            </a:r>
            <a:endParaRPr altLang="en-US" lang="zh-CN"/>
          </a:p>
        </p:txBody>
      </p:sp>
      <p:sp>
        <p:nvSpPr>
          <p:cNvPr id="10498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皇后镇的地理位置：位于新西兰南岛，被誉为“冒险之都”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皇后镇的旅游资源：拥有丰富的自然风光和人文景观，如弗朗茨·约瑟夫冰川、瓦卡蒂普湖等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皇后镇的冒险活动：以极限运动和户外探险而闻名，如跳伞、滑翔伞、喷射艇等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皇后镇的旅游政策：政府致力于推广旅游业，提供各种便利和优惠政策，吸引游客前来旅游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斐济的楠迪</a:t>
            </a:r>
            <a:endParaRPr altLang="en-US" lang="zh-CN"/>
          </a:p>
        </p:txBody>
      </p:sp>
      <p:sp>
        <p:nvSpPr>
          <p:cNvPr id="10499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旅游资源：美丽的海滩、珊瑚礁、热带雨林和独特的文化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地理位置：斐济位于西南太平洋中心**（经纬度为：经纬度为：经纬度为：经纬度为：经纬度为）**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气候条件：热带雨林气候，四季温暖潮湿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旅游特色：潜水、浮潜、探险和自然景观观赏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帕劳的水母湖</a:t>
            </a:r>
            <a:endParaRPr altLang="en-US" lang="zh-CN"/>
          </a:p>
        </p:txBody>
      </p:sp>
      <p:sp>
        <p:nvSpPr>
          <p:cNvPr id="10500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地理位置：帕劳群岛中的一个小岛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特点：世界上独一无二的水母湖，拥有大量的无毒水母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生态环境：湖水清澈见底，周围环绕着热带雨林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旅游活动：浮潜、潜水、观赏水母等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马绍尔群岛的朱鲁帕艾岛</a:t>
            </a:r>
            <a:endParaRPr altLang="en-US" lang="zh-CN"/>
          </a:p>
        </p:txBody>
      </p:sp>
      <p:sp>
        <p:nvSpPr>
          <p:cNvPr id="10500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地理位置：马绍尔群岛位于太平洋中，朱鲁帕艾岛是其中一个人口较为密集的岛屿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旅游资源：朱鲁帕艾岛拥有美丽的海滩、珊瑚礁和丰富的海洋生物，是一个非常适合潜水和浮潜的地方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文化特色：马绍尔群岛是一个由多个小岛组成的国家，其文化具有独特的魅力，包括传统手工艺、舞蹈和音乐等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旅游设施：朱鲁帕艾岛拥有一些基本的旅游设施，如酒店、餐馆和商店等，可以满足游客的基本需求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非洲的新兴旅游目的地</a:t>
            </a:r>
            <a:endParaRPr altLang="en-US" lang="zh-CN"/>
          </a:p>
        </p:txBody>
      </p:sp>
      <p:sp>
        <p:nvSpPr>
          <p:cNvPr id="1050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摩洛哥的卡萨布兰卡</a:t>
            </a:r>
            <a:endParaRPr altLang="en-US" lang="zh-CN"/>
          </a:p>
        </p:txBody>
      </p:sp>
      <p:sp>
        <p:nvSpPr>
          <p:cNvPr id="10501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城市背景：卡萨布兰卡是摩洛哥最大的城市，也是该国最受欢迎的旅游目的地之一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旅游景点：卡萨布兰卡拥有许多著名的旅游景点，如哈桑二世清真寺、拉迪姆广场和巴多利特博物馆等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美食文化：摩洛哥美食文化丰富多样，而卡萨布兰卡则汇集了各种地道的摩洛哥美食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交通出行：卡萨布兰卡拥有完善的交通网络，游客可以方便地前往其他城市或景点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突尼斯的突尼斯城</a:t>
            </a:r>
            <a:endParaRPr altLang="en-US" lang="zh-CN"/>
          </a:p>
        </p:txBody>
      </p:sp>
      <p:sp>
        <p:nvSpPr>
          <p:cNvPr id="105020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地理位置：突尼斯位于非洲大陆的北部，是该国的主要城市之一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历史背景：突尼斯城有着悠久的历史，是古罗马时期的贸易中心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文化特色：突尼斯城有着独特的文化特色，包括传统的建筑、美食和手工艺品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旅游景点：突尼斯城有许多著名的旅游景点，如凯鲁万大清真寺、布尔吉巴大街和阿拉伯市场等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肯尼亚的马赛马拉国家保护区</a:t>
            </a:r>
            <a:endParaRPr altLang="en-US" lang="zh-CN"/>
          </a:p>
        </p:txBody>
      </p:sp>
      <p:sp>
        <p:nvSpPr>
          <p:cNvPr id="10502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特点：是非洲最大的野生动物保护区之一，拥有丰富的野生动物资源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地理位置：位于肯尼亚和坦桑尼亚交界处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活动：观赏野生动物、游猎、徒步旅行等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最佳旅游时间：每年7月至10月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南非的开普敦</a:t>
            </a:r>
            <a:endParaRPr altLang="en-US" lang="zh-CN"/>
          </a:p>
        </p:txBody>
      </p:sp>
      <p:sp>
        <p:nvSpPr>
          <p:cNvPr id="10503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地理位置：位于非洲大陆最南端，拥有美丽的海岸线和壮丽的自然风光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旅游资源：拥有世界著名的桌山国家公园、好望角、企鹅殖民地等旅游景点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特色体验：可以参加开普敦半程马拉松、徒步探险、冲浪等户外活动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美食文化：开普敦是南非的美食之都，拥有各种美食和特色小吃，如海鲜、烧烤、葡萄酒等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埃及的金字塔</a:t>
            </a:r>
            <a:endParaRPr altLang="en-US" lang="zh-CN"/>
          </a:p>
        </p:txBody>
      </p:sp>
      <p:sp>
        <p:nvSpPr>
          <p:cNvPr id="10503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主要特点：由大量巨石建成，形状像汉字的“金”字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地理位置：位于埃及开罗附近的吉萨高原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历史背景：古埃及文明的象征，建于公元前2500年左右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旅游景点：参观内部通道和墓室，了解古埃及文明的历史和文化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3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20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2023-12-17T03:03:48Z</dcterms:created>
  <dcterms:modified xsi:type="dcterms:W3CDTF">2023-12-17T03:03:48Z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338d76ad4a264c1d95cbab30cf482d5b_21</vt:lpwstr>
  </property>
</Properties>
</file>