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62" r:id="rId1"/>
    <p:sldMasterId id="2147484199" r:id="rId2"/>
  </p:sldMasterIdLst>
  <p:notesMasterIdLst>
    <p:notesMasterId r:id="rId3"/>
  </p:notesMasterIdLst>
  <p:sldIdLst>
    <p:sldId id="508" r:id="rId4"/>
    <p:sldId id="513" r:id="rId5"/>
    <p:sldId id="517" r:id="rId6"/>
    <p:sldId id="520" r:id="rId7"/>
    <p:sldId id="526" r:id="rId9"/>
    <p:sldId id="529" r:id="rId10"/>
    <p:sldId id="532" r:id="rId11"/>
    <p:sldId id="535" r:id="rId12"/>
    <p:sldId id="541" r:id="rId14"/>
    <p:sldId id="544" r:id="rId15"/>
    <p:sldId id="547" r:id="rId16"/>
    <p:sldId id="550" r:id="rId17"/>
    <p:sldId id="553" r:id="rId18"/>
    <p:sldId id="559" r:id="rId20"/>
    <p:sldId id="562" r:id="rId21"/>
    <p:sldId id="565" r:id="rId22"/>
    <p:sldId id="568" r:id="rId23"/>
    <p:sldId id="571" r:id="rId24"/>
    <p:sldId id="577" r:id="rId26"/>
    <p:sldId id="580" r:id="rId27"/>
    <p:sldId id="583" r:id="rId28"/>
    <p:sldId id="586" r:id="rId29"/>
    <p:sldId id="592" r:id="rId31"/>
    <p:sldId id="595" r:id="rId32"/>
    <p:sldId id="598" r:id="rId33"/>
    <p:sldId id="601" r:id="rId34"/>
    <p:sldId id="607" r:id="rId36"/>
    <p:sldId id="610" r:id="rId37"/>
    <p:sldId id="613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tags" Target="../tags/tag777.xml"/><Relationship Id="rId6" Type="http://schemas.openxmlformats.org/officeDocument/2006/relationships/tags" Target="../tags/tag778.xml"/><Relationship Id="rId7" Type="http://schemas.openxmlformats.org/officeDocument/2006/relationships/tags" Target="../tags/tag779.xml"/><Relationship Id="rId8" Type="http://schemas.openxmlformats.org/officeDocument/2006/relationships/tags" Target="../tags/tag780.xml"/><Relationship Id="rId9" Type="http://schemas.openxmlformats.org/officeDocument/2006/relationships/tags" Target="../tags/tag781.xml"/><Relationship Id="rId10" Type="http://schemas.openxmlformats.org/officeDocument/2006/relationships/tags" Target="../tags/tag782.xml"/><Relationship Id="rId11" Type="http://schemas.openxmlformats.org/officeDocument/2006/relationships/tags" Target="../tags/tag783.xml"/><Relationship Id="rId12" Type="http://schemas.openxmlformats.org/officeDocument/2006/relationships/tags" Target="../tags/tag784.xml"/><Relationship Id="rId13" Type="http://schemas.openxmlformats.org/officeDocument/2006/relationships/tags" Target="../tags/tag785.xml"/><Relationship Id="rId14" Type="http://schemas.openxmlformats.org/officeDocument/2006/relationships/tags" Target="../tags/tag786.xml"/><Relationship Id="rId15" Type="http://schemas.openxmlformats.org/officeDocument/2006/relationships/tags" Target="../tags/tag787.xml"/><Relationship Id="rId16" Type="http://schemas.openxmlformats.org/officeDocument/2006/relationships/tags" Target="../tags/tag788.xml"/><Relationship Id="rId17" Type="http://schemas.openxmlformats.org/officeDocument/2006/relationships/tags" Target="../tags/tag789.xml"/><Relationship Id="rId18" Type="http://schemas.openxmlformats.org/officeDocument/2006/relationships/tags" Target="../tags/tag790.xml"/><Relationship Id="rId19" Type="http://schemas.openxmlformats.org/officeDocument/2006/relationships/tags" Target="../tags/tag791.xml"/><Relationship Id="rId20" Type="http://schemas.openxmlformats.org/officeDocument/2006/relationships/tags" Target="../tags/tag79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tags" Target="../tags/tag801.xml"/><Relationship Id="rId10" Type="http://schemas.openxmlformats.org/officeDocument/2006/relationships/tags" Target="../tags/tag802.xml"/><Relationship Id="rId11" Type="http://schemas.openxmlformats.org/officeDocument/2006/relationships/tags" Target="../tags/tag803.xml"/><Relationship Id="rId12" Type="http://schemas.openxmlformats.org/officeDocument/2006/relationships/tags" Target="../tags/tag8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tags" Target="../tags/tag80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tags" Target="../tags/tag812.xml"/><Relationship Id="rId5" Type="http://schemas.openxmlformats.org/officeDocument/2006/relationships/tags" Target="../tags/tag813.xml"/><Relationship Id="rId6" Type="http://schemas.openxmlformats.org/officeDocument/2006/relationships/tags" Target="../tags/tag814.xml"/><Relationship Id="rId7" Type="http://schemas.openxmlformats.org/officeDocument/2006/relationships/tags" Target="../tags/tag815.xml"/><Relationship Id="rId8" Type="http://schemas.openxmlformats.org/officeDocument/2006/relationships/tags" Target="../tags/tag816.xml"/><Relationship Id="rId9" Type="http://schemas.openxmlformats.org/officeDocument/2006/relationships/tags" Target="../tags/tag817.xml"/><Relationship Id="rId10" Type="http://schemas.openxmlformats.org/officeDocument/2006/relationships/tags" Target="../tags/tag818.xml"/><Relationship Id="rId11" Type="http://schemas.openxmlformats.org/officeDocument/2006/relationships/tags" Target="../tags/tag819.xml"/><Relationship Id="rId12" Type="http://schemas.openxmlformats.org/officeDocument/2006/relationships/tags" Target="../tags/tag8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4.xml"/><Relationship Id="rId2" Type="http://schemas.openxmlformats.org/officeDocument/2006/relationships/tags" Target="../tags/tag825.xml"/><Relationship Id="rId3" Type="http://schemas.openxmlformats.org/officeDocument/2006/relationships/tags" Target="../tags/tag826.xml"/><Relationship Id="rId4" Type="http://schemas.openxmlformats.org/officeDocument/2006/relationships/tags" Target="../tags/tag827.xml"/><Relationship Id="rId5" Type="http://schemas.openxmlformats.org/officeDocument/2006/relationships/tags" Target="../tags/tag828.xml"/><Relationship Id="rId6" Type="http://schemas.openxmlformats.org/officeDocument/2006/relationships/tags" Target="../tags/tag829.xml"/><Relationship Id="rId7" Type="http://schemas.openxmlformats.org/officeDocument/2006/relationships/tags" Target="../tags/tag830.xml"/><Relationship Id="rId8" Type="http://schemas.openxmlformats.org/officeDocument/2006/relationships/tags" Target="../tags/tag831.xml"/><Relationship Id="rId9" Type="http://schemas.openxmlformats.org/officeDocument/2006/relationships/tags" Target="../tags/tag832.xml"/><Relationship Id="rId10" Type="http://schemas.openxmlformats.org/officeDocument/2006/relationships/tags" Target="../tags/tag833.xml"/><Relationship Id="rId11" Type="http://schemas.openxmlformats.org/officeDocument/2006/relationships/tags" Target="../tags/tag834.xml"/><Relationship Id="rId12" Type="http://schemas.openxmlformats.org/officeDocument/2006/relationships/tags" Target="../tags/tag835.xml"/><Relationship Id="rId13" Type="http://schemas.openxmlformats.org/officeDocument/2006/relationships/tags" Target="../tags/tag836.xml"/><Relationship Id="rId14" Type="http://schemas.openxmlformats.org/officeDocument/2006/relationships/tags" Target="../tags/tag837.xml"/><Relationship Id="rId15" Type="http://schemas.openxmlformats.org/officeDocument/2006/relationships/tags" Target="../tags/tag838.xml"/><Relationship Id="rId16" Type="http://schemas.openxmlformats.org/officeDocument/2006/relationships/tags" Target="../tags/tag839.xml"/><Relationship Id="rId17" Type="http://schemas.openxmlformats.org/officeDocument/2006/relationships/tags" Target="../tags/tag840.xml"/><Relationship Id="rId18" Type="http://schemas.openxmlformats.org/officeDocument/2006/relationships/tags" Target="../tags/tag841.xml"/><Relationship Id="rId19" Type="http://schemas.openxmlformats.org/officeDocument/2006/relationships/tags" Target="../tags/tag842.xml"/><Relationship Id="rId20" Type="http://schemas.openxmlformats.org/officeDocument/2006/relationships/tags" Target="../tags/tag843.xml"/><Relationship Id="rId21" Type="http://schemas.openxmlformats.org/officeDocument/2006/relationships/tags" Target="../tags/tag844.xml"/><Relationship Id="rId22" Type="http://schemas.openxmlformats.org/officeDocument/2006/relationships/tags" Target="../tags/tag845.xml"/><Relationship Id="rId23" Type="http://schemas.openxmlformats.org/officeDocument/2006/relationships/tags" Target="../tags/tag846.xml"/><Relationship Id="rId24" Type="http://schemas.openxmlformats.org/officeDocument/2006/relationships/tags" Target="../tags/tag847.xml"/><Relationship Id="rId25" Type="http://schemas.openxmlformats.org/officeDocument/2006/relationships/tags" Target="../tags/tag848.xml"/><Relationship Id="rId26" Type="http://schemas.openxmlformats.org/officeDocument/2006/relationships/tags" Target="../tags/tag849.xml"/><Relationship Id="rId27" Type="http://schemas.openxmlformats.org/officeDocument/2006/relationships/tags" Target="../tags/tag850.xml"/><Relationship Id="rId28" Type="http://schemas.openxmlformats.org/officeDocument/2006/relationships/tags" Target="../tags/tag851.xml"/><Relationship Id="rId29" Type="http://schemas.openxmlformats.org/officeDocument/2006/relationships/tags" Target="../tags/tag852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3.xml"/><Relationship Id="rId2" Type="http://schemas.openxmlformats.org/officeDocument/2006/relationships/tags" Target="../tags/tag854.xml"/><Relationship Id="rId3" Type="http://schemas.openxmlformats.org/officeDocument/2006/relationships/tags" Target="../tags/tag855.xml"/><Relationship Id="rId4" Type="http://schemas.openxmlformats.org/officeDocument/2006/relationships/tags" Target="../tags/tag856.xml"/><Relationship Id="rId5" Type="http://schemas.openxmlformats.org/officeDocument/2006/relationships/tags" Target="../tags/tag857.xml"/><Relationship Id="rId6" Type="http://schemas.openxmlformats.org/officeDocument/2006/relationships/tags" Target="../tags/tag858.xml"/><Relationship Id="rId7" Type="http://schemas.openxmlformats.org/officeDocument/2006/relationships/tags" Target="../tags/tag859.xml"/><Relationship Id="rId8" Type="http://schemas.openxmlformats.org/officeDocument/2006/relationships/tags" Target="../tags/tag860.xml"/><Relationship Id="rId9" Type="http://schemas.openxmlformats.org/officeDocument/2006/relationships/tags" Target="../tags/tag861.xml"/><Relationship Id="rId10" Type="http://schemas.openxmlformats.org/officeDocument/2006/relationships/tags" Target="../tags/tag862.xml"/><Relationship Id="rId11" Type="http://schemas.openxmlformats.org/officeDocument/2006/relationships/tags" Target="../tags/tag863.xml"/><Relationship Id="rId12" Type="http://schemas.openxmlformats.org/officeDocument/2006/relationships/tags" Target="../tags/tag86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tags" Target="../tags/tag873.xml"/><Relationship Id="rId10" Type="http://schemas.openxmlformats.org/officeDocument/2006/relationships/tags" Target="../tags/tag874.xml"/><Relationship Id="rId11" Type="http://schemas.openxmlformats.org/officeDocument/2006/relationships/tags" Target="../tags/tag875.xml"/><Relationship Id="rId12" Type="http://schemas.openxmlformats.org/officeDocument/2006/relationships/tags" Target="../tags/tag87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tags" Target="../tags/tag880.xml"/><Relationship Id="rId5" Type="http://schemas.openxmlformats.org/officeDocument/2006/relationships/tags" Target="../tags/tag881.xml"/><Relationship Id="rId6" Type="http://schemas.openxmlformats.org/officeDocument/2006/relationships/tags" Target="../tags/tag882.xml"/><Relationship Id="rId7" Type="http://schemas.openxmlformats.org/officeDocument/2006/relationships/tags" Target="../tags/tag883.xml"/><Relationship Id="rId8" Type="http://schemas.openxmlformats.org/officeDocument/2006/relationships/tags" Target="../tags/tag884.xml"/><Relationship Id="rId9" Type="http://schemas.openxmlformats.org/officeDocument/2006/relationships/tags" Target="../tags/tag885.xml"/><Relationship Id="rId10" Type="http://schemas.openxmlformats.org/officeDocument/2006/relationships/tags" Target="../tags/tag886.xml"/><Relationship Id="rId11" Type="http://schemas.openxmlformats.org/officeDocument/2006/relationships/tags" Target="../tags/tag887.xml"/><Relationship Id="rId12" Type="http://schemas.openxmlformats.org/officeDocument/2006/relationships/tags" Target="../tags/tag88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2.xml"/><Relationship Id="rId2" Type="http://schemas.openxmlformats.org/officeDocument/2006/relationships/tags" Target="../tags/tag893.xml"/><Relationship Id="rId3" Type="http://schemas.openxmlformats.org/officeDocument/2006/relationships/tags" Target="../tags/tag894.xml"/><Relationship Id="rId4" Type="http://schemas.openxmlformats.org/officeDocument/2006/relationships/tags" Target="../tags/tag89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tags" Target="../tags/tag899.xml"/><Relationship Id="rId5" Type="http://schemas.openxmlformats.org/officeDocument/2006/relationships/tags" Target="../tags/tag900.xml"/><Relationship Id="rId6" Type="http://schemas.openxmlformats.org/officeDocument/2006/relationships/tags" Target="../tags/tag901.xml"/><Relationship Id="rId7" Type="http://schemas.openxmlformats.org/officeDocument/2006/relationships/tags" Target="../tags/tag902.xml"/><Relationship Id="rId8" Type="http://schemas.openxmlformats.org/officeDocument/2006/relationships/tags" Target="../tags/tag903.xml"/><Relationship Id="rId9" Type="http://schemas.openxmlformats.org/officeDocument/2006/relationships/tags" Target="../tags/tag904.xml"/><Relationship Id="rId10" Type="http://schemas.openxmlformats.org/officeDocument/2006/relationships/tags" Target="../tags/tag905.xml"/><Relationship Id="rId11" Type="http://schemas.openxmlformats.org/officeDocument/2006/relationships/tags" Target="../tags/tag906.xml"/><Relationship Id="rId12" Type="http://schemas.openxmlformats.org/officeDocument/2006/relationships/tags" Target="../tags/tag9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8.xml"/><Relationship Id="rId2" Type="http://schemas.openxmlformats.org/officeDocument/2006/relationships/tags" Target="../tags/tag909.xml"/><Relationship Id="rId3" Type="http://schemas.openxmlformats.org/officeDocument/2006/relationships/tags" Target="../tags/tag910.xml"/><Relationship Id="rId4" Type="http://schemas.openxmlformats.org/officeDocument/2006/relationships/tags" Target="../tags/tag911.xml"/><Relationship Id="rId5" Type="http://schemas.openxmlformats.org/officeDocument/2006/relationships/tags" Target="../tags/tag912.xml"/><Relationship Id="rId6" Type="http://schemas.openxmlformats.org/officeDocument/2006/relationships/tags" Target="../tags/tag913.xml"/><Relationship Id="rId7" Type="http://schemas.openxmlformats.org/officeDocument/2006/relationships/tags" Target="../tags/tag914.xml"/><Relationship Id="rId8" Type="http://schemas.openxmlformats.org/officeDocument/2006/relationships/tags" Target="../tags/tag915.xml"/><Relationship Id="rId9" Type="http://schemas.openxmlformats.org/officeDocument/2006/relationships/tags" Target="../tags/tag916.xml"/><Relationship Id="rId10" Type="http://schemas.openxmlformats.org/officeDocument/2006/relationships/tags" Target="../tags/tag917.xml"/><Relationship Id="rId11" Type="http://schemas.openxmlformats.org/officeDocument/2006/relationships/tags" Target="../tags/tag918.xml"/><Relationship Id="rId12" Type="http://schemas.openxmlformats.org/officeDocument/2006/relationships/tags" Target="../tags/tag9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3.xml"/><Relationship Id="rId2" Type="http://schemas.openxmlformats.org/officeDocument/2006/relationships/tags" Target="../tags/tag924.xml"/><Relationship Id="rId3" Type="http://schemas.openxmlformats.org/officeDocument/2006/relationships/tags" Target="../tags/tag925.xml"/><Relationship Id="rId4" Type="http://schemas.openxmlformats.org/officeDocument/2006/relationships/tags" Target="../tags/tag926.xml"/><Relationship Id="rId5" Type="http://schemas.openxmlformats.org/officeDocument/2006/relationships/tags" Target="../tags/tag927.xml"/><Relationship Id="rId6" Type="http://schemas.openxmlformats.org/officeDocument/2006/relationships/tags" Target="../tags/tag928.xml"/><Relationship Id="rId7" Type="http://schemas.openxmlformats.org/officeDocument/2006/relationships/tags" Target="../tags/tag929.xml"/><Relationship Id="rId8" Type="http://schemas.openxmlformats.org/officeDocument/2006/relationships/tags" Target="../tags/tag930.xml"/><Relationship Id="rId9" Type="http://schemas.openxmlformats.org/officeDocument/2006/relationships/tags" Target="../tags/tag931.xml"/><Relationship Id="rId10" Type="http://schemas.openxmlformats.org/officeDocument/2006/relationships/tags" Target="../tags/tag932.xml"/><Relationship Id="rId11" Type="http://schemas.openxmlformats.org/officeDocument/2006/relationships/tags" Target="../tags/tag933.xml"/><Relationship Id="rId12" Type="http://schemas.openxmlformats.org/officeDocument/2006/relationships/tags" Target="../tags/tag934.xml"/><Relationship Id="rId13" Type="http://schemas.openxmlformats.org/officeDocument/2006/relationships/tags" Target="../tags/tag935.xml"/><Relationship Id="rId14" Type="http://schemas.openxmlformats.org/officeDocument/2006/relationships/tags" Target="../tags/tag936.xml"/><Relationship Id="rId15" Type="http://schemas.openxmlformats.org/officeDocument/2006/relationships/tags" Target="../tags/tag937.xml"/><Relationship Id="rId16" Type="http://schemas.openxmlformats.org/officeDocument/2006/relationships/tags" Target="../tags/tag93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tags" Target="../tags/tag942.xml"/><Relationship Id="rId5" Type="http://schemas.openxmlformats.org/officeDocument/2006/relationships/tags" Target="../tags/tag943.xml"/><Relationship Id="rId6" Type="http://schemas.openxmlformats.org/officeDocument/2006/relationships/tags" Target="../tags/tag944.xml"/><Relationship Id="rId7" Type="http://schemas.openxmlformats.org/officeDocument/2006/relationships/tags" Target="../tags/tag945.xml"/><Relationship Id="rId8" Type="http://schemas.openxmlformats.org/officeDocument/2006/relationships/tags" Target="../tags/tag946.xml"/><Relationship Id="rId9" Type="http://schemas.openxmlformats.org/officeDocument/2006/relationships/tags" Target="../tags/tag947.xml"/><Relationship Id="rId10" Type="http://schemas.openxmlformats.org/officeDocument/2006/relationships/tags" Target="../tags/tag948.xml"/><Relationship Id="rId11" Type="http://schemas.openxmlformats.org/officeDocument/2006/relationships/tags" Target="../tags/tag949.xml"/><Relationship Id="rId12" Type="http://schemas.openxmlformats.org/officeDocument/2006/relationships/tags" Target="../tags/tag95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tags" Target="../tags/tag954.xml"/><Relationship Id="rId5" Type="http://schemas.openxmlformats.org/officeDocument/2006/relationships/tags" Target="../tags/tag955.xml"/><Relationship Id="rId6" Type="http://schemas.openxmlformats.org/officeDocument/2006/relationships/tags" Target="../tags/tag956.xml"/><Relationship Id="rId7" Type="http://schemas.openxmlformats.org/officeDocument/2006/relationships/tags" Target="../tags/tag957.xml"/><Relationship Id="rId8" Type="http://schemas.openxmlformats.org/officeDocument/2006/relationships/tags" Target="../tags/tag958.xml"/><Relationship Id="rId9" Type="http://schemas.openxmlformats.org/officeDocument/2006/relationships/tags" Target="../tags/tag959.xml"/><Relationship Id="rId10" Type="http://schemas.openxmlformats.org/officeDocument/2006/relationships/tags" Target="../tags/tag960.xml"/><Relationship Id="rId11" Type="http://schemas.openxmlformats.org/officeDocument/2006/relationships/tags" Target="../tags/tag961.xml"/><Relationship Id="rId12" Type="http://schemas.openxmlformats.org/officeDocument/2006/relationships/tags" Target="../tags/tag962.xml"/><Relationship Id="rId13" Type="http://schemas.openxmlformats.org/officeDocument/2006/relationships/tags" Target="../tags/tag963.xml"/><Relationship Id="rId14" Type="http://schemas.openxmlformats.org/officeDocument/2006/relationships/tags" Target="../tags/tag964.xml"/><Relationship Id="rId15" Type="http://schemas.openxmlformats.org/officeDocument/2006/relationships/tags" Target="../tags/tag965.xml"/><Relationship Id="rId16" Type="http://schemas.openxmlformats.org/officeDocument/2006/relationships/tags" Target="../tags/tag96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7.xml"/><Relationship Id="rId2" Type="http://schemas.openxmlformats.org/officeDocument/2006/relationships/tags" Target="../tags/tag968.xml"/><Relationship Id="rId3" Type="http://schemas.openxmlformats.org/officeDocument/2006/relationships/tags" Target="../tags/tag969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0.xml"/><Relationship Id="rId2" Type="http://schemas.openxmlformats.org/officeDocument/2006/relationships/tags" Target="../tags/tag971.xml"/><Relationship Id="rId3" Type="http://schemas.openxmlformats.org/officeDocument/2006/relationships/tags" Target="../tags/tag972.xml"/><Relationship Id="rId4" Type="http://schemas.openxmlformats.org/officeDocument/2006/relationships/tags" Target="../tags/tag973.xml"/><Relationship Id="rId5" Type="http://schemas.openxmlformats.org/officeDocument/2006/relationships/tags" Target="../tags/tag974.xml"/><Relationship Id="rId6" Type="http://schemas.openxmlformats.org/officeDocument/2006/relationships/tags" Target="../tags/tag975.xml"/><Relationship Id="rId7" Type="http://schemas.openxmlformats.org/officeDocument/2006/relationships/tags" Target="../tags/tag976.xml"/><Relationship Id="rId8" Type="http://schemas.openxmlformats.org/officeDocument/2006/relationships/tags" Target="../tags/tag977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78.xml"/><Relationship Id="rId2" Type="http://schemas.openxmlformats.org/officeDocument/2006/relationships/tags" Target="../tags/tag979.xml"/><Relationship Id="rId3" Type="http://schemas.openxmlformats.org/officeDocument/2006/relationships/tags" Target="../tags/tag980.xml"/><Relationship Id="rId4" Type="http://schemas.openxmlformats.org/officeDocument/2006/relationships/tags" Target="../tags/tag981.xml"/><Relationship Id="rId5" Type="http://schemas.openxmlformats.org/officeDocument/2006/relationships/tags" Target="../tags/tag982.xml"/><Relationship Id="rId6" Type="http://schemas.openxmlformats.org/officeDocument/2006/relationships/tags" Target="../tags/tag983.xml"/><Relationship Id="rId7" Type="http://schemas.openxmlformats.org/officeDocument/2006/relationships/tags" Target="../tags/tag984.xml"/><Relationship Id="rId8" Type="http://schemas.openxmlformats.org/officeDocument/2006/relationships/tags" Target="../tags/tag985.xml"/><Relationship Id="rId9" Type="http://schemas.openxmlformats.org/officeDocument/2006/relationships/tags" Target="../tags/tag986.xml"/><Relationship Id="rId10" Type="http://schemas.openxmlformats.org/officeDocument/2006/relationships/tags" Target="../tags/tag987.xml"/><Relationship Id="rId11" Type="http://schemas.openxmlformats.org/officeDocument/2006/relationships/tags" Target="../tags/tag988.xml"/><Relationship Id="rId12" Type="http://schemas.openxmlformats.org/officeDocument/2006/relationships/tags" Target="../tags/tag989.xml"/><Relationship Id="rId13" Type="http://schemas.openxmlformats.org/officeDocument/2006/relationships/tags" Target="../tags/tag990.xml"/><Relationship Id="rId14" Type="http://schemas.openxmlformats.org/officeDocument/2006/relationships/tags" Target="../tags/tag991.xml"/><Relationship Id="rId15" Type="http://schemas.openxmlformats.org/officeDocument/2006/relationships/tags" Target="../tags/tag992.xml"/><Relationship Id="rId16" Type="http://schemas.openxmlformats.org/officeDocument/2006/relationships/tags" Target="../tags/tag993.xml"/><Relationship Id="rId17" Type="http://schemas.openxmlformats.org/officeDocument/2006/relationships/tags" Target="../tags/tag994.xml"/><Relationship Id="rId18" Type="http://schemas.openxmlformats.org/officeDocument/2006/relationships/tags" Target="../tags/tag995.xml"/><Relationship Id="rId19" Type="http://schemas.openxmlformats.org/officeDocument/2006/relationships/tags" Target="../tags/tag996.xml"/><Relationship Id="rId20" Type="http://schemas.openxmlformats.org/officeDocument/2006/relationships/tags" Target="../tags/tag997.xml"/><Relationship Id="rId21" Type="http://schemas.openxmlformats.org/officeDocument/2006/relationships/tags" Target="../tags/tag998.xml"/><Relationship Id="rId22" Type="http://schemas.openxmlformats.org/officeDocument/2006/relationships/tags" Target="../tags/tag999.xml"/><Relationship Id="rId23" Type="http://schemas.openxmlformats.org/officeDocument/2006/relationships/tags" Target="../tags/tag1000.xml"/><Relationship Id="rId24" Type="http://schemas.openxmlformats.org/officeDocument/2006/relationships/tags" Target="../tags/tag1001.xml"/><Relationship Id="rId25" Type="http://schemas.openxmlformats.org/officeDocument/2006/relationships/tags" Target="../tags/tag1002.xml"/><Relationship Id="rId26" Type="http://schemas.openxmlformats.org/officeDocument/2006/relationships/tags" Target="../tags/tag1003.xml"/><Relationship Id="rId27" Type="http://schemas.openxmlformats.org/officeDocument/2006/relationships/tags" Target="../tags/tag1004.xml"/><Relationship Id="rId28" Type="http://schemas.openxmlformats.org/officeDocument/2006/relationships/tags" Target="../tags/tag1005.xml"/><Relationship Id="rId29" Type="http://schemas.openxmlformats.org/officeDocument/2006/relationships/tags" Target="../tags/tag1006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07.xml"/><Relationship Id="rId2" Type="http://schemas.openxmlformats.org/officeDocument/2006/relationships/tags" Target="../tags/tag1008.xml"/><Relationship Id="rId3" Type="http://schemas.openxmlformats.org/officeDocument/2006/relationships/tags" Target="../tags/tag100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加强员工绩效管理与激励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绩效管理的重要性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绩效管理的实施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激励措施的运用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激励与绩效管理的结合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绩效管理的重要性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提升员工工作效率</a:t>
            </a:r>
            <a:endParaRPr altLang="en-US" lang="zh-CN"/>
          </a:p>
        </p:txBody>
      </p:sp>
      <p:sp>
        <p:nvSpPr>
          <p:cNvPr id="1051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明确工作目标与任务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制定合理的考核标准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提供必要的培训和支持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及时反馈与调整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促进组织目标实现</a:t>
            </a:r>
            <a:endParaRPr altLang="en-US" lang="zh-CN"/>
          </a:p>
        </p:txBody>
      </p:sp>
      <p:sp>
        <p:nvSpPr>
          <p:cNvPr id="10520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绩效管理能够提高员工的满意度和忠诚度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绩效管理能够促进组织的可持续发展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绩效管理能够提高员工的工作效率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绩效管理能够促进组织目标的实现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523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良好的绩效管理能够促进员工个人和企业的共同发展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有效的绩效管理能够提高企业的整体竞争力和市场地位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绩效管理能够提高员工的工作积极性和效率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合理的激励机制能够增强员工的归属感和忠诚度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绩效管理的实施</a:t>
            </a:r>
            <a:endParaRPr altLang="en-US" lang="zh-CN"/>
          </a:p>
        </p:txBody>
      </p:sp>
      <p:sp>
        <p:nvSpPr>
          <p:cNvPr id="10526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制定明确的绩效目标</a:t>
            </a:r>
            <a:endParaRPr altLang="en-US" lang="zh-CN"/>
          </a:p>
        </p:txBody>
      </p:sp>
      <p:sp>
        <p:nvSpPr>
          <p:cNvPr id="10534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明确公司战略目标和部门职责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设定具体、可衡量的绩效指标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与员工进行充分沟通，确保理解并达成共识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制定员工个人绩效计划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设立合理的考核标准</a:t>
            </a:r>
            <a:endParaRPr altLang="en-US" lang="zh-CN"/>
          </a:p>
        </p:txBody>
      </p:sp>
      <p:sp>
        <p:nvSpPr>
          <p:cNvPr id="10537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明确考核目标：根据企业战略和业务目标，制定明确的考核指标和目标值。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制定考核标准：根据岗位性质和工作内容，制定具体的考核标准和评分细则。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考核周期与方式：确定考核周期和考核方式，如定期考核、不定期考核、自我评价、上级评价等。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反馈与调整：及时向员工反馈考核结果，并根据实际情况进行调整和改进。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定期进行绩效评估</a:t>
            </a:r>
            <a:endParaRPr altLang="en-US" lang="zh-CN"/>
          </a:p>
        </p:txBody>
      </p:sp>
      <p:sp>
        <p:nvSpPr>
          <p:cNvPr id="10540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评估目的：了解员工工作表现，为激励措施提供依据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评估内容：工作质量、工作效率、团队协作等方面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评估方式：采用量化和标准化的方法，确保评估公正客观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评估周期：根据实际情况设定，一般以季度或半年为周期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及时反馈与调整</a:t>
            </a:r>
            <a:endParaRPr altLang="en-US" lang="zh-CN"/>
          </a:p>
        </p:txBody>
      </p:sp>
      <p:sp>
        <p:nvSpPr>
          <p:cNvPr id="10543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3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3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及时反馈：定期对员工绩效进行评估，提供具体、客观的反馈意见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3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3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调整目标：根据员工实际表现，及时调整绩效目标，确保目标具有挑战性和可实现性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3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3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激励措施：根据员工绩效表现，给予相应的奖励或惩罚，激发员工积极性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3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3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沟通与协作：加强与员工的沟通，了解员工需求和意见，促进团队协作，提高整体绩效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激励措施的运用</a:t>
            </a:r>
            <a:endParaRPr altLang="en-US" lang="zh-CN"/>
          </a:p>
        </p:txBody>
      </p:sp>
      <p:sp>
        <p:nvSpPr>
          <p:cNvPr id="10546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物质激励</a:t>
            </a:r>
            <a:endParaRPr altLang="en-US" lang="zh-CN"/>
          </a:p>
        </p:txBody>
      </p:sp>
      <p:sp>
        <p:nvSpPr>
          <p:cNvPr id="105540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0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0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0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1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1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1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1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1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2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2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2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2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2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3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3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3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3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3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奖金制度：根据员工的工作表现和业绩给予相应的奖金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表彰奖励：对表现优秀的员工给予表彰和奖励，提高员工自信心和归属感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福利待遇：提供良好的福利待遇，如医疗保险、养老保险等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晋升机会：通过优秀的工作表现获得晋升和提升的机会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非物质激励</a:t>
            </a:r>
            <a:endParaRPr altLang="en-US" lang="zh-CN"/>
          </a:p>
        </p:txBody>
      </p:sp>
      <p:sp>
        <p:nvSpPr>
          <p:cNvPr id="10557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7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7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培训和发展机会：提供培训和发展机会，帮助员工提升技能和能力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7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弹性工作安排：提供弹性工作安排，让员工更好地平衡工作和生活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7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表扬和奖励：通过表扬和奖励来激发员工的积极性和工作动力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7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晋升机会：提供晋升机会，让员工看到自己在公司中的未来发展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晋升激励</a:t>
            </a:r>
            <a:endParaRPr altLang="en-US" lang="zh-CN"/>
          </a:p>
        </p:txBody>
      </p:sp>
      <p:sp>
        <p:nvSpPr>
          <p:cNvPr id="10560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晋升通道：明确晋升路径，为员工提供发展空间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晋升标准：制定明确的晋升标准，确保公平公正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晋升培训：提供晋升培训，提高员工晋升能力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晋升奖励：给予晋升员工相应的奖励，激励其继续努力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培训激励</a:t>
            </a:r>
            <a:endParaRPr altLang="en-US" lang="zh-CN"/>
          </a:p>
        </p:txBody>
      </p:sp>
      <p:sp>
        <p:nvSpPr>
          <p:cNvPr id="10563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培训内容：针对员工需求和公司发展目标，制定相应的培训计划和课程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培训方式：采用线上和线下相结合的方式，包括讲座、研讨会、实践操作等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培训效果评估：通过考试、问卷调查等方式对培训效果进行评估，及时调整培训内容和方式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激励措施：将培训与员工绩效、晋升等方面挂钩，激励员工积极参与培训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激励与绩效管理的结合</a:t>
            </a:r>
            <a:endParaRPr altLang="en-US" lang="zh-CN"/>
          </a:p>
        </p:txBody>
      </p:sp>
      <p:sp>
        <p:nvSpPr>
          <p:cNvPr id="10566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以绩效为基础的激励方案设计</a:t>
            </a:r>
            <a:endParaRPr altLang="en-US" lang="zh-CN"/>
          </a:p>
        </p:txBody>
      </p:sp>
      <p:sp>
        <p:nvSpPr>
          <p:cNvPr id="105740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明确绩效目标：根据企业战略和员工岗位职责，制定明确的绩效目标，为激励方案提供依据。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设定激励措施：根据绩效目标，设定相应的激励措施，如奖金、晋升、培训等，激发员工的工作动力。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建立考核机制：建立科学的考核机制，对员工绩效进行定期评估，确保激励方案的公平性和有效性。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持续改进：根据员工反馈和实际效果，对激励方案进行持续改进，提高员工满意度和工作效率。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激励措施对绩效管理的促进作用</a:t>
            </a:r>
            <a:endParaRPr altLang="en-US" lang="zh-CN"/>
          </a:p>
        </p:txBody>
      </p:sp>
      <p:sp>
        <p:nvSpPr>
          <p:cNvPr id="10576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激发员工积极性：激励措施能够激发员工的积极性和工作动力，提高员工的工作效率和绩效表现。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增强员工归属感：通过激励措施，企业能够增强员工的归属感和忠诚度，提高员工对企业的认同感和归属感。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促进员工个人发展：激励措施能够促进员工的个人发展，帮助员工实现自我价值和提升职业素养。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提升企业整体绩效：通过激励措施与绩效管理的结合，企业能够提升整体绩效和竞争力，实现可持续发展。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避免过度激励导致负面影响</a:t>
            </a:r>
            <a:endParaRPr altLang="en-US" lang="zh-CN"/>
          </a:p>
        </p:txBody>
      </p:sp>
      <p:sp>
        <p:nvSpPr>
          <p:cNvPr id="10580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0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过度激励可能导致员工产生依赖心理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0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0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过度激励可能导致员工忽视工作质量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0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0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过度激励可能导致员工之间的恶性竞争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0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0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过度激励可能导致公司资源的浪费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583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590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案例描述：华为采用了一套科学的员工绩效管理与激励体系，包括目标设定、绩效评估、奖励机制等方面的内容，有效提高了员工的工作积极性和效率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案例名称：华为的员工绩效管理与激励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案例背景：华为是一家全球领先的信息和通信技术（ICT）解决方案供应商，员工绩效管理与激励是该公司成功的关键因素之一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案例分析：华为的员工绩效管理与激励体系具有以下优点：明确的目标设定、客观的绩效评估标准、多样化的奖励机制以及持续的反馈和改进。这些措施有助于激发员工的潜力，提高整体业绩。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失败案例剖析</a:t>
            </a:r>
            <a:endParaRPr altLang="en-US" lang="zh-CN"/>
          </a:p>
        </p:txBody>
      </p:sp>
      <p:sp>
        <p:nvSpPr>
          <p:cNvPr id="10593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3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案例背景：介绍案例的具体背景和情况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3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3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问题分析：分析案例中存在的问题和原因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3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3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教训总结：总结案例中的教训和不足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3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3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改进措施：提出针对性的改进措施和建议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案例启示与借鉴意义</a:t>
            </a:r>
            <a:endParaRPr altLang="en-US" lang="zh-CN"/>
          </a:p>
        </p:txBody>
      </p:sp>
      <p:sp>
        <p:nvSpPr>
          <p:cNvPr id="10596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效果评估与数据分析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案例背景与问题描述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解决方案与实施过程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7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启示与借鉴意义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600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总结加强员工绩效管理与激励的措施和效果</a:t>
            </a:r>
            <a:endParaRPr altLang="en-US" lang="zh-CN"/>
          </a:p>
        </p:txBody>
      </p:sp>
      <p:sp>
        <p:nvSpPr>
          <p:cNvPr id="1060742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44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46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48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措施：制定明确的绩效目标、建立科学的评估体系、提供个性化的激励方案、加强沟通和反馈机制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50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52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54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56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683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效果：提高员工的工作积极性和效率、促进企业的稳定发展、增强员工的归属感和忠诚度、提升企业的整体绩效水平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展望未来发展趋势及挑战应对策略</a:t>
            </a:r>
            <a:endParaRPr altLang="en-US" lang="zh-CN"/>
          </a:p>
        </p:txBody>
      </p:sp>
      <p:sp>
        <p:nvSpPr>
          <p:cNvPr id="10610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0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0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0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0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0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0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0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0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0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0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0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0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0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0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0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0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0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0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未来发展趋势：数字化、智能化、个性化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创新发展：鼓励员工创新，推动企业持续发展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持续改进：关注员工需求，不断调整和优化绩效管理策略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挑战应对策略：提升员工素质、优化激励机制、加强团队建设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7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37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0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0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2023-12-19T13:01:01Z</dcterms:created>
  <dcterms:modified xsi:type="dcterms:W3CDTF">2023-12-19T13:01:01Z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3583103e8f154138acaf35f1a1032ea9_21</vt:lpwstr>
  </property>
</Properties>
</file>