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76" r:id="rId1"/>
    <p:sldMasterId id="2147485313" r:id="rId2"/>
  </p:sldMasterIdLst>
  <p:notesMasterIdLst>
    <p:notesMasterId r:id="rId3"/>
  </p:notesMasterIdLst>
  <p:sldIdLst>
    <p:sldId id="1020" r:id="rId4"/>
    <p:sldId id="1023" r:id="rId5"/>
    <p:sldId id="1026" r:id="rId6"/>
    <p:sldId id="1029" r:id="rId7"/>
    <p:sldId id="1035" r:id="rId9"/>
    <p:sldId id="1038" r:id="rId10"/>
    <p:sldId id="1041" r:id="rId11"/>
    <p:sldId id="1044" r:id="rId12"/>
    <p:sldId id="1047" r:id="rId13"/>
    <p:sldId id="1053" r:id="rId15"/>
    <p:sldId id="1056" r:id="rId16"/>
    <p:sldId id="1059" r:id="rId17"/>
    <p:sldId id="1062" r:id="rId18"/>
    <p:sldId id="1065" r:id="rId19"/>
    <p:sldId id="1071" r:id="rId21"/>
    <p:sldId id="1074" r:id="rId22"/>
    <p:sldId id="1077" r:id="rId23"/>
    <p:sldId id="1080" r:id="rId24"/>
    <p:sldId id="1083" r:id="rId25"/>
    <p:sldId id="1089" r:id="rId27"/>
    <p:sldId id="1092" r:id="rId28"/>
    <p:sldId id="1095" r:id="rId29"/>
    <p:sldId id="1098" r:id="rId30"/>
    <p:sldId id="1101" r:id="rId31"/>
    <p:sldId id="1107" r:id="rId33"/>
    <p:sldId id="1110" r:id="rId34"/>
    <p:sldId id="111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77" r:id="rId1"/>
    <p:sldLayoutId id="2147485278" r:id="rId2"/>
    <p:sldLayoutId id="2147485279" r:id="rId3"/>
    <p:sldLayoutId id="2147485280" r:id="rId4"/>
    <p:sldLayoutId id="2147485281" r:id="rId5"/>
    <p:sldLayoutId id="2147485282" r:id="rId6"/>
    <p:sldLayoutId id="2147485283" r:id="rId7"/>
    <p:sldLayoutId id="2147485284" r:id="rId8"/>
    <p:sldLayoutId id="2147485285" r:id="rId9"/>
    <p:sldLayoutId id="2147485286" r:id="rId10"/>
    <p:sldLayoutId id="21474852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14" r:id="rId1"/>
    <p:sldLayoutId id="2147485315" r:id="rId2"/>
    <p:sldLayoutId id="2147485316" r:id="rId3"/>
    <p:sldLayoutId id="2147485317" r:id="rId4"/>
    <p:sldLayoutId id="2147485318" r:id="rId5"/>
    <p:sldLayoutId id="2147485319" r:id="rId6"/>
    <p:sldLayoutId id="2147485320" r:id="rId7"/>
    <p:sldLayoutId id="2147485321" r:id="rId8"/>
    <p:sldLayoutId id="2147485322" r:id="rId9"/>
    <p:sldLayoutId id="2147485323" r:id="rId10"/>
    <p:sldLayoutId id="21474853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2024年物流与供应链行业工作总结与展望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2024年物流与供应链行业工作总结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2024年物流与供应链行业工作亮点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2024年物流与供应链行业工作不足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2024年物流与供应链行业工作展望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2024年物流与供应链行业工作总结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2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2024年物流与供应链行业规模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行业增长趋势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主要驱动因素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4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未来展望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0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物流效率提升：通过技术创新和优化管理，实现更快速、准确的物流服务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供应链协同：加强供应链各环节的协同合作，提高整体效率和响应速度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绿色物流发展：推动环保理念在物流行业的应用，降低碳排放和能源消耗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智能化升级：利用人工智能、大数据等先进技术，提升物流和供应链的智能化水平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数字化转型加速：随着互联网技术的发展，物流与供应链行业正在加速数字化转型，提高运营效率和降低成本。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智能化技术应用：人工智能、大数据等智能化技术的应用，为物流与供应链行业提供了更高效、精准的服务，提高了客户满意度。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绿色环保趋势：随着全球环保意识的提高，物流与供应链行业正在积极推广绿色环保理念，通过采用环保材料、节能技术等方式，降低对环境的影响。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多元化服务模式：为了满足客户多样化的需求，物流与供应链行业正在不断创新服务模式，提供个性化、定制化的服务方案。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行业面临挑战</a:t>
            </a:r>
            <a:endParaRPr altLang="en-US" lang="zh-CN"/>
          </a:p>
        </p:txBody>
      </p:sp>
      <p:sp>
        <p:nvSpPr>
          <p:cNvPr id="10491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市场竞争激烈：物流与供应链行业的企业数量众多，竞争激烈，需要不断提高服务质量和效率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技术变革：随着互联网、大数据等技术的不断发展，物流与供应链行业需要不断适应新的技术变革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政策法规：政策法规的变化也会对物流与供应链行业产生影响，需要密切关注政策法规的变化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成本压力：随着人力、物力等成本的上涨，物流与供应链行业的成本压力也越来越大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2024年物流与供应链行业工作亮点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493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自动化技术应用：提高物流运作效率，降低成本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人工智能技术：实现智能预测、智能调度和智能优化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物联网技术：实现货物实时追踪和监控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区块链技术：提高供应链透明度和可追溯性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494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绿色包装：推广使用环保材料，减少对环境的影响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绿色运输：采用新能源车辆，减少碳排放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绿色仓储：优化仓库布局，提高空间利用率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绿色供应链：整合上下游资源，实现全链条绿色发展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全球化发展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跨境电商物流服务：为跨境电商提供更加便捷、高效的物流服务，促进国际贸易的发展。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全球物流网络建设：加强与国际物流企业的合作，构建全球物流网络，提高物流效率和服务水平。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供应链协同管理：通过信息技术手段，实现供应链各环节的协同管理，提高供应链的透明度和可追溯性。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绿色物流发展：加强绿色物流理念和技术的推广应用，推动物流行业的可持续发展。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服务化发展</a:t>
            </a:r>
            <a:endParaRPr altLang="en-US" lang="zh-CN"/>
          </a:p>
        </p:txBody>
      </p:sp>
      <p:sp>
        <p:nvSpPr>
          <p:cNvPr id="10495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智能化与数字化应用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物流服务模式创新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绿色物流与可持续发展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2024年物流与供应链行业工作不足</a:t>
            </a:r>
            <a:endParaRPr altLang="en-US" dirty="0" lang="zh-CN"/>
          </a:p>
        </p:txBody>
      </p:sp>
      <p:sp>
        <p:nvSpPr>
          <p:cNvPr id="10495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行业发展不平衡</a:t>
            </a:r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地区发展不平衡：不同地区物流与供应链行业发展水平存在差异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行业内部发展不平衡：不同细分领域或环节的物流与供应链发展不均衡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企业间发展不平衡：大型企业和中小型企业之间在规模、技术、人才等方面存在差距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政策支持不平衡：不同地区或不同行业在政策支持方面存在差异，导致行业发展不平衡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行业创新能力不足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缺乏核心技术：物流与供应链行业在技术研发方面投入不足，缺乏具有自主知识产权的核心技术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信息化水平低：行业信息化水平有待提高，缺乏统一的信息平台和数据共享机制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人才短缺：物流与供应链行业人才短缺，缺乏具备创新能力和实践经验的复合型人才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政策支持不足：政府对物流与供应链行业的政策支持力度不够，缺乏针对行业创新发展的专项资金和政策支持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行业人才短缺</a:t>
            </a:r>
            <a:endParaRPr altLang="en-US" lang="zh-CN"/>
          </a:p>
        </p:txBody>
      </p:sp>
      <p:sp>
        <p:nvSpPr>
          <p:cNvPr id="10497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物流与供应链行业人才缺口较大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缺乏具备专业技能和经验的人才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人才培养和引进机制不完善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人才流失现象较为严重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行业监管不足</a:t>
            </a:r>
            <a:endParaRPr altLang="en-US" lang="zh-CN"/>
          </a:p>
        </p:txBody>
      </p:sp>
      <p:sp>
        <p:nvSpPr>
          <p:cNvPr id="10497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监管体系不完善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监管力度不够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监管手段落后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监管人员素质参差不齐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2024年物流与供应链行业工作展望</a:t>
            </a:r>
            <a:endParaRPr altLang="en-US" dirty="0" lang="zh-CN"/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9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数字化转型加速：利用大数据、人工智能等技术提高物流与供应链效率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绿色可持续发展：推动环保物流，降低碳排放，实现可持续发展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智能化升级：应用机器人、自动化设备等提高物流运作效率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多元化服务拓展：提供个性化、定制化服务，满足消费者多样化需求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行业发展策略建议</a:t>
            </a:r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推动数字化转型：利用大数据、人工智能等先进技术提升物流与供应链行业的运营效率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绿色可持续发展：关注环保和可持续发展，推广绿色物流和供应链管理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强化供应链韧性：提高供应链的稳定性和抗风险能力，确保供应链的连续性和可靠性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拓展国际合作：加强与国际物流与供应链行业的交流与合作，共同推动全球物流与供应链行业的发展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</a:t>
            </a:r>
            <a:endParaRPr altLang="en-US" lang="zh-CN"/>
          </a:p>
        </p:txBody>
      </p:sp>
      <p:sp>
        <p:nvSpPr>
          <p:cNvPr id="10500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区块链技术：应用于物流与供应链行业，提高交易的透明度和安全性，降低风险。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自动化与智能化技术：提高物流与供应链行业的自动化和智能化水平，降低成本，提高效率。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物联网与大数据技术：实现物流信息的实时共享，提高物流运输的透明度和预测性。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绿色物流技术：推广环保、节能的物流技术，降低对环境的影响，提高可持续发展能力。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行业人才培养方向</a:t>
            </a:r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培养专业人才：加强物流与供应链领域专业人才的培养，提高行业整体素质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提升技能水平：通过培训和实践，提高行业从业人员的技能水平和专业素养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建立激励机制：通过设立奖励制度、晋升机制等，激发行业从业人员的积极性和创造力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加强国际合作：加强与国际物流与供应链领域的交流与合作，引进先进理念和技术，推动行业创新发展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对行业的总结</a:t>
            </a:r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2024年物流与供应链行业的发展趋势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行业面临的挑战与机遇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行业发展的主要推动因素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行业未来的发展方向与前景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</a:t>
            </a:r>
            <a:endParaRPr altLang="en-US" lang="zh-CN"/>
          </a:p>
        </p:txBody>
      </p:sp>
      <p:sp>
        <p:nvSpPr>
          <p:cNvPr id="10502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推广绿色物流，降低环境影响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推动数字化转型，提高物流效率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加强供应链协同，实现信息共享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培养专业人才，提升行业竞争力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6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2023-12-17T23:30:57Z</dcterms:created>
  <dcterms:modified xsi:type="dcterms:W3CDTF">2023-12-17T23:30:57Z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2ff01f4ce1e54e02a38c9b9177b587bb_21</vt:lpwstr>
  </property>
</Properties>
</file>