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350" r:id="rId1"/>
    <p:sldMasterId id="2147487387" r:id="rId2"/>
  </p:sldMasterIdLst>
  <p:notesMasterIdLst>
    <p:notesMasterId r:id="rId3"/>
  </p:notesMasterIdLst>
  <p:sldIdLst>
    <p:sldId id="1970" r:id="rId4"/>
    <p:sldId id="1975" r:id="rId5"/>
    <p:sldId id="1979" r:id="rId6"/>
    <p:sldId id="1982" r:id="rId7"/>
    <p:sldId id="1985" r:id="rId8"/>
    <p:sldId id="1988" r:id="rId9"/>
    <p:sldId id="1991" r:id="rId10"/>
    <p:sldId id="1994" r:id="rId11"/>
    <p:sldId id="1997" r:id="rId12"/>
    <p:sldId id="2000" r:id="rId13"/>
    <p:sldId id="2003" r:id="rId14"/>
    <p:sldId id="2006" r:id="rId15"/>
    <p:sldId id="2009" r:id="rId16"/>
    <p:sldId id="2012" r:id="rId17"/>
    <p:sldId id="2015" r:id="rId18"/>
    <p:sldId id="2018" r:id="rId19"/>
    <p:sldId id="2021" r:id="rId20"/>
    <p:sldId id="2024" r:id="rId21"/>
    <p:sldId id="2027" r:id="rId22"/>
    <p:sldId id="2030" r:id="rId23"/>
    <p:sldId id="2033" r:id="rId24"/>
    <p:sldId id="2036" r:id="rId25"/>
    <p:sldId id="2039" r:id="rId26"/>
    <p:sldId id="2042" r:id="rId27"/>
    <p:sldId id="2045" r:id="rId28"/>
    <p:sldId id="2048" r:id="rId29"/>
    <p:sldId id="2051" r:id="rId30"/>
    <p:sldId id="2054" r:id="rId31"/>
    <p:sldId id="2057" r:id="rId32"/>
    <p:sldId id="2060" r:id="rId33"/>
    <p:sldId id="2063" r:id="rId34"/>
    <p:sldId id="2066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51" r:id="rId1"/>
    <p:sldLayoutId id="2147487352" r:id="rId2"/>
    <p:sldLayoutId id="2147487353" r:id="rId3"/>
    <p:sldLayoutId id="2147487354" r:id="rId4"/>
    <p:sldLayoutId id="2147487355" r:id="rId5"/>
    <p:sldLayoutId id="2147487356" r:id="rId6"/>
    <p:sldLayoutId id="2147487357" r:id="rId7"/>
    <p:sldLayoutId id="2147487358" r:id="rId8"/>
    <p:sldLayoutId id="2147487359" r:id="rId9"/>
    <p:sldLayoutId id="2147487360" r:id="rId10"/>
    <p:sldLayoutId id="214748736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88" r:id="rId1"/>
    <p:sldLayoutId id="2147487389" r:id="rId2"/>
    <p:sldLayoutId id="2147487390" r:id="rId3"/>
    <p:sldLayoutId id="2147487391" r:id="rId4"/>
    <p:sldLayoutId id="2147487392" r:id="rId5"/>
    <p:sldLayoutId id="2147487393" r:id="rId6"/>
    <p:sldLayoutId id="2147487394" r:id="rId7"/>
    <p:sldLayoutId id="2147487395" r:id="rId8"/>
    <p:sldLayoutId id="2147487396" r:id="rId9"/>
    <p:sldLayoutId id="2147487397" r:id="rId10"/>
    <p:sldLayoutId id="214748739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tags" Target="../tags/tag735.xml"/><Relationship Id="rId6" Type="http://schemas.openxmlformats.org/officeDocument/2006/relationships/tags" Target="../tags/tag736.xml"/><Relationship Id="rId7" Type="http://schemas.openxmlformats.org/officeDocument/2006/relationships/tags" Target="../tags/tag737.xml"/><Relationship Id="rId8" Type="http://schemas.openxmlformats.org/officeDocument/2006/relationships/tags" Target="../tags/tag738.xml"/><Relationship Id="rId9" Type="http://schemas.openxmlformats.org/officeDocument/2006/relationships/tags" Target="../tags/tag739.xml"/><Relationship Id="rId10" Type="http://schemas.openxmlformats.org/officeDocument/2006/relationships/tags" Target="../tags/tag740.xml"/><Relationship Id="rId11" Type="http://schemas.openxmlformats.org/officeDocument/2006/relationships/tags" Target="../tags/tag741.xml"/><Relationship Id="rId12" Type="http://schemas.openxmlformats.org/officeDocument/2006/relationships/tags" Target="../tags/tag74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43.xml"/><Relationship Id="rId2" Type="http://schemas.openxmlformats.org/officeDocument/2006/relationships/tags" Target="../tags/tag744.xml"/><Relationship Id="rId3" Type="http://schemas.openxmlformats.org/officeDocument/2006/relationships/tags" Target="../tags/tag745.xml"/><Relationship Id="rId4" Type="http://schemas.openxmlformats.org/officeDocument/2006/relationships/tags" Target="../tags/tag746.xml"/><Relationship Id="rId5" Type="http://schemas.openxmlformats.org/officeDocument/2006/relationships/tags" Target="../tags/tag747.xml"/><Relationship Id="rId6" Type="http://schemas.openxmlformats.org/officeDocument/2006/relationships/tags" Target="../tags/tag748.xml"/><Relationship Id="rId7" Type="http://schemas.openxmlformats.org/officeDocument/2006/relationships/tags" Target="../tags/tag749.xml"/><Relationship Id="rId8" Type="http://schemas.openxmlformats.org/officeDocument/2006/relationships/tags" Target="../tags/tag750.xml"/><Relationship Id="rId9" Type="http://schemas.openxmlformats.org/officeDocument/2006/relationships/tags" Target="../tags/tag751.xml"/><Relationship Id="rId10" Type="http://schemas.openxmlformats.org/officeDocument/2006/relationships/tags" Target="../tags/tag752.xml"/><Relationship Id="rId11" Type="http://schemas.openxmlformats.org/officeDocument/2006/relationships/tags" Target="../tags/tag753.xml"/><Relationship Id="rId12" Type="http://schemas.openxmlformats.org/officeDocument/2006/relationships/tags" Target="../tags/tag754.xml"/><Relationship Id="rId13" Type="http://schemas.openxmlformats.org/officeDocument/2006/relationships/tags" Target="../tags/tag755.xml"/><Relationship Id="rId14" Type="http://schemas.openxmlformats.org/officeDocument/2006/relationships/tags" Target="../tags/tag756.xml"/><Relationship Id="rId15" Type="http://schemas.openxmlformats.org/officeDocument/2006/relationships/tags" Target="../tags/tag757.xml"/><Relationship Id="rId16" Type="http://schemas.openxmlformats.org/officeDocument/2006/relationships/tags" Target="../tags/tag758.xml"/><Relationship Id="rId17" Type="http://schemas.openxmlformats.org/officeDocument/2006/relationships/tags" Target="../tags/tag759.xml"/><Relationship Id="rId18" Type="http://schemas.openxmlformats.org/officeDocument/2006/relationships/tags" Target="../tags/tag760.xml"/><Relationship Id="rId19" Type="http://schemas.openxmlformats.org/officeDocument/2006/relationships/tags" Target="../tags/tag761.xml"/><Relationship Id="rId20" Type="http://schemas.openxmlformats.org/officeDocument/2006/relationships/tags" Target="../tags/tag762.xml"/><Relationship Id="rId21" Type="http://schemas.openxmlformats.org/officeDocument/2006/relationships/tags" Target="../tags/tag763.xml"/><Relationship Id="rId22" Type="http://schemas.openxmlformats.org/officeDocument/2006/relationships/tags" Target="../tags/tag764.xml"/><Relationship Id="rId23" Type="http://schemas.openxmlformats.org/officeDocument/2006/relationships/tags" Target="../tags/tag765.xml"/><Relationship Id="rId24" Type="http://schemas.openxmlformats.org/officeDocument/2006/relationships/tags" Target="../tags/tag766.xml"/><Relationship Id="rId25" Type="http://schemas.openxmlformats.org/officeDocument/2006/relationships/tags" Target="../tags/tag767.xml"/><Relationship Id="rId26" Type="http://schemas.openxmlformats.org/officeDocument/2006/relationships/tags" Target="../tags/tag768.xml"/><Relationship Id="rId27" Type="http://schemas.openxmlformats.org/officeDocument/2006/relationships/tags" Target="../tags/tag769.xml"/><Relationship Id="rId28" Type="http://schemas.openxmlformats.org/officeDocument/2006/relationships/tags" Target="../tags/tag770.xml"/><Relationship Id="rId29" Type="http://schemas.openxmlformats.org/officeDocument/2006/relationships/tags" Target="../tags/tag771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72.xml"/><Relationship Id="rId2" Type="http://schemas.openxmlformats.org/officeDocument/2006/relationships/tags" Target="../tags/tag773.xml"/><Relationship Id="rId3" Type="http://schemas.openxmlformats.org/officeDocument/2006/relationships/tags" Target="../tags/tag774.xml"/><Relationship Id="rId4" Type="http://schemas.openxmlformats.org/officeDocument/2006/relationships/tags" Target="../tags/tag775.xml"/><Relationship Id="rId5" Type="http://schemas.openxmlformats.org/officeDocument/2006/relationships/tags" Target="../tags/tag776.xml"/><Relationship Id="rId6" Type="http://schemas.openxmlformats.org/officeDocument/2006/relationships/tags" Target="../tags/tag777.xml"/><Relationship Id="rId7" Type="http://schemas.openxmlformats.org/officeDocument/2006/relationships/tags" Target="../tags/tag778.xml"/><Relationship Id="rId8" Type="http://schemas.openxmlformats.org/officeDocument/2006/relationships/tags" Target="../tags/tag779.xml"/><Relationship Id="rId9" Type="http://schemas.openxmlformats.org/officeDocument/2006/relationships/tags" Target="../tags/tag780.xml"/><Relationship Id="rId10" Type="http://schemas.openxmlformats.org/officeDocument/2006/relationships/tags" Target="../tags/tag781.xml"/><Relationship Id="rId11" Type="http://schemas.openxmlformats.org/officeDocument/2006/relationships/tags" Target="../tags/tag782.xml"/><Relationship Id="rId12" Type="http://schemas.openxmlformats.org/officeDocument/2006/relationships/tags" Target="../tags/tag78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84.xml"/><Relationship Id="rId2" Type="http://schemas.openxmlformats.org/officeDocument/2006/relationships/tags" Target="../tags/tag785.xml"/><Relationship Id="rId3" Type="http://schemas.openxmlformats.org/officeDocument/2006/relationships/tags" Target="../tags/tag78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87.xml"/><Relationship Id="rId2" Type="http://schemas.openxmlformats.org/officeDocument/2006/relationships/tags" Target="../tags/tag788.xml"/><Relationship Id="rId3" Type="http://schemas.openxmlformats.org/officeDocument/2006/relationships/tags" Target="../tags/tag789.xml"/><Relationship Id="rId4" Type="http://schemas.openxmlformats.org/officeDocument/2006/relationships/tags" Target="../tags/tag790.xml"/><Relationship Id="rId5" Type="http://schemas.openxmlformats.org/officeDocument/2006/relationships/tags" Target="../tags/tag791.xml"/><Relationship Id="rId6" Type="http://schemas.openxmlformats.org/officeDocument/2006/relationships/tags" Target="../tags/tag792.xml"/><Relationship Id="rId7" Type="http://schemas.openxmlformats.org/officeDocument/2006/relationships/tags" Target="../tags/tag793.xml"/><Relationship Id="rId8" Type="http://schemas.openxmlformats.org/officeDocument/2006/relationships/tags" Target="../tags/tag794.xml"/><Relationship Id="rId9" Type="http://schemas.openxmlformats.org/officeDocument/2006/relationships/tags" Target="../tags/tag795.xml"/><Relationship Id="rId10" Type="http://schemas.openxmlformats.org/officeDocument/2006/relationships/tags" Target="../tags/tag796.xml"/><Relationship Id="rId11" Type="http://schemas.openxmlformats.org/officeDocument/2006/relationships/tags" Target="../tags/tag797.xml"/><Relationship Id="rId12" Type="http://schemas.openxmlformats.org/officeDocument/2006/relationships/tags" Target="../tags/tag798.xml"/><Relationship Id="rId13" Type="http://schemas.openxmlformats.org/officeDocument/2006/relationships/tags" Target="../tags/tag799.xml"/><Relationship Id="rId14" Type="http://schemas.openxmlformats.org/officeDocument/2006/relationships/tags" Target="../tags/tag800.xml"/><Relationship Id="rId15" Type="http://schemas.openxmlformats.org/officeDocument/2006/relationships/tags" Target="../tags/tag801.xml"/><Relationship Id="rId16" Type="http://schemas.openxmlformats.org/officeDocument/2006/relationships/tags" Target="../tags/tag802.xml"/><Relationship Id="rId17" Type="http://schemas.openxmlformats.org/officeDocument/2006/relationships/tags" Target="../tags/tag803.xml"/><Relationship Id="rId18" Type="http://schemas.openxmlformats.org/officeDocument/2006/relationships/tags" Target="../tags/tag804.xml"/><Relationship Id="rId19" Type="http://schemas.openxmlformats.org/officeDocument/2006/relationships/tags" Target="../tags/tag805.xml"/><Relationship Id="rId20" Type="http://schemas.openxmlformats.org/officeDocument/2006/relationships/tags" Target="../tags/tag806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807.xml"/><Relationship Id="rId2" Type="http://schemas.openxmlformats.org/officeDocument/2006/relationships/tags" Target="../tags/tag808.xml"/><Relationship Id="rId3" Type="http://schemas.openxmlformats.org/officeDocument/2006/relationships/tags" Target="../tags/tag809.xml"/><Relationship Id="rId4" Type="http://schemas.openxmlformats.org/officeDocument/2006/relationships/tags" Target="../tags/tag810.xml"/><Relationship Id="rId5" Type="http://schemas.openxmlformats.org/officeDocument/2006/relationships/tags" Target="../tags/tag811.xml"/><Relationship Id="rId6" Type="http://schemas.openxmlformats.org/officeDocument/2006/relationships/tags" Target="../tags/tag812.xml"/><Relationship Id="rId7" Type="http://schemas.openxmlformats.org/officeDocument/2006/relationships/tags" Target="../tags/tag813.xml"/><Relationship Id="rId8" Type="http://schemas.openxmlformats.org/officeDocument/2006/relationships/tags" Target="../tags/tag814.xml"/><Relationship Id="rId9" Type="http://schemas.openxmlformats.org/officeDocument/2006/relationships/tags" Target="../tags/tag815.xml"/><Relationship Id="rId10" Type="http://schemas.openxmlformats.org/officeDocument/2006/relationships/tags" Target="../tags/tag816.xml"/><Relationship Id="rId11" Type="http://schemas.openxmlformats.org/officeDocument/2006/relationships/tags" Target="../tags/tag817.xml"/><Relationship Id="rId12" Type="http://schemas.openxmlformats.org/officeDocument/2006/relationships/tags" Target="../tags/tag81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19.xml"/><Relationship Id="rId2" Type="http://schemas.openxmlformats.org/officeDocument/2006/relationships/tags" Target="../tags/tag820.xml"/><Relationship Id="rId3" Type="http://schemas.openxmlformats.org/officeDocument/2006/relationships/tags" Target="../tags/tag821.xml"/><Relationship Id="rId4" Type="http://schemas.openxmlformats.org/officeDocument/2006/relationships/tags" Target="../tags/tag822.xml"/><Relationship Id="rId5" Type="http://schemas.openxmlformats.org/officeDocument/2006/relationships/tags" Target="../tags/tag823.xml"/><Relationship Id="rId6" Type="http://schemas.openxmlformats.org/officeDocument/2006/relationships/tags" Target="../tags/tag824.xml"/><Relationship Id="rId7" Type="http://schemas.openxmlformats.org/officeDocument/2006/relationships/tags" Target="../tags/tag825.xml"/><Relationship Id="rId8" Type="http://schemas.openxmlformats.org/officeDocument/2006/relationships/tags" Target="../tags/tag826.xml"/><Relationship Id="rId9" Type="http://schemas.openxmlformats.org/officeDocument/2006/relationships/tags" Target="../tags/tag827.xml"/><Relationship Id="rId10" Type="http://schemas.openxmlformats.org/officeDocument/2006/relationships/tags" Target="../tags/tag828.xml"/><Relationship Id="rId11" Type="http://schemas.openxmlformats.org/officeDocument/2006/relationships/tags" Target="../tags/tag829.xml"/><Relationship Id="rId12" Type="http://schemas.openxmlformats.org/officeDocument/2006/relationships/tags" Target="../tags/tag830.xml"/><Relationship Id="rId13" Type="http://schemas.openxmlformats.org/officeDocument/2006/relationships/tags" Target="../tags/tag831.xml"/><Relationship Id="rId14" Type="http://schemas.openxmlformats.org/officeDocument/2006/relationships/tags" Target="../tags/tag832.xml"/><Relationship Id="rId15" Type="http://schemas.openxmlformats.org/officeDocument/2006/relationships/tags" Target="../tags/tag833.xml"/><Relationship Id="rId16" Type="http://schemas.openxmlformats.org/officeDocument/2006/relationships/tags" Target="../tags/tag834.xml"/><Relationship Id="rId17" Type="http://schemas.openxmlformats.org/officeDocument/2006/relationships/tags" Target="../tags/tag835.xml"/><Relationship Id="rId18" Type="http://schemas.openxmlformats.org/officeDocument/2006/relationships/tags" Target="../tags/tag836.xml"/><Relationship Id="rId19" Type="http://schemas.openxmlformats.org/officeDocument/2006/relationships/tags" Target="../tags/tag837.xml"/><Relationship Id="rId20" Type="http://schemas.openxmlformats.org/officeDocument/2006/relationships/tags" Target="../tags/tag838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39.xml"/><Relationship Id="rId2" Type="http://schemas.openxmlformats.org/officeDocument/2006/relationships/tags" Target="../tags/tag840.xml"/><Relationship Id="rId3" Type="http://schemas.openxmlformats.org/officeDocument/2006/relationships/tags" Target="../tags/tag841.xml"/><Relationship Id="rId4" Type="http://schemas.openxmlformats.org/officeDocument/2006/relationships/tags" Target="../tags/tag842.xml"/><Relationship Id="rId5" Type="http://schemas.openxmlformats.org/officeDocument/2006/relationships/tags" Target="../tags/tag843.xml"/><Relationship Id="rId6" Type="http://schemas.openxmlformats.org/officeDocument/2006/relationships/tags" Target="../tags/tag844.xml"/><Relationship Id="rId7" Type="http://schemas.openxmlformats.org/officeDocument/2006/relationships/tags" Target="../tags/tag845.xml"/><Relationship Id="rId8" Type="http://schemas.openxmlformats.org/officeDocument/2006/relationships/tags" Target="../tags/tag846.xml"/><Relationship Id="rId9" Type="http://schemas.openxmlformats.org/officeDocument/2006/relationships/tags" Target="../tags/tag847.xml"/><Relationship Id="rId10" Type="http://schemas.openxmlformats.org/officeDocument/2006/relationships/tags" Target="../tags/tag848.xml"/><Relationship Id="rId11" Type="http://schemas.openxmlformats.org/officeDocument/2006/relationships/tags" Target="../tags/tag849.xml"/><Relationship Id="rId12" Type="http://schemas.openxmlformats.org/officeDocument/2006/relationships/tags" Target="../tags/tag85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51.xml"/><Relationship Id="rId2" Type="http://schemas.openxmlformats.org/officeDocument/2006/relationships/tags" Target="../tags/tag852.xml"/><Relationship Id="rId3" Type="http://schemas.openxmlformats.org/officeDocument/2006/relationships/tags" Target="../tags/tag85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54.xml"/><Relationship Id="rId2" Type="http://schemas.openxmlformats.org/officeDocument/2006/relationships/tags" Target="../tags/tag855.xml"/><Relationship Id="rId3" Type="http://schemas.openxmlformats.org/officeDocument/2006/relationships/tags" Target="../tags/tag856.xml"/><Relationship Id="rId4" Type="http://schemas.openxmlformats.org/officeDocument/2006/relationships/tags" Target="../tags/tag857.xml"/><Relationship Id="rId5" Type="http://schemas.openxmlformats.org/officeDocument/2006/relationships/tags" Target="../tags/tag858.xml"/><Relationship Id="rId6" Type="http://schemas.openxmlformats.org/officeDocument/2006/relationships/tags" Target="../tags/tag859.xml"/><Relationship Id="rId7" Type="http://schemas.openxmlformats.org/officeDocument/2006/relationships/tags" Target="../tags/tag860.xml"/><Relationship Id="rId8" Type="http://schemas.openxmlformats.org/officeDocument/2006/relationships/tags" Target="../tags/tag861.xml"/><Relationship Id="rId9" Type="http://schemas.openxmlformats.org/officeDocument/2006/relationships/tags" Target="../tags/tag862.xml"/><Relationship Id="rId10" Type="http://schemas.openxmlformats.org/officeDocument/2006/relationships/tags" Target="../tags/tag863.xml"/><Relationship Id="rId11" Type="http://schemas.openxmlformats.org/officeDocument/2006/relationships/tags" Target="../tags/tag864.xml"/><Relationship Id="rId12" Type="http://schemas.openxmlformats.org/officeDocument/2006/relationships/tags" Target="../tags/tag865.xml"/><Relationship Id="rId13" Type="http://schemas.openxmlformats.org/officeDocument/2006/relationships/tags" Target="../tags/tag866.xml"/><Relationship Id="rId14" Type="http://schemas.openxmlformats.org/officeDocument/2006/relationships/tags" Target="../tags/tag867.xml"/><Relationship Id="rId15" Type="http://schemas.openxmlformats.org/officeDocument/2006/relationships/tags" Target="../tags/tag868.xml"/><Relationship Id="rId16" Type="http://schemas.openxmlformats.org/officeDocument/2006/relationships/tags" Target="../tags/tag869.xml"/><Relationship Id="rId17" Type="http://schemas.openxmlformats.org/officeDocument/2006/relationships/tags" Target="../tags/tag870.xml"/><Relationship Id="rId18" Type="http://schemas.openxmlformats.org/officeDocument/2006/relationships/tags" Target="../tags/tag871.xml"/><Relationship Id="rId19" Type="http://schemas.openxmlformats.org/officeDocument/2006/relationships/tags" Target="../tags/tag872.xml"/><Relationship Id="rId20" Type="http://schemas.openxmlformats.org/officeDocument/2006/relationships/tags" Target="../tags/tag873.xml"/><Relationship Id="rId21" Type="http://schemas.openxmlformats.org/officeDocument/2006/relationships/tags" Target="../tags/tag874.xml"/><Relationship Id="rId22" Type="http://schemas.openxmlformats.org/officeDocument/2006/relationships/tags" Target="../tags/tag875.xml"/><Relationship Id="rId23" Type="http://schemas.openxmlformats.org/officeDocument/2006/relationships/tags" Target="../tags/tag876.xml"/><Relationship Id="rId24" Type="http://schemas.openxmlformats.org/officeDocument/2006/relationships/tags" Target="../tags/tag877.xml"/><Relationship Id="rId25" Type="http://schemas.openxmlformats.org/officeDocument/2006/relationships/tags" Target="../tags/tag878.xml"/><Relationship Id="rId26" Type="http://schemas.openxmlformats.org/officeDocument/2006/relationships/tags" Target="../tags/tag879.xml"/><Relationship Id="rId27" Type="http://schemas.openxmlformats.org/officeDocument/2006/relationships/tags" Target="../tags/tag880.xml"/><Relationship Id="rId28" Type="http://schemas.openxmlformats.org/officeDocument/2006/relationships/tags" Target="../tags/tag881.xml"/><Relationship Id="rId29" Type="http://schemas.openxmlformats.org/officeDocument/2006/relationships/tags" Target="../tags/tag882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83.xml"/><Relationship Id="rId2" Type="http://schemas.openxmlformats.org/officeDocument/2006/relationships/tags" Target="../tags/tag884.xml"/><Relationship Id="rId3" Type="http://schemas.openxmlformats.org/officeDocument/2006/relationships/tags" Target="../tags/tag885.xml"/><Relationship Id="rId4" Type="http://schemas.openxmlformats.org/officeDocument/2006/relationships/tags" Target="../tags/tag886.xml"/><Relationship Id="rId5" Type="http://schemas.openxmlformats.org/officeDocument/2006/relationships/tags" Target="../tags/tag887.xml"/><Relationship Id="rId6" Type="http://schemas.openxmlformats.org/officeDocument/2006/relationships/tags" Target="../tags/tag888.xml"/><Relationship Id="rId7" Type="http://schemas.openxmlformats.org/officeDocument/2006/relationships/tags" Target="../tags/tag889.xml"/><Relationship Id="rId8" Type="http://schemas.openxmlformats.org/officeDocument/2006/relationships/tags" Target="../tags/tag890.xml"/><Relationship Id="rId9" Type="http://schemas.openxmlformats.org/officeDocument/2006/relationships/tags" Target="../tags/tag891.xml"/><Relationship Id="rId10" Type="http://schemas.openxmlformats.org/officeDocument/2006/relationships/tags" Target="../tags/tag892.xml"/><Relationship Id="rId11" Type="http://schemas.openxmlformats.org/officeDocument/2006/relationships/tags" Target="../tags/tag893.xml"/><Relationship Id="rId12" Type="http://schemas.openxmlformats.org/officeDocument/2006/relationships/tags" Target="../tags/tag894.xml"/><Relationship Id="rId13" Type="http://schemas.openxmlformats.org/officeDocument/2006/relationships/tags" Target="../tags/tag895.xml"/><Relationship Id="rId14" Type="http://schemas.openxmlformats.org/officeDocument/2006/relationships/tags" Target="../tags/tag896.xml"/><Relationship Id="rId15" Type="http://schemas.openxmlformats.org/officeDocument/2006/relationships/tags" Target="../tags/tag897.xml"/><Relationship Id="rId16" Type="http://schemas.openxmlformats.org/officeDocument/2006/relationships/tags" Target="../tags/tag898.xml"/><Relationship Id="rId17" Type="http://schemas.openxmlformats.org/officeDocument/2006/relationships/tags" Target="../tags/tag899.xml"/><Relationship Id="rId18" Type="http://schemas.openxmlformats.org/officeDocument/2006/relationships/tags" Target="../tags/tag900.xml"/><Relationship Id="rId19" Type="http://schemas.openxmlformats.org/officeDocument/2006/relationships/tags" Target="../tags/tag901.xml"/><Relationship Id="rId20" Type="http://schemas.openxmlformats.org/officeDocument/2006/relationships/tags" Target="../tags/tag902.xml"/><Relationship Id="rId21" Type="http://schemas.openxmlformats.org/officeDocument/2006/relationships/tags" Target="../tags/tag903.xml"/><Relationship Id="rId22" Type="http://schemas.openxmlformats.org/officeDocument/2006/relationships/tags" Target="../tags/tag904.xml"/><Relationship Id="rId23" Type="http://schemas.openxmlformats.org/officeDocument/2006/relationships/tags" Target="../tags/tag905.xml"/><Relationship Id="rId24" Type="http://schemas.openxmlformats.org/officeDocument/2006/relationships/tags" Target="../tags/tag906.xml"/><Relationship Id="rId25" Type="http://schemas.openxmlformats.org/officeDocument/2006/relationships/tags" Target="../tags/tag907.xml"/><Relationship Id="rId26" Type="http://schemas.openxmlformats.org/officeDocument/2006/relationships/tags" Target="../tags/tag908.xml"/><Relationship Id="rId27" Type="http://schemas.openxmlformats.org/officeDocument/2006/relationships/tags" Target="../tags/tag909.xml"/><Relationship Id="rId28" Type="http://schemas.openxmlformats.org/officeDocument/2006/relationships/tags" Target="../tags/tag910.xml"/><Relationship Id="rId29" Type="http://schemas.openxmlformats.org/officeDocument/2006/relationships/tags" Target="../tags/tag911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912.xml"/><Relationship Id="rId2" Type="http://schemas.openxmlformats.org/officeDocument/2006/relationships/tags" Target="../tags/tag913.xml"/><Relationship Id="rId3" Type="http://schemas.openxmlformats.org/officeDocument/2006/relationships/tags" Target="../tags/tag914.xml"/><Relationship Id="rId4" Type="http://schemas.openxmlformats.org/officeDocument/2006/relationships/tags" Target="../tags/tag915.xml"/><Relationship Id="rId5" Type="http://schemas.openxmlformats.org/officeDocument/2006/relationships/tags" Target="../tags/tag916.xml"/><Relationship Id="rId6" Type="http://schemas.openxmlformats.org/officeDocument/2006/relationships/tags" Target="../tags/tag917.xml"/><Relationship Id="rId7" Type="http://schemas.openxmlformats.org/officeDocument/2006/relationships/tags" Target="../tags/tag918.xml"/><Relationship Id="rId8" Type="http://schemas.openxmlformats.org/officeDocument/2006/relationships/tags" Target="../tags/tag919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920.xml"/><Relationship Id="rId2" Type="http://schemas.openxmlformats.org/officeDocument/2006/relationships/tags" Target="../tags/tag921.xml"/><Relationship Id="rId3" Type="http://schemas.openxmlformats.org/officeDocument/2006/relationships/tags" Target="../tags/tag922.xml"/><Relationship Id="rId4" Type="http://schemas.openxmlformats.org/officeDocument/2006/relationships/tags" Target="../tags/tag923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924.xml"/><Relationship Id="rId2" Type="http://schemas.openxmlformats.org/officeDocument/2006/relationships/tags" Target="../tags/tag925.xml"/><Relationship Id="rId3" Type="http://schemas.openxmlformats.org/officeDocument/2006/relationships/tags" Target="../tags/tag92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927.xml"/><Relationship Id="rId2" Type="http://schemas.openxmlformats.org/officeDocument/2006/relationships/tags" Target="../tags/tag928.xml"/><Relationship Id="rId3" Type="http://schemas.openxmlformats.org/officeDocument/2006/relationships/tags" Target="../tags/tag929.xml"/><Relationship Id="rId4" Type="http://schemas.openxmlformats.org/officeDocument/2006/relationships/tags" Target="../tags/tag930.xml"/><Relationship Id="rId5" Type="http://schemas.openxmlformats.org/officeDocument/2006/relationships/tags" Target="../tags/tag931.xml"/><Relationship Id="rId6" Type="http://schemas.openxmlformats.org/officeDocument/2006/relationships/tags" Target="../tags/tag932.xml"/><Relationship Id="rId7" Type="http://schemas.openxmlformats.org/officeDocument/2006/relationships/tags" Target="../tags/tag933.xml"/><Relationship Id="rId8" Type="http://schemas.openxmlformats.org/officeDocument/2006/relationships/tags" Target="../tags/tag934.xml"/><Relationship Id="rId9" Type="http://schemas.openxmlformats.org/officeDocument/2006/relationships/tags" Target="../tags/tag935.xml"/><Relationship Id="rId10" Type="http://schemas.openxmlformats.org/officeDocument/2006/relationships/tags" Target="../tags/tag936.xml"/><Relationship Id="rId11" Type="http://schemas.openxmlformats.org/officeDocument/2006/relationships/tags" Target="../tags/tag937.xml"/><Relationship Id="rId12" Type="http://schemas.openxmlformats.org/officeDocument/2006/relationships/tags" Target="../tags/tag93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39.xml"/><Relationship Id="rId2" Type="http://schemas.openxmlformats.org/officeDocument/2006/relationships/tags" Target="../tags/tag940.xml"/><Relationship Id="rId3" Type="http://schemas.openxmlformats.org/officeDocument/2006/relationships/tags" Target="../tags/tag941.xml"/><Relationship Id="rId4" Type="http://schemas.openxmlformats.org/officeDocument/2006/relationships/tags" Target="../tags/tag942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43.xml"/><Relationship Id="rId2" Type="http://schemas.openxmlformats.org/officeDocument/2006/relationships/tags" Target="../tags/tag944.xml"/><Relationship Id="rId3" Type="http://schemas.openxmlformats.org/officeDocument/2006/relationships/tags" Target="../tags/tag945.xml"/><Relationship Id="rId4" Type="http://schemas.openxmlformats.org/officeDocument/2006/relationships/tags" Target="../tags/tag946.xml"/><Relationship Id="rId5" Type="http://schemas.openxmlformats.org/officeDocument/2006/relationships/tags" Target="../tags/tag947.xml"/><Relationship Id="rId6" Type="http://schemas.openxmlformats.org/officeDocument/2006/relationships/tags" Target="../tags/tag948.xml"/><Relationship Id="rId7" Type="http://schemas.openxmlformats.org/officeDocument/2006/relationships/tags" Target="../tags/tag949.xml"/><Relationship Id="rId8" Type="http://schemas.openxmlformats.org/officeDocument/2006/relationships/tags" Target="../tags/tag950.xml"/><Relationship Id="rId9" Type="http://schemas.openxmlformats.org/officeDocument/2006/relationships/tags" Target="../tags/tag951.xml"/><Relationship Id="rId10" Type="http://schemas.openxmlformats.org/officeDocument/2006/relationships/tags" Target="../tags/tag952.xml"/><Relationship Id="rId11" Type="http://schemas.openxmlformats.org/officeDocument/2006/relationships/tags" Target="../tags/tag953.xml"/><Relationship Id="rId12" Type="http://schemas.openxmlformats.org/officeDocument/2006/relationships/tags" Target="../tags/tag95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55.xml"/><Relationship Id="rId2" Type="http://schemas.openxmlformats.org/officeDocument/2006/relationships/tags" Target="../tags/tag956.xml"/><Relationship Id="rId3" Type="http://schemas.openxmlformats.org/officeDocument/2006/relationships/tags" Target="../tags/tag957.xml"/><Relationship Id="rId4" Type="http://schemas.openxmlformats.org/officeDocument/2006/relationships/tags" Target="../tags/tag958.xml"/><Relationship Id="rId5" Type="http://schemas.openxmlformats.org/officeDocument/2006/relationships/tags" Target="../tags/tag959.xml"/><Relationship Id="rId6" Type="http://schemas.openxmlformats.org/officeDocument/2006/relationships/tags" Target="../tags/tag960.xml"/><Relationship Id="rId7" Type="http://schemas.openxmlformats.org/officeDocument/2006/relationships/tags" Target="../tags/tag961.xml"/><Relationship Id="rId8" Type="http://schemas.openxmlformats.org/officeDocument/2006/relationships/tags" Target="../tags/tag962.xml"/><Relationship Id="rId9" Type="http://schemas.openxmlformats.org/officeDocument/2006/relationships/tags" Target="../tags/tag963.xml"/><Relationship Id="rId10" Type="http://schemas.openxmlformats.org/officeDocument/2006/relationships/tags" Target="../tags/tag964.xml"/><Relationship Id="rId11" Type="http://schemas.openxmlformats.org/officeDocument/2006/relationships/tags" Target="../tags/tag965.xml"/><Relationship Id="rId12" Type="http://schemas.openxmlformats.org/officeDocument/2006/relationships/tags" Target="../tags/tag966.xml"/><Relationship Id="rId13" Type="http://schemas.openxmlformats.org/officeDocument/2006/relationships/tags" Target="../tags/tag967.xml"/><Relationship Id="rId14" Type="http://schemas.openxmlformats.org/officeDocument/2006/relationships/tags" Target="../tags/tag968.xml"/><Relationship Id="rId15" Type="http://schemas.openxmlformats.org/officeDocument/2006/relationships/tags" Target="../tags/tag969.xml"/><Relationship Id="rId16" Type="http://schemas.openxmlformats.org/officeDocument/2006/relationships/tags" Target="../tags/tag970.xml"/><Relationship Id="rId17" Type="http://schemas.openxmlformats.org/officeDocument/2006/relationships/tags" Target="../tags/tag971.xml"/><Relationship Id="rId18" Type="http://schemas.openxmlformats.org/officeDocument/2006/relationships/tags" Target="../tags/tag972.xml"/><Relationship Id="rId19" Type="http://schemas.openxmlformats.org/officeDocument/2006/relationships/tags" Target="../tags/tag973.xml"/><Relationship Id="rId20" Type="http://schemas.openxmlformats.org/officeDocument/2006/relationships/tags" Target="../tags/tag974.xml"/><Relationship Id="rId21" Type="http://schemas.openxmlformats.org/officeDocument/2006/relationships/tags" Target="../tags/tag975.xml"/><Relationship Id="rId22" Type="http://schemas.openxmlformats.org/officeDocument/2006/relationships/tags" Target="../tags/tag976.xml"/><Relationship Id="rId23" Type="http://schemas.openxmlformats.org/officeDocument/2006/relationships/tags" Target="../tags/tag977.xml"/><Relationship Id="rId24" Type="http://schemas.openxmlformats.org/officeDocument/2006/relationships/tags" Target="../tags/tag978.xml"/><Relationship Id="rId25" Type="http://schemas.openxmlformats.org/officeDocument/2006/relationships/tags" Target="../tags/tag979.xml"/><Relationship Id="rId26" Type="http://schemas.openxmlformats.org/officeDocument/2006/relationships/tags" Target="../tags/tag980.xml"/><Relationship Id="rId27" Type="http://schemas.openxmlformats.org/officeDocument/2006/relationships/tags" Target="../tags/tag981.xml"/><Relationship Id="rId28" Type="http://schemas.openxmlformats.org/officeDocument/2006/relationships/tags" Target="../tags/tag982.xml"/><Relationship Id="rId29" Type="http://schemas.openxmlformats.org/officeDocument/2006/relationships/tags" Target="../tags/tag983.xml"/><Relationship Id="rId30" Type="http://schemas.openxmlformats.org/officeDocument/2006/relationships/tags" Target="../tags/tag984.xml"/><Relationship Id="rId3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85.xml"/><Relationship Id="rId2" Type="http://schemas.openxmlformats.org/officeDocument/2006/relationships/tags" Target="../tags/tag986.xml"/><Relationship Id="rId3" Type="http://schemas.openxmlformats.org/officeDocument/2006/relationships/tags" Target="../tags/tag987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88.xml"/><Relationship Id="rId2" Type="http://schemas.openxmlformats.org/officeDocument/2006/relationships/tags" Target="../tags/tag989.xml"/><Relationship Id="rId3" Type="http://schemas.openxmlformats.org/officeDocument/2006/relationships/tags" Target="../tags/tag990.xml"/><Relationship Id="rId4" Type="http://schemas.openxmlformats.org/officeDocument/2006/relationships/tags" Target="../tags/tag991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92.xml"/><Relationship Id="rId2" Type="http://schemas.openxmlformats.org/officeDocument/2006/relationships/tags" Target="../tags/tag993.xml"/><Relationship Id="rId3" Type="http://schemas.openxmlformats.org/officeDocument/2006/relationships/tags" Target="../tags/tag994.xml"/><Relationship Id="rId4" Type="http://schemas.openxmlformats.org/officeDocument/2006/relationships/tags" Target="../tags/tag995.xml"/><Relationship Id="rId5" Type="http://schemas.openxmlformats.org/officeDocument/2006/relationships/tags" Target="../tags/tag996.xml"/><Relationship Id="rId6" Type="http://schemas.openxmlformats.org/officeDocument/2006/relationships/tags" Target="../tags/tag997.xml"/><Relationship Id="rId7" Type="http://schemas.openxmlformats.org/officeDocument/2006/relationships/tags" Target="../tags/tag998.xml"/><Relationship Id="rId8" Type="http://schemas.openxmlformats.org/officeDocument/2006/relationships/tags" Target="../tags/tag999.xml"/><Relationship Id="rId9" Type="http://schemas.openxmlformats.org/officeDocument/2006/relationships/tags" Target="../tags/tag1000.xml"/><Relationship Id="rId10" Type="http://schemas.openxmlformats.org/officeDocument/2006/relationships/tags" Target="../tags/tag1001.xml"/><Relationship Id="rId11" Type="http://schemas.openxmlformats.org/officeDocument/2006/relationships/tags" Target="../tags/tag1002.xml"/><Relationship Id="rId12" Type="http://schemas.openxmlformats.org/officeDocument/2006/relationships/tags" Target="../tags/tag100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1004.xml"/><Relationship Id="rId2" Type="http://schemas.openxmlformats.org/officeDocument/2006/relationships/tags" Target="../tags/tag1005.xml"/><Relationship Id="rId3" Type="http://schemas.openxmlformats.org/officeDocument/2006/relationships/tags" Target="../tags/tag1006.xml"/><Relationship Id="rId4" Type="http://schemas.openxmlformats.org/officeDocument/2006/relationships/tags" Target="../tags/tag1007.xml"/><Relationship Id="rId5" Type="http://schemas.openxmlformats.org/officeDocument/2006/relationships/tags" Target="../tags/tag1008.xml"/><Relationship Id="rId6" Type="http://schemas.openxmlformats.org/officeDocument/2006/relationships/tags" Target="../tags/tag1009.xml"/><Relationship Id="rId7" Type="http://schemas.openxmlformats.org/officeDocument/2006/relationships/tags" Target="../tags/tag1010.xml"/><Relationship Id="rId8" Type="http://schemas.openxmlformats.org/officeDocument/2006/relationships/tags" Target="../tags/tag1011.xml"/><Relationship Id="rId9" Type="http://schemas.openxmlformats.org/officeDocument/2006/relationships/tags" Target="../tags/tag1012.xml"/><Relationship Id="rId10" Type="http://schemas.openxmlformats.org/officeDocument/2006/relationships/tags" Target="../tags/tag1013.xml"/><Relationship Id="rId11" Type="http://schemas.openxmlformats.org/officeDocument/2006/relationships/tags" Target="../tags/tag1014.xml"/><Relationship Id="rId12" Type="http://schemas.openxmlformats.org/officeDocument/2006/relationships/tags" Target="../tags/tag1015.xml"/><Relationship Id="rId13" Type="http://schemas.openxmlformats.org/officeDocument/2006/relationships/tags" Target="../tags/tag1016.xml"/><Relationship Id="rId14" Type="http://schemas.openxmlformats.org/officeDocument/2006/relationships/tags" Target="../tags/tag1017.xml"/><Relationship Id="rId15" Type="http://schemas.openxmlformats.org/officeDocument/2006/relationships/tags" Target="../tags/tag1018.xml"/><Relationship Id="rId16" Type="http://schemas.openxmlformats.org/officeDocument/2006/relationships/tags" Target="../tags/tag1019.xml"/><Relationship Id="rId17" Type="http://schemas.openxmlformats.org/officeDocument/2006/relationships/tags" Target="../tags/tag1020.xml"/><Relationship Id="rId18" Type="http://schemas.openxmlformats.org/officeDocument/2006/relationships/tags" Target="../tags/tag1021.xml"/><Relationship Id="rId19" Type="http://schemas.openxmlformats.org/officeDocument/2006/relationships/tags" Target="../tags/tag1022.xml"/><Relationship Id="rId20" Type="http://schemas.openxmlformats.org/officeDocument/2006/relationships/tags" Target="../tags/tag1023.xml"/><Relationship Id="rId21" Type="http://schemas.openxmlformats.org/officeDocument/2006/relationships/tags" Target="../tags/tag1024.xml"/><Relationship Id="rId22" Type="http://schemas.openxmlformats.org/officeDocument/2006/relationships/tags" Target="../tags/tag1025.xml"/><Relationship Id="rId23" Type="http://schemas.openxmlformats.org/officeDocument/2006/relationships/tags" Target="../tags/tag1026.xml"/><Relationship Id="rId24" Type="http://schemas.openxmlformats.org/officeDocument/2006/relationships/tags" Target="../tags/tag1027.xml"/><Relationship Id="rId25" Type="http://schemas.openxmlformats.org/officeDocument/2006/relationships/tags" Target="../tags/tag1028.xml"/><Relationship Id="rId26" Type="http://schemas.openxmlformats.org/officeDocument/2006/relationships/tags" Target="../tags/tag1029.xml"/><Relationship Id="rId27" Type="http://schemas.openxmlformats.org/officeDocument/2006/relationships/tags" Target="../tags/tag1030.xml"/><Relationship Id="rId28" Type="http://schemas.openxmlformats.org/officeDocument/2006/relationships/tags" Target="../tags/tag1031.xml"/><Relationship Id="rId29" Type="http://schemas.openxmlformats.org/officeDocument/2006/relationships/tags" Target="../tags/tag1032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1033.xml"/><Relationship Id="rId2" Type="http://schemas.openxmlformats.org/officeDocument/2006/relationships/tags" Target="../tags/tag1034.xml"/><Relationship Id="rId3" Type="http://schemas.openxmlformats.org/officeDocument/2006/relationships/tags" Target="../tags/tag1035.xml"/><Relationship Id="rId4" Type="http://schemas.openxmlformats.org/officeDocument/2006/relationships/tags" Target="../tags/tag1036.xml"/><Relationship Id="rId5" Type="http://schemas.openxmlformats.org/officeDocument/2006/relationships/tags" Target="../tags/tag1037.xml"/><Relationship Id="rId6" Type="http://schemas.openxmlformats.org/officeDocument/2006/relationships/tags" Target="../tags/tag1038.xml"/><Relationship Id="rId7" Type="http://schemas.openxmlformats.org/officeDocument/2006/relationships/tags" Target="../tags/tag1039.xml"/><Relationship Id="rId8" Type="http://schemas.openxmlformats.org/officeDocument/2006/relationships/tags" Target="../tags/tag1040.xml"/><Relationship Id="rId9" Type="http://schemas.openxmlformats.org/officeDocument/2006/relationships/tags" Target="../tags/tag1041.xml"/><Relationship Id="rId10" Type="http://schemas.openxmlformats.org/officeDocument/2006/relationships/tags" Target="../tags/tag1042.xml"/><Relationship Id="rId11" Type="http://schemas.openxmlformats.org/officeDocument/2006/relationships/tags" Target="../tags/tag1043.xml"/><Relationship Id="rId12" Type="http://schemas.openxmlformats.org/officeDocument/2006/relationships/tags" Target="../tags/tag104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1045.xml"/><Relationship Id="rId2" Type="http://schemas.openxmlformats.org/officeDocument/2006/relationships/tags" Target="../tags/tag1046.xml"/><Relationship Id="rId3" Type="http://schemas.openxmlformats.org/officeDocument/2006/relationships/tags" Target="../tags/tag1047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1048.xml"/><Relationship Id="rId2" Type="http://schemas.openxmlformats.org/officeDocument/2006/relationships/tags" Target="../tags/tag1049.xml"/><Relationship Id="rId3" Type="http://schemas.openxmlformats.org/officeDocument/2006/relationships/tags" Target="../tags/tag1050.xml"/><Relationship Id="rId4" Type="http://schemas.openxmlformats.org/officeDocument/2006/relationships/tags" Target="../tags/tag1051.xml"/><Relationship Id="rId5" Type="http://schemas.openxmlformats.org/officeDocument/2006/relationships/tags" Target="../tags/tag1052.xml"/><Relationship Id="rId6" Type="http://schemas.openxmlformats.org/officeDocument/2006/relationships/tags" Target="../tags/tag1053.xml"/><Relationship Id="rId7" Type="http://schemas.openxmlformats.org/officeDocument/2006/relationships/tags" Target="../tags/tag1054.xml"/><Relationship Id="rId8" Type="http://schemas.openxmlformats.org/officeDocument/2006/relationships/tags" Target="../tags/tag1055.xml"/><Relationship Id="rId9" Type="http://schemas.openxmlformats.org/officeDocument/2006/relationships/tags" Target="../tags/tag1056.xml"/><Relationship Id="rId10" Type="http://schemas.openxmlformats.org/officeDocument/2006/relationships/tags" Target="../tags/tag1057.xml"/><Relationship Id="rId11" Type="http://schemas.openxmlformats.org/officeDocument/2006/relationships/tags" Target="../tags/tag1058.xml"/><Relationship Id="rId12" Type="http://schemas.openxmlformats.org/officeDocument/2006/relationships/tags" Target="../tags/tag105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1060.xml"/><Relationship Id="rId2" Type="http://schemas.openxmlformats.org/officeDocument/2006/relationships/tags" Target="../tags/tag1061.xml"/><Relationship Id="rId3" Type="http://schemas.openxmlformats.org/officeDocument/2006/relationships/tags" Target="../tags/tag1062.xml"/><Relationship Id="rId4" Type="http://schemas.openxmlformats.org/officeDocument/2006/relationships/tags" Target="../tags/tag1063.xml"/><Relationship Id="rId5" Type="http://schemas.openxmlformats.org/officeDocument/2006/relationships/tags" Target="../tags/tag1064.xml"/><Relationship Id="rId6" Type="http://schemas.openxmlformats.org/officeDocument/2006/relationships/tags" Target="../tags/tag1065.xml"/><Relationship Id="rId7" Type="http://schemas.openxmlformats.org/officeDocument/2006/relationships/tags" Target="../tags/tag1066.xml"/><Relationship Id="rId8" Type="http://schemas.openxmlformats.org/officeDocument/2006/relationships/tags" Target="../tags/tag1067.xml"/><Relationship Id="rId9" Type="http://schemas.openxmlformats.org/officeDocument/2006/relationships/tags" Target="../tags/tag1068.xml"/><Relationship Id="rId10" Type="http://schemas.openxmlformats.org/officeDocument/2006/relationships/tags" Target="../tags/tag1069.xml"/><Relationship Id="rId11" Type="http://schemas.openxmlformats.org/officeDocument/2006/relationships/tags" Target="../tags/tag1070.xml"/><Relationship Id="rId12" Type="http://schemas.openxmlformats.org/officeDocument/2006/relationships/tags" Target="../tags/tag1071.xml"/><Relationship Id="rId13" Type="http://schemas.openxmlformats.org/officeDocument/2006/relationships/tags" Target="../tags/tag1072.xml"/><Relationship Id="rId14" Type="http://schemas.openxmlformats.org/officeDocument/2006/relationships/tags" Target="../tags/tag1073.xml"/><Relationship Id="rId15" Type="http://schemas.openxmlformats.org/officeDocument/2006/relationships/tags" Target="../tags/tag1074.xml"/><Relationship Id="rId16" Type="http://schemas.openxmlformats.org/officeDocument/2006/relationships/tags" Target="../tags/tag1075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1076.xml"/><Relationship Id="rId2" Type="http://schemas.openxmlformats.org/officeDocument/2006/relationships/tags" Target="../tags/tag1077.xml"/><Relationship Id="rId3" Type="http://schemas.openxmlformats.org/officeDocument/2006/relationships/tags" Target="../tags/tag1078.xml"/><Relationship Id="rId4" Type="http://schemas.openxmlformats.org/officeDocument/2006/relationships/tags" Target="../tags/tag1079.xml"/><Relationship Id="rId5" Type="http://schemas.openxmlformats.org/officeDocument/2006/relationships/tags" Target="../tags/tag1080.xml"/><Relationship Id="rId6" Type="http://schemas.openxmlformats.org/officeDocument/2006/relationships/tags" Target="../tags/tag1081.xml"/><Relationship Id="rId7" Type="http://schemas.openxmlformats.org/officeDocument/2006/relationships/tags" Target="../tags/tag1082.xml"/><Relationship Id="rId8" Type="http://schemas.openxmlformats.org/officeDocument/2006/relationships/tags" Target="../tags/tag1083.xml"/><Relationship Id="rId9" Type="http://schemas.openxmlformats.org/officeDocument/2006/relationships/tags" Target="../tags/tag1084.xml"/><Relationship Id="rId10" Type="http://schemas.openxmlformats.org/officeDocument/2006/relationships/tags" Target="../tags/tag1085.xml"/><Relationship Id="rId11" Type="http://schemas.openxmlformats.org/officeDocument/2006/relationships/tags" Target="../tags/tag1086.xml"/><Relationship Id="rId12" Type="http://schemas.openxmlformats.org/officeDocument/2006/relationships/tags" Target="../tags/tag1087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1088.xml"/><Relationship Id="rId2" Type="http://schemas.openxmlformats.org/officeDocument/2006/relationships/tags" Target="../tags/tag1089.xml"/><Relationship Id="rId3" Type="http://schemas.openxmlformats.org/officeDocument/2006/relationships/tags" Target="../tags/tag1090.xml"/><Relationship Id="rId4" Type="http://schemas.openxmlformats.org/officeDocument/2006/relationships/tags" Target="../tags/tag1091.xml"/><Relationship Id="rId5" Type="http://schemas.openxmlformats.org/officeDocument/2006/relationships/tags" Target="../tags/tag1092.xml"/><Relationship Id="rId6" Type="http://schemas.openxmlformats.org/officeDocument/2006/relationships/tags" Target="../tags/tag1093.xml"/><Relationship Id="rId7" Type="http://schemas.openxmlformats.org/officeDocument/2006/relationships/tags" Target="../tags/tag1094.xml"/><Relationship Id="rId8" Type="http://schemas.openxmlformats.org/officeDocument/2006/relationships/tags" Target="../tags/tag1095.xml"/><Relationship Id="rId9" Type="http://schemas.openxmlformats.org/officeDocument/2006/relationships/tags" Target="../tags/tag1096.xml"/><Relationship Id="rId10" Type="http://schemas.openxmlformats.org/officeDocument/2006/relationships/tags" Target="../tags/tag1097.xml"/><Relationship Id="rId11" Type="http://schemas.openxmlformats.org/officeDocument/2006/relationships/tags" Target="../tags/tag1098.xml"/><Relationship Id="rId12" Type="http://schemas.openxmlformats.org/officeDocument/2006/relationships/tags" Target="../tags/tag1099.xml"/><Relationship Id="rId13" Type="http://schemas.openxmlformats.org/officeDocument/2006/relationships/tags" Target="../tags/tag1100.xml"/><Relationship Id="rId14" Type="http://schemas.openxmlformats.org/officeDocument/2006/relationships/tags" Target="../tags/tag1101.xml"/><Relationship Id="rId15" Type="http://schemas.openxmlformats.org/officeDocument/2006/relationships/tags" Target="../tags/tag1102.xml"/><Relationship Id="rId16" Type="http://schemas.openxmlformats.org/officeDocument/2006/relationships/tags" Target="../tags/tag1103.xml"/><Relationship Id="rId17" Type="http://schemas.openxmlformats.org/officeDocument/2006/relationships/tags" Target="../tags/tag1104.xml"/><Relationship Id="rId18" Type="http://schemas.openxmlformats.org/officeDocument/2006/relationships/tags" Target="../tags/tag1105.xml"/><Relationship Id="rId19" Type="http://schemas.openxmlformats.org/officeDocument/2006/relationships/tags" Target="../tags/tag1106.xml"/><Relationship Id="rId20" Type="http://schemas.openxmlformats.org/officeDocument/2006/relationships/tags" Target="../tags/tag1107.xml"/><Relationship Id="rId21" Type="http://schemas.openxmlformats.org/officeDocument/2006/relationships/tags" Target="../tags/tag1108.xml"/><Relationship Id="rId22" Type="http://schemas.openxmlformats.org/officeDocument/2006/relationships/tags" Target="../tags/tag1109.xml"/><Relationship Id="rId23" Type="http://schemas.openxmlformats.org/officeDocument/2006/relationships/tags" Target="../tags/tag1110.xml"/><Relationship Id="rId24" Type="http://schemas.openxmlformats.org/officeDocument/2006/relationships/tags" Target="../tags/tag1111.xml"/><Relationship Id="rId25" Type="http://schemas.openxmlformats.org/officeDocument/2006/relationships/tags" Target="../tags/tag1112.xml"/><Relationship Id="rId26" Type="http://schemas.openxmlformats.org/officeDocument/2006/relationships/tags" Target="../tags/tag1113.xml"/><Relationship Id="rId27" Type="http://schemas.openxmlformats.org/officeDocument/2006/relationships/tags" Target="../tags/tag1114.xml"/><Relationship Id="rId28" Type="http://schemas.openxmlformats.org/officeDocument/2006/relationships/tags" Target="../tags/tag1115.xml"/><Relationship Id="rId29" Type="http://schemas.openxmlformats.org/officeDocument/2006/relationships/tags" Target="../tags/tag1116.xml"/><Relationship Id="rId30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1117.xml"/><Relationship Id="rId2" Type="http://schemas.openxmlformats.org/officeDocument/2006/relationships/tags" Target="../tags/tag1118.xml"/><Relationship Id="rId3" Type="http://schemas.openxmlformats.org/officeDocument/2006/relationships/tags" Target="../tags/tag111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医疗行业数字化转型计划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数字化转型背景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数字化转型目标与战略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数字化转型重点任务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数字化转型实施路径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数字化转型保障措施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数字化转型效果评估与持续改进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数字化转型背景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医疗行业现状及挑战</a:t>
            </a:r>
            <a:endParaRPr altLang="en-US" lang="zh-CN"/>
          </a:p>
        </p:txBody>
      </p:sp>
      <p:sp>
        <p:nvSpPr>
          <p:cNvPr id="10510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01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1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医疗资源分布不均，导致医疗服务水平参差不齐。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0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02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医疗成本不断攀升，给患者带来经济压力。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0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02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医疗数据孤岛现象严重，影响医疗服务的效率和质量。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02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03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3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医疗行业面临技术更新换代和人才短缺的挑战。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数字化转型的必要性和意义</a:t>
            </a:r>
            <a:endParaRPr altLang="en-US" lang="zh-CN"/>
          </a:p>
        </p:txBody>
      </p:sp>
      <p:sp>
        <p:nvSpPr>
          <p:cNvPr id="105132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2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2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2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3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3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3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3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3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4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4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4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4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4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5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35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35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35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35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提高医疗服务的效率和质量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6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适应医疗行业发展趋势，增强竞争力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6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提升患者就医体验，增强医疗服务的可及性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6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降低医疗成本，优化医疗资源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数字化转型的国内外趋势</a:t>
            </a:r>
            <a:endParaRPr altLang="en-US" lang="zh-CN"/>
          </a:p>
        </p:txBody>
      </p:sp>
      <p:sp>
        <p:nvSpPr>
          <p:cNvPr id="10516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国内数字化转型趋势：随着技术的发展和市场竞争的加剧，国内医疗行业正在加速数字化转型，以提高效率、降低成本、提升服务质量。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国际数字化转型趋势：全球医疗行业都在积极推进数字化转型，以提高医疗服务的可及性和质量，同时降低成本。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6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数字化转型的驱动因素：技术进步、政策支持、市场需求等都是推动医疗行业数字化转型的重要因素。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6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数字化转型面临的挑战：数据安全、隐私保护、技术更新和维护等都是医疗行业数字化转型中需要面对的挑战。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7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数字化转型目标与战略</a:t>
            </a:r>
            <a:endParaRPr altLang="en-US" lang="zh-CN"/>
          </a:p>
        </p:txBody>
      </p:sp>
      <p:sp>
        <p:nvSpPr>
          <p:cNvPr id="105196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总体战略和目标</a:t>
            </a:r>
            <a:endParaRPr altLang="en-US" lang="zh-CN"/>
          </a:p>
        </p:txBody>
      </p:sp>
      <p:sp>
        <p:nvSpPr>
          <p:cNvPr id="10524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2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2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3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3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战略定位：以数字化技术为驱动，提升医疗行业服务水平和效率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关键举措：推进医疗信息化、智能化建设，加强医疗数据治理和保护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4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4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5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实施路径：制定数字化转型路线图，分阶段推进数字化转型工作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目标：实现医疗资源优化配置，提高医疗服务质量，降低医疗成本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业务数字化目标</a:t>
            </a:r>
            <a:endParaRPr altLang="en-US" lang="zh-CN"/>
          </a:p>
        </p:txBody>
      </p:sp>
      <p:sp>
        <p:nvSpPr>
          <p:cNvPr id="10527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75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5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提高医疗服务的效率和质量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7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75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5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实现医疗资源的优化配置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7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76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提升医疗行业的整体竞争力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76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76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7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促进医疗行业的可持续发展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数据驱动决策目标</a:t>
            </a:r>
            <a:endParaRPr altLang="en-US" lang="zh-CN"/>
          </a:p>
        </p:txBody>
      </p:sp>
      <p:sp>
        <p:nvSpPr>
          <p:cNvPr id="10530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6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6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7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7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提高医疗服务的效率和质量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提升患者就医体验和满意度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0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8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8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9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9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加强医疗行业的创新能力和竞争力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降低医疗成本和资源浪费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技术架构和基础设施目标</a:t>
            </a:r>
            <a:endParaRPr altLang="en-US" lang="zh-CN"/>
          </a:p>
        </p:txBody>
      </p:sp>
      <p:sp>
        <p:nvSpPr>
          <p:cNvPr id="105338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38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338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建立稳定、高效、安全的技术架构，支持医疗行业的数字化转型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9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39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39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构建云计算基础设施，实现数据集中存储和管理，提高数据利用效率和安全性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9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39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40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建立医疗行业专用的数据交换标准，实现不同系统之间的数据互通和共享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0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40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40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建立医疗行业数字化转型的运维体系，保障数字化转型的持续推进和稳定运行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数字化转型重点任务</a:t>
            </a:r>
            <a:endParaRPr altLang="en-US" lang="zh-CN"/>
          </a:p>
        </p:txBody>
      </p:sp>
      <p:sp>
        <p:nvSpPr>
          <p:cNvPr id="105369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1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电子病历系统建设</a:t>
            </a:r>
            <a:endParaRPr altLang="en-US" lang="zh-CN"/>
          </a:p>
        </p:txBody>
      </p:sp>
      <p:sp>
        <p:nvSpPr>
          <p:cNvPr id="105415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15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15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16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16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16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16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16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17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17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17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17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17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18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18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18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18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18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19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定义：电子病历系统是一种数字化记录和管理病人医疗信息的系统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9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实施步骤：调研需求、制定方案、采购设备、开发软件、测试上线、培训人员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9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建设重点：确保数据安全、隐私保护、系统稳定性和可扩展性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9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目的：提高医疗服务的效率和质量，方便医生快速获取病人信息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远程医疗服务推广</a:t>
            </a:r>
            <a:endParaRPr altLang="en-US" lang="zh-CN"/>
          </a:p>
        </p:txBody>
      </p:sp>
      <p:sp>
        <p:nvSpPr>
          <p:cNvPr id="105448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8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8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9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9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9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9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9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50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50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50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50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50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51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51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51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51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51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52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推广远程医疗服务，提高医疗资源利用效率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2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完善远程医疗政策法规，加强监管力度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2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制定远程医疗服务标准，规范行业秩序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2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加强远程医疗技术研发，提升服务质量和安全性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AI技术在医疗行业的应用</a:t>
            </a:r>
            <a:endParaRPr altLang="en-US" lang="zh-CN"/>
          </a:p>
        </p:txBody>
      </p:sp>
      <p:sp>
        <p:nvSpPr>
          <p:cNvPr id="105481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81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81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82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82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病历管理：通过自然语言处理技术，自动整理和分析病历数据，提高病历管理效率。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82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诊断辅助：利用AI技术对医学影像进行分析，提高诊断准确率。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82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药物研发：利用AI技术对大量化合物进行筛选，加速药物研发过程。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82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个性化治疗：根据患者的基因组信息和其他数据，制定个性化的治疗方案。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1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医疗数据安全与隐私保护</a:t>
            </a:r>
            <a:endParaRPr altLang="en-US" lang="zh-CN"/>
          </a:p>
        </p:txBody>
      </p:sp>
      <p:sp>
        <p:nvSpPr>
          <p:cNvPr id="105511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确保数据安全：采用加密技术、访问控制等措施保护数据不被非法获取和使用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1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隐私保护：制定严格的隐私政策，对患者的敏感信息进行脱敏处理，确保患者隐私不被泄露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2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数据备份与恢复：建立完善的数据备份和恢复机制，防止数据丢失和损坏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2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定期审计：对医疗数据的安全性和隐私保护措施进行定期审计和评估，确保措施的有效性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0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数字化转型实施路径</a:t>
            </a:r>
            <a:endParaRPr altLang="en-US" lang="zh-CN"/>
          </a:p>
        </p:txBody>
      </p:sp>
      <p:sp>
        <p:nvSpPr>
          <p:cNvPr id="105541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短期实施计划</a:t>
            </a:r>
            <a:endParaRPr altLang="en-US" lang="zh-CN"/>
          </a:p>
        </p:txBody>
      </p:sp>
      <p:sp>
        <p:nvSpPr>
          <p:cNvPr id="105587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87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87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确定数字化转型目标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87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87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88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评估现有医疗资源和技术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88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88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88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制定数字化转型战略和计划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88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89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89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培训医疗人员数字化技能和知识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中期实施计划</a:t>
            </a:r>
            <a:endParaRPr altLang="en-US" lang="zh-CN"/>
          </a:p>
        </p:txBody>
      </p:sp>
      <p:sp>
        <p:nvSpPr>
          <p:cNvPr id="105618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目标：实现医疗行业数字化转型的中期目标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8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实施时间：未来2-3年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8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关键任务：建立数字化医疗体系，提升医疗服务的效率和质量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8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实施路径：制定数字化转型战略，建立数字化医疗平台，推进医疗数据共享和利用，加强医疗人才培养和引进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长期实施计划</a:t>
            </a:r>
            <a:endParaRPr altLang="en-US" lang="zh-CN"/>
          </a:p>
        </p:txBody>
      </p:sp>
      <p:sp>
        <p:nvSpPr>
          <p:cNvPr id="105647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7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47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制定数字化转型战略和目标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8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8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8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评估现有基础设施和资源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8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8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9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建立数字化转型团队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9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9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9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制定分阶段实施计划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关键时间节点和里程碑</a:t>
            </a:r>
            <a:endParaRPr altLang="en-US" lang="zh-CN"/>
          </a:p>
        </p:txBody>
      </p:sp>
      <p:sp>
        <p:nvSpPr>
          <p:cNvPr id="105678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78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78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79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79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79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79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79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80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80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80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80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80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81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81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81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81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81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82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2023年第四季度：完成数字化转型战略规划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82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2026年：完成数字化转型，提升医疗行业的整体效率和患者满意度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824" name="正文"/>
          <p:cNvSpPr txBox="1"/>
          <p:nvPr>
            <p:custDataLst>
              <p:tags r:id="rId28"/>
            </p:custDataLst>
          </p:nvPr>
        </p:nvSpPr>
        <p:spPr>
          <a:xfrm>
            <a:off x="7890265" y="2538063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2025年第一季度：全面推广数字化转型方案，实现各业务领域的数字化升级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826" name="正文"/>
          <p:cNvSpPr txBox="1"/>
          <p:nvPr>
            <p:custDataLst>
              <p:tags r:id="rId29"/>
            </p:custDataLst>
          </p:nvPr>
        </p:nvSpPr>
        <p:spPr>
          <a:xfrm>
            <a:off x="2136402" y="2538063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2024年上半年：建立数字化转型实施团队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828" name="正文"/>
          <p:cNvSpPr txBox="1"/>
          <p:nvPr>
            <p:custDataLst>
              <p:tags r:id="rId30"/>
            </p:custDataLst>
          </p:nvPr>
        </p:nvSpPr>
        <p:spPr>
          <a:xfrm>
            <a:off x="5013987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2024年下半年：开展试点项目，验证数字化转型方案的有效性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1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数字化转型保障措施</a:t>
            </a:r>
            <a:endParaRPr altLang="en-US" lang="zh-CN"/>
          </a:p>
        </p:txBody>
      </p:sp>
      <p:sp>
        <p:nvSpPr>
          <p:cNvPr id="10571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5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组织架构调整和管理优化</a:t>
            </a:r>
            <a:endParaRPr altLang="en-US" lang="zh-CN"/>
          </a:p>
        </p:txBody>
      </p:sp>
      <p:sp>
        <p:nvSpPr>
          <p:cNvPr id="105757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建立数字化转型领导小组，负责制定战略和监督实施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57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调整组织架构，适应数字化转型需求，加强跨部门协作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58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优化管理流程，提高决策效率和灵活性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58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加强员工培训和技能提升，培养数字化人才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人才培养和引进</a:t>
            </a:r>
            <a:endParaRPr altLang="en-US" lang="zh-CN"/>
          </a:p>
        </p:txBody>
      </p:sp>
      <p:sp>
        <p:nvSpPr>
          <p:cNvPr id="105787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建立完善的人才培养机制，提高医疗行业从业者的数字化技能和素养。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7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7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7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引进具有数字化背景和经验的专业人才，为医疗行业的数字化转型提供有力支持。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7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8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8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加强与高校、研究机构的合作，共同培养具备医疗和数字化知识的复合型人才。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8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8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8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定期举办数字化培训和交流活动，促进医疗行业从业者之间的知识分享和学习。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9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89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资金投入和资源整合</a:t>
            </a:r>
            <a:endParaRPr altLang="en-US" lang="zh-CN"/>
          </a:p>
        </p:txBody>
      </p:sp>
      <p:sp>
        <p:nvSpPr>
          <p:cNvPr id="105818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18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18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18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18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19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19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19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19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19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20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20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20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20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20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21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21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21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21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设立专项资金，为数字化转型提供稳定的经济支持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21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强化内外合作，实现资源整合与优势互补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22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建立资源共享平台，提高资源利用效率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22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优化资源配置，确保数字化转型所需的技术、人才和设备得到满足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5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政策支持和合作共赢</a:t>
            </a:r>
            <a:endParaRPr altLang="en-US" lang="zh-CN"/>
          </a:p>
        </p:txBody>
      </p:sp>
      <p:sp>
        <p:nvSpPr>
          <p:cNvPr id="105851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51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51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51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51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52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52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52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52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建立数字化转型联盟，实现资源共享和互利共赢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52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引入第三方评估机构，对数字化转型成果进行客观评价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53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政府出台相关政策，支持医疗行业数字化转型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53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医疗机构与科技企业合作，共同推进数字化进程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1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数字化转型效果评估与持续改进</a:t>
            </a:r>
            <a:endParaRPr altLang="en-US" lang="zh-CN"/>
          </a:p>
        </p:txBody>
      </p:sp>
      <p:sp>
        <p:nvSpPr>
          <p:cNvPr id="105882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2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评估指标体系建立</a:t>
            </a:r>
            <a:endParaRPr altLang="en-US" lang="zh-CN"/>
          </a:p>
        </p:txBody>
      </p:sp>
      <p:sp>
        <p:nvSpPr>
          <p:cNvPr id="105928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指标选择：根据医疗行业的特点和数字化转型的目标，选择合适的评估指标。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28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28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28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数据采集：建立数据采集机制，确保数据的准确性和及时性。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28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29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29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数据分析：运用数据分析工具和方法，对采集到的数据进行处理和分析。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29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29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29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结果应用：将评估结果应用于数字化转型的持续改进过程中，不断完善和优化指标体系。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0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30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5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阶段性评估与反馈</a:t>
            </a:r>
            <a:endParaRPr altLang="en-US" lang="zh-CN"/>
          </a:p>
        </p:txBody>
      </p:sp>
      <p:sp>
        <p:nvSpPr>
          <p:cNvPr id="10595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5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5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5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反馈机制：根据评估结果调整数字化转型计划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5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评估指标：医疗质量、效率、患者满意度等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评估周期：每季度或半年进行一次评估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持续改进：不断优化数字化转型方案，提高医疗行业整体水平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持续改进和优化措施</a:t>
            </a:r>
            <a:endParaRPr altLang="en-US" lang="zh-CN"/>
          </a:p>
        </p:txBody>
      </p:sp>
      <p:sp>
        <p:nvSpPr>
          <p:cNvPr id="10599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991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91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建立数据监测和反馈机制，及时发现和解决问题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99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991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91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定期评估数字化转型效果，调整和优化转型计划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99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992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鼓励员工参与改进和优化工作，提高员工积极性和创新能力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992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9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992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93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加强与行业内外优秀企业的交流合作，借鉴先进经验和做法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2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未来发展规划和展望</a:t>
            </a:r>
            <a:endParaRPr altLang="en-US" lang="zh-CN"/>
          </a:p>
        </p:txBody>
      </p:sp>
      <p:sp>
        <p:nvSpPr>
          <p:cNvPr id="106021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22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22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22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22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22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23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23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23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23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23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24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24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24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24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024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025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025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025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持续改进数字化转型效果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25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探索新的数字化转型技术和应用场景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25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不断优化医疗行业数字化转型计划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26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建立完善的数字化转型评估体系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54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54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8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5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5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9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8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8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104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104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10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11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119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2024-01-05T23:00:44Z</dcterms:created>
  <dcterms:modified xsi:type="dcterms:W3CDTF">2024-01-05T23:00:44Z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184c0f70b6804d4186dc1b5ced10e049_21</vt:lpwstr>
  </property>
</Properties>
</file>