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915" r:id="rId1"/>
    <p:sldMasterId id="2147486952" r:id="rId2"/>
  </p:sldMasterIdLst>
  <p:notesMasterIdLst>
    <p:notesMasterId r:id="rId3"/>
  </p:notesMasterIdLst>
  <p:sldIdLst>
    <p:sldId id="1765" r:id="rId4"/>
    <p:sldId id="1768" r:id="rId5"/>
    <p:sldId id="1771" r:id="rId6"/>
    <p:sldId id="1774" r:id="rId7"/>
    <p:sldId id="1777" r:id="rId8"/>
    <p:sldId id="1780" r:id="rId9"/>
    <p:sldId id="1783" r:id="rId10"/>
    <p:sldId id="1786" r:id="rId11"/>
    <p:sldId id="1789" r:id="rId12"/>
    <p:sldId id="1792" r:id="rId13"/>
    <p:sldId id="1795" r:id="rId14"/>
    <p:sldId id="1798" r:id="rId15"/>
    <p:sldId id="1801" r:id="rId16"/>
    <p:sldId id="1804" r:id="rId17"/>
    <p:sldId id="1807" r:id="rId18"/>
    <p:sldId id="1810" r:id="rId19"/>
    <p:sldId id="1813" r:id="rId20"/>
    <p:sldId id="1816" r:id="rId21"/>
    <p:sldId id="1819" r:id="rId22"/>
    <p:sldId id="1822" r:id="rId23"/>
    <p:sldId id="1825" r:id="rId2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tableStyles" Target="tableStyle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tags" Target="../tags/tag44.xml"/><Relationship Id="rId11" Type="http://schemas.openxmlformats.org/officeDocument/2006/relationships/tags" Target="../tags/tag45.xml"/><Relationship Id="rId12" Type="http://schemas.openxmlformats.org/officeDocument/2006/relationships/tags" Target="../tags/tag46.xml"/><Relationship Id="rId13" Type="http://schemas.openxmlformats.org/officeDocument/2006/relationships/tags" Target="../tags/tag47.xml"/><Relationship Id="rId14" Type="http://schemas.openxmlformats.org/officeDocument/2006/relationships/tags" Target="../tags/tag48.xml"/><Relationship Id="rId15" Type="http://schemas.openxmlformats.org/officeDocument/2006/relationships/tags" Target="../tags/tag49.xml"/><Relationship Id="rId16" Type="http://schemas.openxmlformats.org/officeDocument/2006/relationships/tags" Target="../tags/tag50.xml"/><Relationship Id="rId17" Type="http://schemas.openxmlformats.org/officeDocument/2006/relationships/tags" Target="../tags/tag51.xml"/><Relationship Id="rId18" Type="http://schemas.openxmlformats.org/officeDocument/2006/relationships/tags" Target="../tags/tag52.xml"/><Relationship Id="rId19" Type="http://schemas.openxmlformats.org/officeDocument/2006/relationships/tags" Target="../tags/tag53.xml"/><Relationship Id="rId20" Type="http://schemas.openxmlformats.org/officeDocument/2006/relationships/tags" Target="../tags/tag54.xml"/><Relationship Id="rId21" Type="http://schemas.openxmlformats.org/officeDocument/2006/relationships/tags" Target="../tags/tag55.xml"/><Relationship Id="rId22" Type="http://schemas.openxmlformats.org/officeDocument/2006/relationships/tags" Target="../tags/tag56.xml"/><Relationship Id="rId23" Type="http://schemas.openxmlformats.org/officeDocument/2006/relationships/tags" Target="../tags/tag57.xml"/><Relationship Id="rId24" Type="http://schemas.openxmlformats.org/officeDocument/2006/relationships/tags" Target="../tags/tag58.xml"/><Relationship Id="rId25" Type="http://schemas.openxmlformats.org/officeDocument/2006/relationships/tags" Target="../tags/tag59.xml"/><Relationship Id="rId26" Type="http://schemas.openxmlformats.org/officeDocument/2006/relationships/tags" Target="../tags/tag60.xml"/><Relationship Id="rId2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tags" Target="../tags/tag122.xml"/><Relationship Id="rId18" Type="http://schemas.openxmlformats.org/officeDocument/2006/relationships/tags" Target="../tags/tag123.xml"/><Relationship Id="rId19" Type="http://schemas.openxmlformats.org/officeDocument/2006/relationships/tags" Target="../tags/tag124.xml"/><Relationship Id="rId20" Type="http://schemas.openxmlformats.org/officeDocument/2006/relationships/tags" Target="../tags/tag125.xml"/><Relationship Id="rId21" Type="http://schemas.openxmlformats.org/officeDocument/2006/relationships/tags" Target="../tags/tag126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avLst/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avLst/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en-US" lang="zh-CN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br>
              <a:rPr altLang="zh-CN" dirty="0" lang="en-US"/>
            </a:br>
            <a:r>
              <a:rPr altLang="en-US" dirty="0" lang="zh-CN"/>
              <a:t>标题样式</a:t>
            </a:r>
            <a:endParaRPr altLang="en-US" dirty="0" lang="zh-CN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indent="0" marL="0">
              <a:lnSpc>
                <a:spcPct val="100000"/>
              </a:lnSpc>
              <a:buNone/>
              <a:defRPr b="1" sz="1600">
                <a:solidFill>
                  <a:schemeClr val="accent4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avLst/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/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avLst/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algn="ctr" indent="0" marL="0">
              <a:buNone/>
              <a:defRPr b="0" sz="24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avLst/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avLst/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altLang="en-US" dirty="0" lang="zh-CN"/>
              <a:t>单击编辑母版标题样式</a:t>
            </a:r>
            <a:endParaRPr altLang="en-US" dirty="0" lang="zh-CN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algn="ctr" indent="0" marL="0">
              <a:buNone/>
              <a:defRPr b="1" sz="6000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avLst/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avLst/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单击编辑母版标题样式</a:t>
            </a:r>
            <a:endParaRPr altLang="en-US" dirty="0" lang="zh-CN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indent="0" marL="0">
              <a:lnSpc>
                <a:spcPct val="100000"/>
              </a:lnSpc>
              <a:buNone/>
              <a:defRPr b="1" sz="1600">
                <a:solidFill>
                  <a:schemeClr val="accent4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916" r:id="rId1"/>
    <p:sldLayoutId id="2147486917" r:id="rId2"/>
    <p:sldLayoutId id="2147486918" r:id="rId3"/>
    <p:sldLayoutId id="2147486919" r:id="rId4"/>
    <p:sldLayoutId id="2147486920" r:id="rId5"/>
    <p:sldLayoutId id="2147486921" r:id="rId6"/>
    <p:sldLayoutId id="2147486922" r:id="rId7"/>
    <p:sldLayoutId id="2147486923" r:id="rId8"/>
    <p:sldLayoutId id="2147486924" r:id="rId9"/>
    <p:sldLayoutId id="2147486925" r:id="rId10"/>
    <p:sldLayoutId id="214748692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953" r:id="rId1"/>
    <p:sldLayoutId id="2147486954" r:id="rId2"/>
    <p:sldLayoutId id="2147486955" r:id="rId3"/>
    <p:sldLayoutId id="2147486956" r:id="rId4"/>
    <p:sldLayoutId id="2147486957" r:id="rId5"/>
    <p:sldLayoutId id="2147486958" r:id="rId6"/>
    <p:sldLayoutId id="2147486959" r:id="rId7"/>
    <p:sldLayoutId id="2147486960" r:id="rId8"/>
    <p:sldLayoutId id="2147486961" r:id="rId9"/>
    <p:sldLayoutId id="2147486962" r:id="rId10"/>
    <p:sldLayoutId id="214748696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tags" Target="../tags/tag192.xml"/><Relationship Id="rId18" Type="http://schemas.openxmlformats.org/officeDocument/2006/relationships/tags" Target="../tags/tag193.xml"/><Relationship Id="rId19" Type="http://schemas.openxmlformats.org/officeDocument/2006/relationships/tags" Target="../tags/tag194.xml"/><Relationship Id="rId20" Type="http://schemas.openxmlformats.org/officeDocument/2006/relationships/tags" Target="../tags/tag195.xml"/><Relationship Id="rId21" Type="http://schemas.openxmlformats.org/officeDocument/2006/relationships/tags" Target="../tags/tag196.xml"/><Relationship Id="rId22" Type="http://schemas.openxmlformats.org/officeDocument/2006/relationships/tags" Target="../tags/tag197.xml"/><Relationship Id="rId23" Type="http://schemas.openxmlformats.org/officeDocument/2006/relationships/tags" Target="../tags/tag198.xml"/><Relationship Id="rId24" Type="http://schemas.openxmlformats.org/officeDocument/2006/relationships/tags" Target="../tags/tag199.xml"/><Relationship Id="rId25" Type="http://schemas.openxmlformats.org/officeDocument/2006/relationships/tags" Target="../tags/tag200.xml"/><Relationship Id="rId26" Type="http://schemas.openxmlformats.org/officeDocument/2006/relationships/tags" Target="../tags/tag201.xml"/><Relationship Id="rId27" Type="http://schemas.openxmlformats.org/officeDocument/2006/relationships/tags" Target="../tags/tag202.xml"/><Relationship Id="rId28" Type="http://schemas.openxmlformats.org/officeDocument/2006/relationships/tags" Target="../tags/tag203.xml"/><Relationship Id="rId29" Type="http://schemas.openxmlformats.org/officeDocument/2006/relationships/tags" Target="../tags/tag204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tags" Target="../tags/tag299.xml"/><Relationship Id="rId18" Type="http://schemas.openxmlformats.org/officeDocument/2006/relationships/tags" Target="../tags/tag300.xml"/><Relationship Id="rId19" Type="http://schemas.openxmlformats.org/officeDocument/2006/relationships/tags" Target="../tags/tag301.xml"/><Relationship Id="rId20" Type="http://schemas.openxmlformats.org/officeDocument/2006/relationships/tags" Target="../tags/tag302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p>
            <a:r>
              <a:rPr altLang="en-US" dirty="0" lang="zh-CN"/>
              <a:t>智能菜谱方案与2024年饮食新趋势</a:t>
            </a:r>
            <a:endParaRPr altLang="en-US" dirty="0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20XX/XX/XX</a:t>
            </a:r>
            <a:endParaRPr altLang="zh-CN" dirty="0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序号"/>
          <p:cNvSpPr txBox="1"/>
          <p:nvPr>
            <p:custDataLst>
              <p:tags r:id="rId1"/>
            </p:custDataLst>
          </p:nvPr>
        </p:nvSpPr>
        <p:spPr>
          <a:xfrm>
            <a:off x="6299200" y="12788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2"/>
            </p:custDataLst>
          </p:nvPr>
        </p:nvSpPr>
        <p:spPr>
          <a:xfrm>
            <a:off x="7138670" y="1350645"/>
            <a:ext cx="4683760" cy="82296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智能菜谱方案介绍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3"/>
            </p:custDataLst>
          </p:nvPr>
        </p:nvSpPr>
        <p:spPr>
          <a:xfrm>
            <a:off x="6299200" y="246507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4"/>
            </p:custDataLst>
          </p:nvPr>
        </p:nvSpPr>
        <p:spPr>
          <a:xfrm>
            <a:off x="7138670" y="2536825"/>
            <a:ext cx="4683760" cy="82486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2024年饮食新趋势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5"/>
            </p:custDataLst>
          </p:nvPr>
        </p:nvSpPr>
        <p:spPr>
          <a:xfrm>
            <a:off x="6299200" y="365315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6"/>
            </p:custDataLst>
          </p:nvPr>
        </p:nvSpPr>
        <p:spPr>
          <a:xfrm>
            <a:off x="7138670" y="3724910"/>
            <a:ext cx="4683760" cy="824865"/>
          </a:xfrm>
          <a:prstGeom prst="rect"/>
          <a:noFill/>
        </p:spPr>
        <p:txBody>
          <a:bodyPr anchor="t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智能菜谱方案如何应对2024年饮食新趋势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7"/>
            </p:custDataLst>
          </p:nvPr>
        </p:nvSpPr>
        <p:spPr>
          <a:xfrm>
            <a:off x="6299200" y="484124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8"/>
            </p:custDataLst>
          </p:nvPr>
        </p:nvSpPr>
        <p:spPr>
          <a:xfrm>
            <a:off x="7138670" y="4912995"/>
            <a:ext cx="4683760" cy="82486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智能菜谱方案的未来展望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智能菜谱方案介绍</a:t>
            </a:r>
            <a:endParaRPr altLang="en-US" dirty="0" lang="zh-CN"/>
          </a:p>
        </p:txBody>
      </p:sp>
      <p:sp>
        <p:nvSpPr>
          <p:cNvPr id="10491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ONE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智能菜谱方案的概念</a:t>
            </a:r>
            <a:endParaRPr altLang="en-US" lang="zh-CN"/>
          </a:p>
        </p:txBody>
      </p:sp>
      <p:sp>
        <p:nvSpPr>
          <p:cNvPr id="104919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原理：智能菜谱方案通过分析大量菜谱数据和烹饪经验，结合人工智能技术，实现对菜品的智能推荐和优化。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应用场景：智能菜谱方案适用于家庭、餐厅、酒店等场景，可以帮助用户快速制作出美味、营养的菜品，提高烹饪效率。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定义：智能菜谱方案是一种基于人工智能技术的烹饪方案，旨在帮助用户快速制作出美味、营养的菜品。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特点：智能菜谱方案具有智能化、个性化、便捷化等特点，可以根据用户口味、饮食习惯、营养需求等因素进行智能推荐。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智能菜谱方案的应用场景</a:t>
            </a:r>
            <a:endParaRPr altLang="en-US" lang="zh-CN"/>
          </a:p>
        </p:txBody>
      </p:sp>
      <p:sp>
        <p:nvSpPr>
          <p:cNvPr id="1049250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家庭厨房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56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餐厅后厨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62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食品加工厂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68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智能餐饮设备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智能菜谱方案的优势</a:t>
            </a:r>
            <a:endParaRPr altLang="en-US" lang="zh-CN"/>
          </a:p>
        </p:txBody>
      </p:sp>
      <p:sp>
        <p:nvSpPr>
          <p:cNvPr id="104930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菜谱方案：提供多样化、营养均衡的菜谱选择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智能烹饪：简化烹饪过程，提高烹饪效率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健康管理：根据个人健康需求，提供定制化饮食建议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食材管理：智能管理食材库存，避免浪费和过期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2024年饮食新趋势</a:t>
            </a:r>
            <a:endParaRPr altLang="en-US" dirty="0" lang="zh-CN"/>
          </a:p>
        </p:txBody>
      </p:sp>
      <p:sp>
        <p:nvSpPr>
          <p:cNvPr id="10493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TWO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健康饮食的崛起</a:t>
            </a:r>
            <a:endParaRPr altLang="en-US" lang="zh-CN"/>
          </a:p>
        </p:txBody>
      </p:sp>
      <p:sp>
        <p:nvSpPr>
          <p:cNvPr id="10494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健康饮食成为新趋势，越来越多人关注饮食对健康的影响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2024年，有机、天然、低糖、低脂等健康食材受到追捧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健康饮食的崛起，推动了智能菜谱方案的发展与优化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智能菜谱方案针对健康需求，提供定制化、营养均衡的菜谱选择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素食主义的流行</a:t>
            </a:r>
            <a:endParaRPr altLang="en-US" lang="zh-CN"/>
          </a:p>
        </p:txBody>
      </p:sp>
      <p:sp>
        <p:nvSpPr>
          <p:cNvPr id="104952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素食主义成为越来越多人的选择，不再只是宗教信仰或健康原因，而是因为对环境保护和动物权益的关注。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植物基食品的兴起，为素食主义者提供了更多选择，口感和营养价值与动物基食品越来越接近。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素食餐厅和素食食品市场逐渐增多，为素食主义者提供了更多选择和便利。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素食文化逐渐融入日常生活，成为时尚和健康生活的代表。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地方特色菜肴的融合</a:t>
            </a:r>
            <a:endParaRPr altLang="en-US" lang="zh-CN"/>
          </a:p>
        </p:txBody>
      </p:sp>
      <p:sp>
        <p:nvSpPr>
          <p:cNvPr id="104957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传统烹饪工艺与现代技术的结合，提升菜肴品质和口感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不同地区菜肴的融合，形成新的口味和特色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地方特色食材的创新运用，丰富菜肴的口感和营养价值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地方特色菜肴的推广和普及，满足不同消费者的口味需求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智能化烹饪的普及</a:t>
            </a:r>
            <a:endParaRPr altLang="en-US" lang="zh-CN"/>
          </a:p>
        </p:txBody>
      </p:sp>
      <p:sp>
        <p:nvSpPr>
          <p:cNvPr id="10496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定义：利用智能技术实现烹饪过程的自动化和智能化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原因：随着科技的发展，人们对于烹饪效率和口感的追求不断提高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实现方式：通过智能设备、智能厨房用品等实现自动化烹饪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未来展望：随着技术的进步，智能化烹饪将更加普及和成熟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智能菜谱方案如何应对2024年饮食新趋势</a:t>
            </a:r>
            <a:endParaRPr altLang="en-US" dirty="0" lang="zh-CN"/>
          </a:p>
        </p:txBody>
      </p:sp>
      <p:sp>
        <p:nvSpPr>
          <p:cNvPr id="10496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THREE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健康饮食的应对策略</a:t>
            </a:r>
            <a:endParaRPr altLang="en-US" lang="zh-CN"/>
          </a:p>
        </p:txBody>
      </p:sp>
      <p:sp>
        <p:nvSpPr>
          <p:cNvPr id="104976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针对2024年饮食新趋势，智能菜谱方案应提供多样化、营养均衡的菜品选择，满足消费者对健康饮食的需求。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智能菜谱方案应引入科技元素，通过智能化的烹饪设备和软件，实现食材的精准搭配和营养保留，提高菜品的健康价值。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针对消费者对健康饮食的认知提升，智能菜谱方案应提供健康饮食知识和建议，引导消费者科学合理地选择和搭配菜品。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智能菜谱方案应关注可持续发展，选择环保、可持续的食材来源，推动绿色健康的饮食文化。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素食主义的应对策略</a:t>
            </a:r>
            <a:endParaRPr altLang="en-US" lang="zh-CN"/>
          </a:p>
        </p:txBody>
      </p:sp>
      <p:sp>
        <p:nvSpPr>
          <p:cNvPr id="104982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2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针对素食主义者的需求，智能菜谱方案可以提供定制化的素食食谱，满足不同口味和营养需求。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针对素食主义者对食材新鲜度的要求，智能菜谱方案可以提供智能食材采购和储存建议，确保食材新鲜、安全。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针对素食主义者对健康饮食的追求，智能菜谱方案可以提供科学的营养搭配，确保饮食健康、均衡。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针对素食主义者对环保的关注，智能菜谱方案可以提供环保食材推荐和节能烹饪方式，减少对环境的负担。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地方特色菜肴的应对策略</a:t>
            </a:r>
            <a:endParaRPr altLang="en-US" lang="zh-CN"/>
          </a:p>
        </p:txBody>
      </p:sp>
      <p:sp>
        <p:nvSpPr>
          <p:cNvPr id="10498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针对不同地区饮食特点，智能菜谱方案应提供多样化的菜品种类和口味选择，满足不同地区消费者的需求。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针对健康饮食趋势，智能菜谱方案应注重食材的营养搭配和健康烹饪方式，提供低脂、低糖、低盐等健康菜谱。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针对快速化、便捷化饮食趋势，智能菜谱方案应提供快速烹饪的菜谱和烹饪技巧，满足消费者快速烹饪的需求。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针对个性化饮食趋势，智能菜谱方案应提供定制化的菜谱和烹饪方式，满足消费者个性化的需求。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智能化烹饪的应对策略</a:t>
            </a:r>
            <a:endParaRPr altLang="en-US" lang="zh-CN"/>
          </a:p>
        </p:txBody>
      </p:sp>
      <p:sp>
        <p:nvSpPr>
          <p:cNvPr id="10499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针对健康饮食趋势，智能菜谱方案可提供定制化营养配比，满足个性化需求。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针对食材新鲜度要求高，智能菜谱方案可智能管理食材库存，及时提醒购买，保证食材新鲜。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针对烹饪时间紧张，智能菜谱方案可提供快速烹饪技巧和智能厨房设备联动，提高烹饪效率。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针对口味多样化，智能菜谱方案可利用大数据分析，推荐适合不同口味人群的菜谱。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智能菜谱方案的未来展望</a:t>
            </a:r>
            <a:endParaRPr altLang="en-US" dirty="0" lang="zh-CN"/>
          </a:p>
        </p:txBody>
      </p:sp>
      <p:sp>
        <p:nvSpPr>
          <p:cNvPr id="10500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FOUR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技术创新方向</a:t>
            </a:r>
            <a:endParaRPr altLang="en-US" lang="zh-CN"/>
          </a:p>
        </p:txBody>
      </p:sp>
      <p:sp>
        <p:nvSpPr>
          <p:cNvPr id="10500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物联网技术：实现食材供应链的实时监控与优化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虚拟现实技术：提供沉浸式的烹饪体验与教学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人工智能技术：提升智能菜谱的个性化推荐能力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大数据分析：精准分析用户口味和营养需求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市场拓展计划</a:t>
            </a:r>
            <a:endParaRPr altLang="en-US" lang="zh-CN"/>
          </a:p>
        </p:txBody>
      </p:sp>
      <p:sp>
        <p:nvSpPr>
          <p:cNvPr id="10501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合作推广：与餐饮企业、食材供应商等合作，共同推广智能菜谱方案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线上营销：利用社交媒体、短视频等平台进行线上宣传和营销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线下活动：组织烹饪比赛、美食节等活动，吸引更多用户了解和体验智能菜谱方案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持续优化：根据用户反馈和市场变化，不断优化智能菜谱方案，提高用户体验和满意度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战略规划</a:t>
            </a:r>
            <a:endParaRPr altLang="en-US" lang="zh-CN"/>
          </a:p>
        </p:txBody>
      </p:sp>
      <p:sp>
        <p:nvSpPr>
          <p:cNvPr id="105021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1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持续优化智能菜谱方案，提升用户体验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1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1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拓展智能菜谱方案的应用场景，满足更多用户需求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2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2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加强与食品行业的合作，共同推动智能菜谱方案的普及和应用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2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3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不断更新和升级智能菜谱方案的技术，保持行业领先地位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00313"/>
            <a:ext cx="8768398" cy="2255687"/>
          </a:xfrm>
        </p:spPr>
        <p:txBody>
          <a:bodyPr/>
          <a:p>
            <a:r>
              <a:rPr altLang="zh-CN" dirty="0" lang="en-US"/>
              <a:t>THANK</a:t>
            </a:r>
            <a:r>
              <a:rPr altLang="en-US" dirty="0" lang="zh-CN"/>
              <a:t> </a:t>
            </a:r>
            <a:r>
              <a:rPr altLang="zh-CN" dirty="0" lang="en-US"/>
              <a:t>YOU</a:t>
            </a:r>
            <a:endParaRPr altLang="en-US" dirty="0" lang="zh-CN"/>
          </a:p>
        </p:txBody>
      </p:sp>
      <p:sp>
        <p:nvSpPr>
          <p:cNvPr id="105026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86326" y="5123536"/>
            <a:ext cx="5711905" cy="834976"/>
          </a:xfrm>
        </p:spPr>
        <p:txBody>
          <a:bodyPr/>
          <a:p>
            <a:r>
              <a:rPr altLang="zh-CN" dirty="0" lang="en-US"/>
              <a:t>YOUR</a:t>
            </a:r>
            <a:r>
              <a:rPr altLang="en-US" dirty="0" lang="zh-CN"/>
              <a:t> </a:t>
            </a:r>
            <a:r>
              <a:rPr altLang="zh-CN" dirty="0" lang="en-US"/>
              <a:t>LOGO</a:t>
            </a:r>
            <a:endParaRPr altLang="en-US" dirty="0" lang="zh-CN"/>
          </a:p>
        </p:txBody>
      </p:sp>
      <p:sp>
        <p:nvSpPr>
          <p:cNvPr id="105027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718231" y="3919467"/>
            <a:ext cx="2880000" cy="1025602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20XX/XX/XX</a:t>
            </a:r>
            <a:endParaRPr altLang="zh-CN" dirty="0" lang="en-US"/>
          </a:p>
        </p:txBody>
      </p:sp>
      <p:sp>
        <p:nvSpPr>
          <p:cNvPr id="105027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86326" y="3921543"/>
            <a:ext cx="2743200" cy="1025602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6"/>
  <p:tag name="KSO_WM_UNIT_TYPE" val="f"/>
  <p:tag name="KSO_WM_UNIT_INDEX" val="3"/>
  <p:tag name="KSO_WM_UNIT_SUBTYPE" val="g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81"/>
  <p:tag name="KSO_WM_UNIT_TYPE" val="f"/>
  <p:tag name="KSO_WM_UNIT_INDEX" val="3"/>
  <p:tag name="KSO_WM_UNIT_SUBTYPE" val="g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0979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NOCLEAR" val="0"/>
  <p:tag name="KSO_WM_TEMPLATE_CATEGORY" val="custom"/>
  <p:tag name="KSO_WM_TEMPLATE_INDEX" val="20230979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9"/>
  <p:tag name="KSO_WM_TEMPLATE_THUMBS_INDEX" val="1、9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9_1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PRESET_TEXT" val="单击此处添加文档 标题内容"/>
</p:tagLst>
</file>

<file path=ppt/tags/tag134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79_1*f*2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35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9_1*f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PRESET_TEXT" val="汇报时间：20XX/XX/XX"/>
</p:tagLst>
</file>

<file path=ppt/tags/tag136.xml><?xml version="1.0" encoding="utf-8"?>
<p:tagLst xmlns:p="http://schemas.openxmlformats.org/presentationml/2006/main"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79_1*f*3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97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9"/>
  <p:tag name="KSO_WM_SLIDE_LAYOUT" val="a_f"/>
  <p:tag name="KSO_WM_SLIDE_LAYOUT_CNT" val="1_3"/>
  <p:tag name="KSO_WM_SLIDE_TYPE" val="title"/>
  <p:tag name="KSO_WM_SLIDE_SUBTYPE" val="pureTxt"/>
  <p:tag name="KSO_WM_TEMPLATE_THUMBS_INDEX" val="1、9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79_4*l_h_i*1_1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1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9_4*l_h_a*1_1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79_4*l_h_i*1_2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2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9_4*l_h_a*1_2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79_4*l_h_i*1_3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3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9_4*l_h_a*1_3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79_4*l_h_i*1_4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4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9_4*l_h_a*1_4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4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4*b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48.xml><?xml version="1.0" encoding="utf-8"?>
<p:tagLst xmlns:p="http://schemas.openxmlformats.org/presentationml/2006/main">
  <p:tag name="KSO_WM_SLIDE_ID" val="custom20230979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79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1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ONE"/>
</p:tagLst>
</file>

<file path=ppt/tags/tag151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TWO"/>
</p:tagLst>
</file>

<file path=ppt/tags/tag207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THREE"/>
</p:tagLst>
</file>

<file path=ppt/tags/tag246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3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FOUR"/>
</p:tagLst>
</file>

<file path=ppt/tags/tag305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2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81"/>
  <p:tag name="KSO_WM_UNIT_TYPE" val="f"/>
  <p:tag name="KSO_WM_UNIT_INDEX" val="2"/>
  <p:tag name="KSO_WM_UNIT_SUBTYPE" val="g"/>
  <p:tag name="KSO_WM_UNIT_PRESET_TEXT" val="YOUR LOGO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XX/XX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3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8"/>
  <p:tag name="KSO_WM_UNIT_TYPE" val="f"/>
  <p:tag name="KSO_WM_UNIT_INDEX" val="3"/>
  <p:tag name="KSO_WM_UNIT_PRESET_TEXT" val="汇报人：WPS"/>
</p:tagLst>
</file>

<file path=ppt/tags/tag346.xml><?xml version="1.0" encoding="utf-8"?>
<p:tagLst xmlns:p="http://schemas.openxmlformats.org/presentationml/2006/main">
  <p:tag name="KSO_WM_SLIDE_ID" val="custom2023097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9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3">
      <a:dk1>
        <a:sysClr lastClr="000000" val="windowText"/>
      </a:dk1>
      <a:lt1>
        <a:sysClr lastClr="FFFFFF" val="window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2024-01-06T04:06:50Z</dcterms:created>
  <dcterms:modified xsi:type="dcterms:W3CDTF">2024-01-06T04:06:50Z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a816af605b914243b1a21dcef4c68d8c_21</vt:lpwstr>
  </property>
</Properties>
</file>