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97" d="100"/>
          <a:sy n="97" d="100"/>
        </p:scale>
        <p:origin x="5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5CCA4B-B3EA-6626-F7A5-E97C609C97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8723188-EA5C-F206-6360-326504711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D518714-DF8D-E041-4EB5-E98CB92DA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66E73-19F7-4C11-AA33-3B362333BCF9}" type="datetimeFigureOut">
              <a:rPr lang="zh-CN" altLang="en-US" smtClean="0"/>
              <a:t>2024/12/27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4AFAF24-4B14-BE3E-1F8D-F21261E37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9CAD2E-0FAC-5CD5-C329-0645BE00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DA207-6945-444E-9FA9-0D4784E599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6168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1D8748-2FB0-0407-4A53-F8E9BD635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C35234-DBE4-F40F-9B6F-AB0677ABE6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AF7DB2-A24E-D6FA-8244-6A35B46EF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66E73-19F7-4C11-AA33-3B362333BCF9}" type="datetimeFigureOut">
              <a:rPr lang="zh-CN" altLang="en-US" smtClean="0"/>
              <a:t>2024/12/27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9858E4D-11AB-9885-9F21-36C83909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699A84F-90FA-59C5-6B60-3AFC39F25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DA207-6945-444E-9FA9-0D4784E599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160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ED1248-AAD8-BC64-3B70-01FC329AC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82AC40C-9CF2-D10C-89CD-449682A295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2F4A7D9-A2A1-A880-CE2D-9D9D9607E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66E73-19F7-4C11-AA33-3B362333BCF9}" type="datetimeFigureOut">
              <a:rPr lang="zh-CN" altLang="en-US" smtClean="0"/>
              <a:t>2024/12/27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F0678B-FD45-4708-5724-CB0EBA1FC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252A5D-D78F-A489-8125-0DDDA999D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DA207-6945-444E-9FA9-0D4784E599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9021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E2941F-3956-7DCA-813D-6CF6EE809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C58AE6D-62C5-08B2-E7A0-73D6538BF0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7EF1ABB-C5EC-E456-96B1-BFDD7DCCA1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D1EEF74-356B-9C0C-F770-C361FB2A2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66E73-19F7-4C11-AA33-3B362333BCF9}" type="datetimeFigureOut">
              <a:rPr lang="zh-CN" altLang="en-US" smtClean="0"/>
              <a:t>2024/12/27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1ED044-4656-5701-E089-A966B238A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9A1E23A-7BA9-303B-3586-D85960FFC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DA207-6945-444E-9FA9-0D4784E599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6013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FFF510-BB0C-98B8-8472-4A941BA5D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4D712F2-E085-2BCD-CDF2-B744F162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3C9E509-5D4E-3949-C6DB-3DA765E93E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3E3CD38-EC6C-A6C6-8C6D-AA321E3509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B1AD2D0-DFE9-D340-6CF9-208E4FBC3D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571DB95-4F0E-FE2B-8E89-2C8EF2607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66E73-19F7-4C11-AA33-3B362333BCF9}" type="datetimeFigureOut">
              <a:rPr lang="zh-CN" altLang="en-US" smtClean="0"/>
              <a:t>2024/12/27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265F3EE-85CC-76C2-66C0-35FB92181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A94572A-8E39-15B9-A196-A1EA45DE3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DA207-6945-444E-9FA9-0D4784E599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741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F0F155-02CF-EF98-059D-A839FC258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E9C8B15-DE44-8ED7-CF97-E67891C8E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66E73-19F7-4C11-AA33-3B362333BCF9}" type="datetimeFigureOut">
              <a:rPr lang="zh-CN" altLang="en-US" smtClean="0"/>
              <a:t>2024/12/27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A0D740A-7A17-A7A3-11C4-2BC5293E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49EE85C-A5EB-D617-8D99-6C851CBCB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DA207-6945-444E-9FA9-0D4784E599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480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15AA292-BDCF-62FE-1474-6CB151016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66E73-19F7-4C11-AA33-3B362333BCF9}" type="datetimeFigureOut">
              <a:rPr lang="zh-CN" altLang="en-US" smtClean="0"/>
              <a:t>2024/12/27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79AEFDB-F597-A17B-1776-22821C08E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B13D95-4AB1-28FD-BE81-B11BC0D3C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DA207-6945-444E-9FA9-0D4784E599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2856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BB203B-9B12-467D-575A-1A4A52E18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69FE34-28DB-574F-D586-DF774F877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AF7994E-8425-D954-3965-C78C266F9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645A1EE-A15B-8135-B401-651D4757C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66E73-19F7-4C11-AA33-3B362333BCF9}" type="datetimeFigureOut">
              <a:rPr lang="zh-CN" altLang="en-US" smtClean="0"/>
              <a:t>2024/12/27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C637E54-6670-DB19-BB05-EC44AE64D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66BF48F-2E86-FF12-0992-01AA39387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DA207-6945-444E-9FA9-0D4784E599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349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64A165-9741-B8A4-0D6E-DECCC4BE2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12E8AC1-7ECB-C8D6-7D4F-479E436F10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6D6D4CD-66B8-8A10-60B5-D8979227BD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FC544BC-B03C-D272-8F90-7AD5A92FD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66E73-19F7-4C11-AA33-3B362333BCF9}" type="datetimeFigureOut">
              <a:rPr lang="zh-CN" altLang="en-US" smtClean="0"/>
              <a:t>2024/12/27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C05679E-7D11-308D-F456-D241F450B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25F27CD-BE9C-BFC0-6C81-91C5521DB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DA207-6945-444E-9FA9-0D4784E599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5577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78F904-80D8-C075-F154-7CE60338C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EC8CE51-8E1E-5DA9-8BF8-4DE84F00FE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3CB1737-8C40-C13B-CDAC-1F1544068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66E73-19F7-4C11-AA33-3B362333BCF9}" type="datetimeFigureOut">
              <a:rPr lang="zh-CN" altLang="en-US" smtClean="0"/>
              <a:t>2024/12/27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6EF76FA-4F4E-75D1-3CC9-ED84561E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85830B-EC68-50F1-6693-6308D2222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DA207-6945-444E-9FA9-0D4784E599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49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02E4616-5E4B-A96E-03A7-87BE315224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399A4B8-DD8F-F212-3B6D-D04CF4F917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8844C8E-5BAE-3EA9-DBCE-6C2135D31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66E73-19F7-4C11-AA33-3B362333BCF9}" type="datetimeFigureOut">
              <a:rPr lang="zh-CN" altLang="en-US" smtClean="0"/>
              <a:t>2024/12/27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BBCABF3-211C-0E19-5467-A043F6C67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CC69143-1157-5640-5522-953D1B019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DA207-6945-444E-9FA9-0D4784E599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6235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71CD3FC-DC3C-3465-5644-E07667187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9BC7284-3E96-B4FF-82C3-06C5540B84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6CA2811-ADD8-C692-27E6-FF679B2DE5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066E73-19F7-4C11-AA33-3B362333BCF9}" type="datetimeFigureOut">
              <a:rPr lang="zh-CN" altLang="en-US" smtClean="0"/>
              <a:t>2024/12/27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17A902D-D0E9-C0A5-42E1-6AD0A021E4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6A584E0-7B25-4296-F54F-681707C228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8DA207-6945-444E-9FA9-0D4784E599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561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30CC856-1132-5123-C9FE-33AF64B37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85"/>
            <a:ext cx="12192000" cy="685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851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2FB1D-8872-F047-58CD-771FA1D76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AD9B46E-7BA8-D180-A19C-6160B1B47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4"/>
            <a:ext cx="12192000" cy="685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940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7778B-E6C4-7C55-09FA-3D0B983CF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B03EDA2-AEBC-9C05-9E5C-675265086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"/>
            <a:ext cx="12192000" cy="6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481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CB024-F48B-A01E-671E-B7D7AB355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85F98AE-A265-44D1-BF56-368C854A3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"/>
            <a:ext cx="12192000" cy="6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548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44BA7-01D0-6835-150A-D83D3D914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8703170-174D-5786-7DEF-5CB01D1A4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8"/>
            <a:ext cx="12192000" cy="684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842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41431-3AAA-1210-374B-1BB6D2F5F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35D2E22-586F-7367-11C0-5F8BEB35D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06"/>
            <a:ext cx="12192000" cy="684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439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952E0-347F-01E1-F4CE-376A5C1F4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9C526DB-0687-1158-D0E5-540930B17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4"/>
            <a:ext cx="12192000" cy="685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54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FE7DC-D23D-8CA1-CB6F-B4B372A79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336F511-D93D-38E2-5D35-DC95EC51D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" y="0"/>
            <a:ext cx="121909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027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75CFE-9DA5-A34C-67F4-66982BE50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AA5A245-F3B3-8570-1870-7B8293AFE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71"/>
            <a:ext cx="12192000" cy="683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767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C91AD-FA39-CCB9-B0ED-4F63C2CCC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83937A6-0F35-C052-0D69-8B48AA657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97"/>
            <a:ext cx="12192000" cy="684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585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F4772-167E-114A-4398-304D2F57A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B4AF09D-C400-D73C-AF92-9DE17EF92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8"/>
            <a:ext cx="12192000" cy="684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621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ADEE3-AA94-075A-6D22-FD1F34FFA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429DC9B-1E16-24A5-9FD1-8B431FA6A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" y="0"/>
            <a:ext cx="121909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50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DE8F2-E4DB-6BC2-5498-1BDB1ADF7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523A78F-3D64-EF23-040B-377B54EDA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"/>
            <a:ext cx="12192000" cy="6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721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1747C-F41D-166B-CF69-52579CFFF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C387241-213C-D9A2-0089-E4E8F5DFB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2" y="0"/>
            <a:ext cx="12186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440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4C379-5779-6338-5BC9-683D2D250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7FF2838-07D1-66F3-7B05-D3EB4F838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2" y="0"/>
            <a:ext cx="12186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518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2FC7B-6181-784F-CBCC-5A6904FF8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21BCECE-7E94-4555-8C33-A444687443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4"/>
            <a:ext cx="12192000" cy="685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840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8A6E7-A8FA-577B-7146-35E836B26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1CF460D-521A-C701-6C78-C181C6B67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"/>
            <a:ext cx="12192000" cy="6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259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D762CF-59BB-4019-ADB6-DDFBE3793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5442C11-FA6F-7194-84F8-5387BDA85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06"/>
            <a:ext cx="12192000" cy="684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1404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DDF88-0E9F-1FAC-1180-2130C5666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DFA0B2D-5F62-3442-B4AB-4384B9F006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4"/>
            <a:ext cx="12192000" cy="685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103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035D1-3913-E364-1DE4-90E3F0F1C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31264D7-7DC9-0E06-27D8-3A4C832B7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51"/>
            <a:ext cx="12192000" cy="684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2425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6704E-70F2-B5AD-68F9-5A923530B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3128FBE-FD4C-2A72-C406-8AC7D06DE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4"/>
            <a:ext cx="12192000" cy="685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8540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4CE38-7A08-9729-B1A2-CEB57E275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5F8B6D4-A8A3-960C-AEE8-72F73BD5F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85"/>
            <a:ext cx="12192000" cy="685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0636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BDD31-161F-030E-8CA8-504128460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3903E00-DD8C-A727-9119-EDD4BD896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97"/>
            <a:ext cx="12192000" cy="684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063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367E2-C4DE-087A-FCE5-D34285574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12CEF07-4BD2-FFDD-D399-A50962A21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"/>
            <a:ext cx="12192000" cy="6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2383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8F98E-BDDD-D7D4-6452-92B8511BF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354ABA0-71FB-4549-3FD2-4061CCDB9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"/>
            <a:ext cx="12192000" cy="6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118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0</Words>
  <Application>Microsoft Office PowerPoint</Application>
  <PresentationFormat>宽屏</PresentationFormat>
  <Paragraphs>0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9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2452767447@qq.com</dc:creator>
  <cp:lastModifiedBy>2452767447@qq.com</cp:lastModifiedBy>
  <cp:revision>1</cp:revision>
  <dcterms:created xsi:type="dcterms:W3CDTF">2024-12-27T08:55:38Z</dcterms:created>
  <dcterms:modified xsi:type="dcterms:W3CDTF">2024-12-27T09:20:23Z</dcterms:modified>
</cp:coreProperties>
</file>