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498" r:id="rId1"/>
    <p:sldMasterId id="2147487535" r:id="rId2"/>
  </p:sldMasterIdLst>
  <p:notesMasterIdLst>
    <p:notesMasterId r:id="rId3"/>
  </p:notesMasterIdLst>
  <p:sldIdLst>
    <p:sldId id="2099" r:id="rId4"/>
    <p:sldId id="2103" r:id="rId5"/>
    <p:sldId id="2107" r:id="rId6"/>
    <p:sldId id="2110" r:id="rId7"/>
    <p:sldId id="2116" r:id="rId9"/>
    <p:sldId id="2119" r:id="rId10"/>
    <p:sldId id="2122" r:id="rId11"/>
    <p:sldId id="2125" r:id="rId12"/>
    <p:sldId id="2128" r:id="rId13"/>
    <p:sldId id="2134" r:id="rId15"/>
    <p:sldId id="2137" r:id="rId16"/>
    <p:sldId id="2140" r:id="rId17"/>
    <p:sldId id="2143" r:id="rId18"/>
    <p:sldId id="2146" r:id="rId19"/>
    <p:sldId id="2152" r:id="rId21"/>
    <p:sldId id="2155" r:id="rId22"/>
    <p:sldId id="2158" r:id="rId23"/>
    <p:sldId id="2161" r:id="rId24"/>
    <p:sldId id="2164" r:id="rId25"/>
    <p:sldId id="2170" r:id="rId27"/>
    <p:sldId id="2173" r:id="rId28"/>
    <p:sldId id="2176" r:id="rId29"/>
    <p:sldId id="2179" r:id="rId30"/>
    <p:sldId id="218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499" r:id="rId1"/>
    <p:sldLayoutId id="2147487500" r:id="rId2"/>
    <p:sldLayoutId id="2147487501" r:id="rId3"/>
    <p:sldLayoutId id="2147487502" r:id="rId4"/>
    <p:sldLayoutId id="2147487503" r:id="rId5"/>
    <p:sldLayoutId id="2147487504" r:id="rId6"/>
    <p:sldLayoutId id="2147487505" r:id="rId7"/>
    <p:sldLayoutId id="2147487506" r:id="rId8"/>
    <p:sldLayoutId id="2147487507" r:id="rId9"/>
    <p:sldLayoutId id="2147487508" r:id="rId10"/>
    <p:sldLayoutId id="21474875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536" r:id="rId1"/>
    <p:sldLayoutId id="2147487537" r:id="rId2"/>
    <p:sldLayoutId id="2147487538" r:id="rId3"/>
    <p:sldLayoutId id="2147487539" r:id="rId4"/>
    <p:sldLayoutId id="2147487540" r:id="rId5"/>
    <p:sldLayoutId id="2147487541" r:id="rId6"/>
    <p:sldLayoutId id="2147487542" r:id="rId7"/>
    <p:sldLayoutId id="2147487543" r:id="rId8"/>
    <p:sldLayoutId id="2147487544" r:id="rId9"/>
    <p:sldLayoutId id="2147487545" r:id="rId10"/>
    <p:sldLayoutId id="214748754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tags" Target="../tags/tag157.xml"/><Relationship Id="rId18" Type="http://schemas.openxmlformats.org/officeDocument/2006/relationships/tags" Target="../tags/tag158.xml"/><Relationship Id="rId19" Type="http://schemas.openxmlformats.org/officeDocument/2006/relationships/tags" Target="../tags/tag159.xml"/><Relationship Id="rId20" Type="http://schemas.openxmlformats.org/officeDocument/2006/relationships/tags" Target="../tags/tag160.xml"/><Relationship Id="rId21" Type="http://schemas.openxmlformats.org/officeDocument/2006/relationships/tags" Target="../tags/tag161.xml"/><Relationship Id="rId22" Type="http://schemas.openxmlformats.org/officeDocument/2006/relationships/tags" Target="../tags/tag162.xml"/><Relationship Id="rId23" Type="http://schemas.openxmlformats.org/officeDocument/2006/relationships/tags" Target="../tags/tag163.xml"/><Relationship Id="rId24" Type="http://schemas.openxmlformats.org/officeDocument/2006/relationships/tags" Target="../tags/tag164.xml"/><Relationship Id="rId25" Type="http://schemas.openxmlformats.org/officeDocument/2006/relationships/tags" Target="../tags/tag165.xml"/><Relationship Id="rId26" Type="http://schemas.openxmlformats.org/officeDocument/2006/relationships/tags" Target="../tags/tag166.xml"/><Relationship Id="rId27" Type="http://schemas.openxmlformats.org/officeDocument/2006/relationships/tags" Target="../tags/tag167.xml"/><Relationship Id="rId28" Type="http://schemas.openxmlformats.org/officeDocument/2006/relationships/tags" Target="../tags/tag168.xml"/><Relationship Id="rId29" Type="http://schemas.openxmlformats.org/officeDocument/2006/relationships/tags" Target="../tags/tag169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tags" Target="../tags/tag296.xml"/><Relationship Id="rId18" Type="http://schemas.openxmlformats.org/officeDocument/2006/relationships/tags" Target="../tags/tag297.xml"/><Relationship Id="rId19" Type="http://schemas.openxmlformats.org/officeDocument/2006/relationships/tags" Target="../tags/tag298.xml"/><Relationship Id="rId20" Type="http://schemas.openxmlformats.org/officeDocument/2006/relationships/tags" Target="../tags/tag299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电力行业的成就与展望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电力行业的发展展望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电力行业的成就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电力行业面临的挑战与机遇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电力行业的发展趋势与前景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电力行业的成就</a:t>
            </a:r>
            <a:endParaRPr altLang="en-US" dirty="0" lang="zh-CN"/>
          </a:p>
        </p:txBody>
      </p:sp>
      <p:sp>
        <p:nvSpPr>
          <p:cNvPr id="10490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发电技术的进步</a:t>
            </a:r>
            <a:endParaRPr altLang="en-US" lang="zh-CN"/>
          </a:p>
        </p:txBody>
      </p:sp>
      <p:sp>
        <p:nvSpPr>
          <p:cNvPr id="10491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传统发电技术：火力发电、水力发电、核能发电等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新能源发电技术：太阳能、风能、地热能等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智能电网技术：提高电力系统的稳定性和可靠性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清洁能源发电技术：减少环境污染，提高能源利用效率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输配电技术的改进</a:t>
            </a:r>
            <a:endParaRPr altLang="en-US" lang="zh-CN"/>
          </a:p>
        </p:txBody>
      </p:sp>
      <p:sp>
        <p:nvSpPr>
          <p:cNvPr id="104914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输配电技术的概述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输配电技术的发展历程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输配电技术的改进措施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输配电技术改进对电力行业的影响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电力系统的智能化发展</a:t>
            </a:r>
            <a:endParaRPr altLang="en-US" lang="zh-CN"/>
          </a:p>
        </p:txBody>
      </p:sp>
      <p:sp>
        <p:nvSpPr>
          <p:cNvPr id="10491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智能电网的建设与推广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电力系统的智能化发展带来的经济效益与社会效益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电力系统的自动化与智能化技术应用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电力设备的智能化升级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电力行业的环保贡献</a:t>
            </a:r>
            <a:endParaRPr altLang="en-US" lang="zh-CN"/>
          </a:p>
        </p:txBody>
      </p:sp>
      <p:sp>
        <p:nvSpPr>
          <p:cNvPr id="10492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减少化石燃料消耗：电力行业通过采用清洁能源和高效技术，减少了对化石燃料的依赖，降低了温室气体排放。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降低污染排放：电力行业在生产过程中注重环保，采取各种措施降低污染排放，如脱硫、脱硝等，有效改善了空气质量。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推动清洁能源发展：电力行业积极推广清洁能源，如太阳能、风能等，为环保事业做出了重要贡献。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提高能源利用效率：电力行业通过采用先进的能源管理技术和设备，提高了能源利用效率，减少了能源浪费。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电力行业的发展展望</a:t>
            </a:r>
            <a:endParaRPr altLang="en-US" dirty="0" lang="zh-CN"/>
          </a:p>
        </p:txBody>
      </p:sp>
      <p:sp>
        <p:nvSpPr>
          <p:cNvPr id="10493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新能源发电的推广</a:t>
            </a:r>
            <a:endParaRPr altLang="en-US" lang="zh-CN"/>
          </a:p>
        </p:txBody>
      </p:sp>
      <p:sp>
        <p:nvSpPr>
          <p:cNvPr id="10494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新能源发电的种类：太阳能、风能、水能等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新能源发电的推广政策：政府补贴、税收优惠等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新能源发电的发展前景：未来将成为主流能源之一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新能源发电的优势：环保、高效、可持续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智能电网的建设</a:t>
            </a:r>
            <a:endParaRPr altLang="en-US" lang="zh-CN"/>
          </a:p>
        </p:txBody>
      </p:sp>
      <p:sp>
        <p:nvSpPr>
          <p:cNvPr id="10494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智能电网的定义和特点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智能电网的建设现状和成果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智能电网在电力行业的应用前景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智能电网建设面临的挑战和解决方案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电力行业的数字化转型</a:t>
            </a:r>
            <a:endParaRPr altLang="en-US" lang="zh-CN"/>
          </a:p>
        </p:txBody>
      </p:sp>
      <p:sp>
        <p:nvSpPr>
          <p:cNvPr id="104955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数字化转型的现状和趋势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数字化转型的背景和意义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数字化转型的关键技术和应用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数字化转型的挑战和解决方案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电力行业的国际化发展</a:t>
            </a:r>
            <a:endParaRPr altLang="en-US" lang="zh-CN"/>
          </a:p>
        </p:txBody>
      </p:sp>
      <p:sp>
        <p:nvSpPr>
          <p:cNvPr id="10496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国际化趋势：全球能源互联网的建设与发展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跨国合作：国际电力合作项目与经验分享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技术创新：智能电网、清洁能源等技术在国际市场的应用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政策支持：各国政府对电力行业国际化的支持与推动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电力行业面临的挑战与机遇</a:t>
            </a:r>
            <a:endParaRPr altLang="en-US" dirty="0" lang="zh-CN"/>
          </a:p>
        </p:txBody>
      </p:sp>
      <p:sp>
        <p:nvSpPr>
          <p:cNvPr id="10496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能源安全与能源转型的挑战</a:t>
            </a:r>
            <a:endParaRPr altLang="en-US" lang="zh-CN"/>
          </a:p>
        </p:txBody>
      </p:sp>
      <p:sp>
        <p:nvSpPr>
          <p:cNvPr id="104976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6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能源安全问题：随着全球能源结构的转变，电力行业面临着能源供应不稳定、能源价格波动等挑战。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能源转型问题：随着环保意识的提高和可再生能源的发展，电力行业需要加快转型步伐，适应新的能源结构。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技术创新问题：为了应对这些挑战，电力行业需要加强技术创新，提高能源利用效率，降低能源消耗和排放。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政策支持问题：政府需要加大对电力行业的支持力度，制定更加优惠的政策，鼓励企业加快转型步伐。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电力市场改革的机遇</a:t>
            </a:r>
            <a:endParaRPr altLang="en-US" lang="zh-CN"/>
          </a:p>
        </p:txBody>
      </p:sp>
      <p:sp>
        <p:nvSpPr>
          <p:cNvPr id="10498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电力行业面临的挑战与机遇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电力市场改革背景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电力市场改革带来的机遇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未来电力市场的发展趋势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电力行业技术创新的机会</a:t>
            </a:r>
            <a:endParaRPr altLang="en-US" lang="zh-CN"/>
          </a:p>
        </p:txBody>
      </p:sp>
      <p:sp>
        <p:nvSpPr>
          <p:cNvPr id="10498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新能源技术：随着环保意识的提高，新能源技术成为电力行业的重要发展方向，如太阳能、风能等。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智能电网技术：智能电网技术可以提高电力系统的效率和稳定性，降低能源损耗，为电力行业带来新的发展机遇。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储能技术：随着电力需求的增长，储能技术可以解决电力供应不稳定的问题，提高电力系统的可靠性和稳定性。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电力与互联网的融合：电力与互联网的融合可以为电力行业带来更多的创新机会，如智能家居、电动汽车等。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电力行业发展的政策环境</a:t>
            </a:r>
            <a:endParaRPr altLang="en-US" lang="zh-CN"/>
          </a:p>
        </p:txBody>
      </p:sp>
      <p:sp>
        <p:nvSpPr>
          <p:cNvPr id="10499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政策支持：政府加大对电力行业的投资和支持力度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能源转型：推动能源结构转型，提高电力在能源消费中的比重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市场竞争：加强市场竞争，推动电力行业提高效率和降低成本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环保政策：推动清洁能源发展，减少对环境的影响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电力行业的发展趋势与前景</a:t>
            </a:r>
            <a:endParaRPr altLang="en-US" dirty="0" lang="zh-CN"/>
          </a:p>
        </p:txBody>
      </p:sp>
      <p:sp>
        <p:nvSpPr>
          <p:cNvPr id="10500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清洁能源发电的趋势</a:t>
            </a:r>
            <a:endParaRPr altLang="en-US" lang="zh-CN"/>
          </a:p>
        </p:txBody>
      </p:sp>
      <p:sp>
        <p:nvSpPr>
          <p:cNvPr id="10501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核能、水能等传统清洁能源持续发展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政策支持推动清洁能源发电快速发展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清洁能源发电占比逐年提高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风能、太阳能等可再生能源成为主流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智能电网的发展前景</a:t>
            </a:r>
            <a:endParaRPr altLang="en-US" lang="zh-CN"/>
          </a:p>
        </p:txBody>
      </p:sp>
      <p:sp>
        <p:nvSpPr>
          <p:cNvPr id="105017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8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智能电网在电力行业的应用前景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9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智能电网的未来发展方向和挑战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9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智能电网的定义和特点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智能电网的发展现状和趋势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电力行业的可持续发展前景</a:t>
            </a:r>
            <a:endParaRPr altLang="en-US" lang="zh-CN"/>
          </a:p>
        </p:txBody>
      </p:sp>
      <p:sp>
        <p:nvSpPr>
          <p:cNvPr id="10502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区域互联互通：电力行业将加强区域互联互通，实现能源的优化配置，提高能源供应的可靠性和稳定性。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清洁能源转型：电力行业将逐步转向清洁能源，减少对化石燃料的依赖，降低碳排放。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智能化发展：随着技术的进步，电力行业将实现智能化发展，提高能源利用效率，降低能源浪费。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创新驱动发展：电力行业将加大创新力度，推动新技术、新模式的应用，提高行业的竞争力和可持续发展能力。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电力行业在未来的能源结构中的地位</a:t>
            </a:r>
            <a:endParaRPr altLang="en-US" lang="zh-CN"/>
          </a:p>
        </p:txBody>
      </p:sp>
      <p:sp>
        <p:nvSpPr>
          <p:cNvPr id="10503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清洁能源转型：电力行业将逐渐向清洁能源转型，减少对化石燃料的依赖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智能化发展：电力行业将加强智能化发展，提高能源利用效率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多元化能源供应：电力行业将与其他能源行业合作，实现多元化能源供应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可持续发展：电力行业将注重可持续发展，推动绿色能源的发展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36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3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0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57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2023-12-17T20:43:42Z</dcterms:created>
  <dcterms:modified xsi:type="dcterms:W3CDTF">2023-12-17T20:43:42Z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3df93328ec8f4c748b85c89a35b067de_21</vt:lpwstr>
  </property>
</Properties>
</file>