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872" r:id="rId1"/>
    <p:sldMasterId id="2147483909" r:id="rId2"/>
  </p:sldMasterIdLst>
  <p:notesMasterIdLst>
    <p:notesMasterId r:id="rId3"/>
  </p:notesMasterIdLst>
  <p:sldIdLst>
    <p:sldId id="362" r:id="rId4"/>
    <p:sldId id="365" r:id="rId5"/>
    <p:sldId id="368" r:id="rId6"/>
    <p:sldId id="371" r:id="rId7"/>
    <p:sldId id="374" r:id="rId8"/>
    <p:sldId id="377" r:id="rId9"/>
    <p:sldId id="380" r:id="rId10"/>
    <p:sldId id="383" r:id="rId11"/>
    <p:sldId id="386" r:id="rId12"/>
    <p:sldId id="389" r:id="rId13"/>
    <p:sldId id="392" r:id="rId14"/>
    <p:sldId id="395" r:id="rId15"/>
    <p:sldId id="398" r:id="rId16"/>
    <p:sldId id="401" r:id="rId17"/>
    <p:sldId id="404" r:id="rId18"/>
    <p:sldId id="407" r:id="rId19"/>
    <p:sldId id="410" r:id="rId20"/>
    <p:sldId id="413" r:id="rId21"/>
    <p:sldId id="416" r:id="rId22"/>
    <p:sldId id="419" r:id="rId23"/>
    <p:sldId id="422" r:id="rId24"/>
    <p:sldId id="425" r:id="rId25"/>
    <p:sldId id="428" r:id="rId26"/>
    <p:sldId id="431" r:id="rId27"/>
    <p:sldId id="434" r:id="rId28"/>
    <p:sldId id="437" r:id="rId29"/>
    <p:sldId id="441"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tags" Target="../tags/tag16.xml"/><Relationship Id="rId18" Type="http://schemas.openxmlformats.org/officeDocument/2006/relationships/tags" Target="../tags/tag17.xml"/><Relationship Id="rId1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image" Target="../media/image2.png"/><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3.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4.png"/><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image" Target="../media/image1.png"/><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任意多边形: 形状 6"/>
          <p:cNvSpPr/>
          <p:nvPr userDrawn="1">
            <p:custDataLst>
              <p:tags r:id="rId1"/>
            </p:custDataLst>
          </p:nvPr>
        </p:nvSpPr>
        <p:spPr>
          <a:xfrm flipH="1">
            <a:off x="1" y="0"/>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
        <p:nvSpPr>
          <p:cNvPr id="1048672" name="任意多边形 13"/>
          <p:cNvSpPr/>
          <p:nvPr userDrawn="1">
            <p:custDataLst>
              <p:tags r:id="rId2"/>
            </p:custDataLst>
          </p:nvPr>
        </p:nvSpPr>
        <p:spPr>
          <a:xfrm>
            <a:off x="4511040" y="2021840"/>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图片 10"/>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0" y="2849880"/>
            <a:ext cx="9394825" cy="4008120"/>
          </a:xfrm>
          <a:prstGeom prst="rect"/>
        </p:spPr>
      </p:pic>
      <p:cxnSp>
        <p:nvCxnSpPr>
          <p:cNvPr id="3145729" name="直接连接符 12"/>
          <p:cNvCxnSpPr>
            <a:cxnSpLocks/>
          </p:cNvCxnSpPr>
          <p:nvPr userDrawn="1">
            <p:custDataLst>
              <p:tags r:id="rId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5"/>
          <p:cNvCxnSpPr>
            <a:cxnSpLocks/>
          </p:cNvCxnSpPr>
          <p:nvPr userDrawn="1">
            <p:custDataLst>
              <p:tags r:id="rId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674" name="标题 1"/>
          <p:cNvSpPr>
            <a:spLocks noGrp="1"/>
          </p:cNvSpPr>
          <p:nvPr>
            <p:ph type="ctrTitle" hasCustomPrompt="1"/>
            <p:custDataLst>
              <p:tags r:id="rId8"/>
            </p:custDataLst>
          </p:nvPr>
        </p:nvSpPr>
        <p:spPr>
          <a:xfrm>
            <a:off x="5856514" y="754533"/>
            <a:ext cx="5375326" cy="1859048"/>
          </a:xfrm>
        </p:spPr>
        <p:txBody>
          <a:bodyPr anchor="b">
            <a:normAutofit/>
          </a:bodyPr>
          <a:lstStyle>
            <a:lvl1pPr algn="l">
              <a:lnSpc>
                <a:spcPct val="100000"/>
              </a:lnSpc>
              <a:defRPr sz="4800"/>
            </a:lvl1pPr>
          </a:lstStyle>
          <a:p>
            <a:r>
              <a:rPr altLang="en-US" dirty="0" lang="zh-CN"/>
              <a:t>编辑母版标题</a:t>
            </a:r>
            <a:endParaRPr altLang="en-US" dirty="0" lang="zh-CN"/>
          </a:p>
        </p:txBody>
      </p:sp>
      <p:sp>
        <p:nvSpPr>
          <p:cNvPr id="1048676" name="副标题 2"/>
          <p:cNvSpPr>
            <a:spLocks noGrp="1"/>
          </p:cNvSpPr>
          <p:nvPr>
            <p:ph type="subTitle" idx="1"/>
            <p:custDataLst>
              <p:tags r:id="rId9"/>
            </p:custDataLst>
          </p:nvPr>
        </p:nvSpPr>
        <p:spPr>
          <a:xfrm>
            <a:off x="5856513" y="2773054"/>
            <a:ext cx="5375325" cy="370742"/>
          </a:xfrm>
        </p:spPr>
        <p:txBody>
          <a:bodyPr>
            <a:normAutofit/>
          </a:bodyPr>
          <a:lstStyle>
            <a:lvl1pPr algn="l" indent="0" marL="0">
              <a:lnSpc>
                <a:spcPct val="100000"/>
              </a:lnSpc>
              <a:buNone/>
              <a:defRPr sz="18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8" name="日期占位符 3"/>
          <p:cNvSpPr>
            <a:spLocks noGrp="1"/>
          </p:cNvSpPr>
          <p:nvPr>
            <p:ph type="dt" sz="half" idx="10"/>
            <p:custDataLst>
              <p:tags r:id="rId10"/>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11"/>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12"/>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a:spLocks noGrp="1"/>
          </p:cNvSpPr>
          <p:nvPr>
            <p:ph type="body" sz="quarter" idx="13" hasCustomPrompt="1"/>
            <p:custDataLst>
              <p:tags r:id="rId13"/>
            </p:custDataLst>
          </p:nvPr>
        </p:nvSpPr>
        <p:spPr>
          <a:xfrm>
            <a:off x="838199" y="504000"/>
            <a:ext cx="274319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686" name="文本占位符 13"/>
          <p:cNvSpPr>
            <a:spLocks noGrp="1"/>
          </p:cNvSpPr>
          <p:nvPr>
            <p:ph type="body" sz="quarter" idx="14" hasCustomPrompt="1"/>
            <p:custDataLst>
              <p:tags r:id="rId14"/>
            </p:custDataLst>
          </p:nvPr>
        </p:nvSpPr>
        <p:spPr>
          <a:xfrm>
            <a:off x="8488638" y="3597814"/>
            <a:ext cx="2743200"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日期时间占位符</a:t>
            </a:r>
            <a:endParaRPr altLang="en-US" dirty="0" lang="zh-CN"/>
          </a:p>
        </p:txBody>
      </p:sp>
      <p:sp>
        <p:nvSpPr>
          <p:cNvPr id="1048688" name="文本占位符 23"/>
          <p:cNvSpPr>
            <a:spLocks noGrp="1"/>
          </p:cNvSpPr>
          <p:nvPr>
            <p:ph type="body" sz="quarter" idx="17" hasCustomPrompt="1"/>
            <p:custDataLst>
              <p:tags r:id="rId15"/>
            </p:custDataLst>
          </p:nvPr>
        </p:nvSpPr>
        <p:spPr>
          <a:xfrm>
            <a:off x="5856514" y="3597814"/>
            <a:ext cx="2533699"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署名占位符</a:t>
            </a:r>
            <a:endParaRPr altLang="en-US" dirty="0" lang="zh-CN"/>
          </a:p>
        </p:txBody>
      </p:sp>
      <p:cxnSp>
        <p:nvCxnSpPr>
          <p:cNvPr id="3145735" name="直接箭头连接符 18"/>
          <p:cNvCxnSpPr>
            <a:cxnSpLocks/>
          </p:cNvCxnSpPr>
          <p:nvPr userDrawn="1">
            <p:custDataLst>
              <p:tags r:id="rId16"/>
            </p:custDataLst>
          </p:nvPr>
        </p:nvCxnSpPr>
        <p:spPr>
          <a:xfrm>
            <a:off x="5831840" y="3316790"/>
            <a:ext cx="5400000" cy="0"/>
          </a:xfrm>
          <a:prstGeom prst="straightConnector1"/>
          <a:ln>
            <a:solidFill>
              <a:schemeClr val="accent3">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690" name="任意多边形: 形状 28"/>
          <p:cNvSpPr/>
          <p:nvPr userDrawn="1">
            <p:custDataLst>
              <p:tags r:id="rId17"/>
            </p:custDataLst>
          </p:nvPr>
        </p:nvSpPr>
        <p:spPr>
          <a:xfrm>
            <a:off x="1" y="-19685"/>
            <a:ext cx="5213351" cy="4836161"/>
          </a:xfrm>
          <a:custGeom>
            <a:avLst/>
            <a:gdLst>
              <a:gd name="connsiteX0" fmla="*/ 3621057 w 5213351"/>
              <a:gd name="connsiteY0" fmla="*/ 0 h 4836161"/>
              <a:gd name="connsiteX1" fmla="*/ 4926428 w 5213351"/>
              <a:gd name="connsiteY1" fmla="*/ 0 h 4836161"/>
              <a:gd name="connsiteX2" fmla="*/ 4941563 w 5213351"/>
              <a:gd name="connsiteY2" fmla="*/ 31418 h 4836161"/>
              <a:gd name="connsiteX3" fmla="*/ 5213351 w 5213351"/>
              <a:gd name="connsiteY3" fmla="*/ 1377633 h 4836161"/>
              <a:gd name="connsiteX4" fmla="*/ 1754823 w 5213351"/>
              <a:gd name="connsiteY4" fmla="*/ 4836161 h 4836161"/>
              <a:gd name="connsiteX5" fmla="*/ 106283 w 5213351"/>
              <a:gd name="connsiteY5" fmla="*/ 4418735 h 4836161"/>
              <a:gd name="connsiteX6" fmla="*/ 0 w 5213351"/>
              <a:gd name="connsiteY6" fmla="*/ 4354167 h 4836161"/>
              <a:gd name="connsiteX7" fmla="*/ 0 w 5213351"/>
              <a:gd name="connsiteY7" fmla="*/ 2895476 h 4836161"/>
              <a:gd name="connsiteX8" fmla="*/ 112833 w 5213351"/>
              <a:gd name="connsiteY8" fmla="*/ 3019623 h 4836161"/>
              <a:gd name="connsiteX9" fmla="*/ 1754823 w 5213351"/>
              <a:gd name="connsiteY9" fmla="*/ 3699758 h 4836161"/>
              <a:gd name="connsiteX10" fmla="*/ 4076948 w 5213351"/>
              <a:gd name="connsiteY10" fmla="*/ 1377633 h 4836161"/>
              <a:gd name="connsiteX11" fmla="*/ 3680365 w 5213351"/>
              <a:gd name="connsiteY11" fmla="*/ 79311 h 4836161"/>
              <a:gd name="connsiteX12" fmla="*/ 3621057 w 5213351"/>
              <a:gd name="connsiteY12" fmla="*/ 0 h 483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13351" h="4836161">
                <a:moveTo>
                  <a:pt x="3621057" y="0"/>
                </a:moveTo>
                <a:lnTo>
                  <a:pt x="4926428" y="0"/>
                </a:lnTo>
                <a:lnTo>
                  <a:pt x="4941563" y="31418"/>
                </a:lnTo>
                <a:cubicBezTo>
                  <a:pt x="5116574" y="445191"/>
                  <a:pt x="5213351" y="900110"/>
                  <a:pt x="5213351" y="1377633"/>
                </a:cubicBezTo>
                <a:cubicBezTo>
                  <a:pt x="5213351" y="3287725"/>
                  <a:pt x="3664915" y="4836161"/>
                  <a:pt x="1754823" y="4836161"/>
                </a:cubicBezTo>
                <a:cubicBezTo>
                  <a:pt x="1157919" y="4836161"/>
                  <a:pt x="596334" y="4684947"/>
                  <a:pt x="106283" y="4418735"/>
                </a:cubicBezTo>
                <a:lnTo>
                  <a:pt x="0" y="4354167"/>
                </a:lnTo>
                <a:lnTo>
                  <a:pt x="0" y="2895476"/>
                </a:lnTo>
                <a:lnTo>
                  <a:pt x="112833" y="3019623"/>
                </a:lnTo>
                <a:cubicBezTo>
                  <a:pt x="533055" y="3439845"/>
                  <a:pt x="1113586" y="3699758"/>
                  <a:pt x="1754823" y="3699758"/>
                </a:cubicBezTo>
                <a:cubicBezTo>
                  <a:pt x="3037297" y="3699758"/>
                  <a:pt x="4076948" y="2660107"/>
                  <a:pt x="4076948" y="1377633"/>
                </a:cubicBezTo>
                <a:cubicBezTo>
                  <a:pt x="4076948" y="896705"/>
                  <a:pt x="3930747" y="449925"/>
                  <a:pt x="3680365" y="79311"/>
                </a:cubicBezTo>
                <a:lnTo>
                  <a:pt x="3621057"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692" name="任意多边形: 形状 38"/>
          <p:cNvSpPr/>
          <p:nvPr userDrawn="1">
            <p:custDataLst>
              <p:tags r:id="rId18"/>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4"/>
            </p:custDataLst>
          </p:nvPr>
        </p:nvSpPr>
        <p:spPr/>
        <p:txBody>
          <a:bodyPr/>
          <a:p>
            <a:endParaRPr altLang="en-US" lang="zh-CN"/>
          </a:p>
        </p:txBody>
      </p:sp>
      <p:sp>
        <p:nvSpPr>
          <p:cNvPr id="104870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4" name="矩形 10"/>
          <p:cNvSpPr/>
          <p:nvPr userDrawn="1">
            <p:custDataLst>
              <p:tags r:id="rId1"/>
            </p:custDataLst>
          </p:nvPr>
        </p:nvSpPr>
        <p:spPr>
          <a:xfrm flipH="1">
            <a:off x="-251" y="26726"/>
            <a:ext cx="12192000" cy="3486150"/>
          </a:xfrm>
          <a:prstGeom prst="rect"/>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7" name="图片 11"/>
          <p:cNvPicPr>
            <a:picLocks noChangeAspect="1"/>
          </p:cNvPicPr>
          <p:nvPr userDrawn="1">
            <p:custDataLst>
              <p:tags r:id="rId2"/>
            </p:custDataLst>
          </p:nvPr>
        </p:nvPicPr>
        <p:blipFill>
          <a:blip xmlns:r="http://schemas.openxmlformats.org/officeDocument/2006/relationships" r:embed="rId3"/>
          <a:stretch>
            <a:fillRect/>
          </a:stretch>
        </p:blipFill>
        <p:spPr>
          <a:xfrm>
            <a:off x="4559398" y="422380"/>
            <a:ext cx="7632854" cy="5456393"/>
          </a:xfrm>
          <a:prstGeom prst="rect"/>
        </p:spPr>
      </p:pic>
      <p:sp>
        <p:nvSpPr>
          <p:cNvPr id="1048706" name="标题 1"/>
          <p:cNvSpPr>
            <a:spLocks noGrp="1"/>
          </p:cNvSpPr>
          <p:nvPr>
            <p:ph type="title" hasCustomPrompt="1"/>
            <p:custDataLst>
              <p:tags r:id="rId4"/>
            </p:custDataLst>
          </p:nvPr>
        </p:nvSpPr>
        <p:spPr>
          <a:xfrm>
            <a:off x="839788" y="1136700"/>
            <a:ext cx="2880000" cy="1081088"/>
          </a:xfrm>
        </p:spPr>
        <p:txBody>
          <a:bodyPr anchor="b">
            <a:normAutofit/>
          </a:bodyPr>
          <a:lstStyle>
            <a:lvl1pPr>
              <a:defRPr sz="6000">
                <a:solidFill>
                  <a:schemeClr val="lt1">
                    <a:lumMod val="100000"/>
                  </a:schemeClr>
                </a:solidFill>
              </a:defRPr>
            </a:lvl1pPr>
          </a:lstStyle>
          <a:p>
            <a:r>
              <a:rPr altLang="en-US" dirty="0" lang="zh-CN"/>
              <a:t>标题</a:t>
            </a:r>
            <a:endParaRPr altLang="en-US" dirty="0" lang="zh-CN"/>
          </a:p>
        </p:txBody>
      </p:sp>
      <p:sp>
        <p:nvSpPr>
          <p:cNvPr id="1048708"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6"/>
            </p:custDataLst>
          </p:nvPr>
        </p:nvSpPr>
        <p:spPr/>
        <p:txBody>
          <a:bodyPr/>
          <a:p>
            <a:endParaRPr altLang="en-US" lang="zh-CN"/>
          </a:p>
        </p:txBody>
      </p:sp>
      <p:sp>
        <p:nvSpPr>
          <p:cNvPr id="1048712"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4" name="任意多边形: 形状 20"/>
          <p:cNvSpPr/>
          <p:nvPr userDrawn="1">
            <p:custDataLst>
              <p:tags r:id="rId1"/>
            </p:custDataLst>
          </p:nvPr>
        </p:nvSpPr>
        <p:spPr>
          <a:xfrm>
            <a:off x="6744970" y="-24650"/>
            <a:ext cx="5447030" cy="5344045"/>
          </a:xfrm>
          <a:custGeom>
            <a:avLst/>
            <a:gdLst>
              <a:gd name="connsiteX0" fmla="*/ 886420 w 5447030"/>
              <a:gd name="connsiteY0" fmla="*/ 0 h 5344045"/>
              <a:gd name="connsiteX1" fmla="*/ 5422940 w 5447030"/>
              <a:gd name="connsiteY1" fmla="*/ 0 h 5344045"/>
              <a:gd name="connsiteX2" fmla="*/ 5447030 w 5447030"/>
              <a:gd name="connsiteY2" fmla="*/ 26506 h 5344045"/>
              <a:gd name="connsiteX3" fmla="*/ 5447030 w 5447030"/>
              <a:gd name="connsiteY3" fmla="*/ 4352225 h 5344045"/>
              <a:gd name="connsiteX4" fmla="*/ 5385376 w 5447030"/>
              <a:gd name="connsiteY4" fmla="*/ 4420061 h 5344045"/>
              <a:gd name="connsiteX5" fmla="*/ 3154680 w 5447030"/>
              <a:gd name="connsiteY5" fmla="*/ 5344045 h 5344045"/>
              <a:gd name="connsiteX6" fmla="*/ 0 w 5447030"/>
              <a:gd name="connsiteY6" fmla="*/ 2189365 h 5344045"/>
              <a:gd name="connsiteX7" fmla="*/ 720375 w 5447030"/>
              <a:gd name="connsiteY7" fmla="*/ 182695 h 5344045"/>
              <a:gd name="connsiteX8" fmla="*/ 886420 w 5447030"/>
              <a:gd name="connsiteY8" fmla="*/ 0 h 5344045"/>
              <a:gd name="connsiteX9" fmla="*/ 3154680 w 5447030"/>
              <a:gd name="connsiteY9" fmla="*/ 474670 h 5344045"/>
              <a:gd name="connsiteX10" fmla="*/ 1439985 w 5447030"/>
              <a:gd name="connsiteY10" fmla="*/ 2189365 h 5344045"/>
              <a:gd name="connsiteX11" fmla="*/ 3154680 w 5447030"/>
              <a:gd name="connsiteY11" fmla="*/ 3904060 h 5344045"/>
              <a:gd name="connsiteX12" fmla="*/ 4869375 w 5447030"/>
              <a:gd name="connsiteY12" fmla="*/ 2189365 h 5344045"/>
              <a:gd name="connsiteX13" fmla="*/ 3154680 w 5447030"/>
              <a:gd name="connsiteY13" fmla="*/ 474670 h 534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47030" h="5344045">
                <a:moveTo>
                  <a:pt x="886420" y="0"/>
                </a:moveTo>
                <a:lnTo>
                  <a:pt x="5422940" y="0"/>
                </a:lnTo>
                <a:lnTo>
                  <a:pt x="5447030" y="26506"/>
                </a:lnTo>
                <a:lnTo>
                  <a:pt x="5447030" y="4352225"/>
                </a:lnTo>
                <a:lnTo>
                  <a:pt x="5385376" y="4420061"/>
                </a:lnTo>
                <a:cubicBezTo>
                  <a:pt x="4814491" y="4990946"/>
                  <a:pt x="4025821" y="5344045"/>
                  <a:pt x="3154680" y="5344045"/>
                </a:cubicBezTo>
                <a:cubicBezTo>
                  <a:pt x="1412398" y="5344045"/>
                  <a:pt x="0" y="3931647"/>
                  <a:pt x="0" y="2189365"/>
                </a:cubicBezTo>
                <a:cubicBezTo>
                  <a:pt x="0" y="1427117"/>
                  <a:pt x="270342" y="728010"/>
                  <a:pt x="720375" y="182695"/>
                </a:cubicBezTo>
                <a:lnTo>
                  <a:pt x="886420" y="0"/>
                </a:lnTo>
                <a:close/>
                <a:moveTo>
                  <a:pt x="3154680" y="474670"/>
                </a:moveTo>
                <a:cubicBezTo>
                  <a:pt x="2207680" y="474670"/>
                  <a:pt x="1439985" y="1242365"/>
                  <a:pt x="1439985" y="2189365"/>
                </a:cubicBezTo>
                <a:cubicBezTo>
                  <a:pt x="1439985" y="3136365"/>
                  <a:pt x="2207680" y="3904060"/>
                  <a:pt x="3154680" y="3904060"/>
                </a:cubicBezTo>
                <a:cubicBezTo>
                  <a:pt x="4101680" y="3904060"/>
                  <a:pt x="4869375" y="3136365"/>
                  <a:pt x="4869375" y="2189365"/>
                </a:cubicBezTo>
                <a:cubicBezTo>
                  <a:pt x="4869375" y="1242365"/>
                  <a:pt x="4101680" y="474670"/>
                  <a:pt x="3154680" y="474670"/>
                </a:cubicBezTo>
                <a:close/>
              </a:path>
            </a:pathLst>
          </a:custGeom>
          <a:gradFill>
            <a:gsLst>
              <a:gs pos="0">
                <a:schemeClr val="bg1"/>
              </a:gs>
              <a:gs pos="100000">
                <a:schemeClr val="accent1">
                  <a:lumMod val="20000"/>
                  <a:lumOff val="80000"/>
                  <a:alpha val="7000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16" name="任意多边形: 形状 8"/>
          <p:cNvSpPr/>
          <p:nvPr userDrawn="1">
            <p:custDataLst>
              <p:tags r:id="rId2"/>
            </p:custDataLst>
          </p:nvPr>
        </p:nvSpPr>
        <p:spPr>
          <a:xfrm>
            <a:off x="-1270" y="4457739"/>
            <a:ext cx="12192000" cy="2401531"/>
          </a:xfrm>
          <a:custGeom>
            <a:avLst/>
            <a:gdLst>
              <a:gd name="connsiteX0" fmla="*/ 0 w 12192000"/>
              <a:gd name="connsiteY0" fmla="*/ 0 h 1888180"/>
              <a:gd name="connsiteX1" fmla="*/ 12192000 w 12192000"/>
              <a:gd name="connsiteY1" fmla="*/ 0 h 1888180"/>
              <a:gd name="connsiteX2" fmla="*/ 12192000 w 12192000"/>
              <a:gd name="connsiteY2" fmla="*/ 1888180 h 1888180"/>
              <a:gd name="connsiteX3" fmla="*/ 0 w 12192000"/>
              <a:gd name="connsiteY3" fmla="*/ 1888180 h 1888180"/>
            </a:gdLst>
            <a:ahLst/>
            <a:cxnLst>
              <a:cxn ang="0">
                <a:pos x="connsiteX0" y="connsiteY0"/>
              </a:cxn>
              <a:cxn ang="0">
                <a:pos x="connsiteX1" y="connsiteY1"/>
              </a:cxn>
              <a:cxn ang="0">
                <a:pos x="connsiteX2" y="connsiteY2"/>
              </a:cxn>
              <a:cxn ang="0">
                <a:pos x="connsiteX3" y="connsiteY3"/>
              </a:cxn>
            </a:cxnLst>
            <a:rect l="l" t="t" r="r" b="b"/>
            <a:pathLst>
              <a:path w="12192000" h="1888180">
                <a:moveTo>
                  <a:pt x="0" y="0"/>
                </a:moveTo>
                <a:lnTo>
                  <a:pt x="12192000" y="0"/>
                </a:lnTo>
                <a:lnTo>
                  <a:pt x="12192000" y="1888180"/>
                </a:lnTo>
                <a:lnTo>
                  <a:pt x="0" y="1888180"/>
                </a:lnTo>
                <a:close/>
              </a:path>
            </a:pathLst>
          </a:custGeom>
          <a:gradFill flip="none" rotWithShape="1">
            <a:gsLst>
              <a:gs pos="0">
                <a:schemeClr val="accent1">
                  <a:alpha val="0"/>
                </a:schemeClr>
              </a:gs>
              <a:gs pos="100000">
                <a:schemeClr val="accent1"/>
              </a:gs>
            </a:gsLst>
            <a:lin ang="54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9" name="图片 9"/>
          <p:cNvPicPr>
            <a:picLocks noChangeAspect="1"/>
          </p:cNvPicPr>
          <p:nvPr userDrawn="1">
            <p:custDataLst>
              <p:tags r:id="rId3"/>
            </p:custDataLst>
          </p:nvPr>
        </p:nvPicPr>
        <p:blipFill>
          <a:blip xmlns:r="http://schemas.openxmlformats.org/officeDocument/2006/relationships" r:embed="rId4"/>
          <a:srcRect b="6302"/>
          <a:stretch>
            <a:fillRect/>
          </a:stretch>
        </p:blipFill>
        <p:spPr>
          <a:xfrm>
            <a:off x="4735830" y="711835"/>
            <a:ext cx="7456170" cy="6146165"/>
          </a:xfrm>
          <a:prstGeom prst="rect"/>
        </p:spPr>
      </p:pic>
      <p:sp>
        <p:nvSpPr>
          <p:cNvPr id="1048718" name="矩形 12"/>
          <p:cNvSpPr/>
          <p:nvPr userDrawn="1">
            <p:custDataLst>
              <p:tags r:id="rId5"/>
            </p:custDataLst>
          </p:nvPr>
        </p:nvSpPr>
        <p:spPr>
          <a:xfrm>
            <a:off x="797560" y="4177665"/>
            <a:ext cx="2743200" cy="1494155"/>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1" name="图片 13" descr="窗户外的景色  中度可信度描述已自动生成"/>
          <p:cNvPicPr>
            <a:picLocks noChangeAspect="1"/>
          </p:cNvPicPr>
          <p:nvPr userDrawn="1">
            <p:custDataLst>
              <p:tags r:id="rId6"/>
            </p:custDataLst>
          </p:nvPr>
        </p:nvPicPr>
        <p:blipFill rotWithShape="1">
          <a:blip xmlns:r="http://schemas.openxmlformats.org/officeDocument/2006/relationships" r:embed="rId7" cstate="print"/>
          <a:srcRect t="2459" b="7771"/>
          <a:stretch>
            <a:fillRect/>
          </a:stretch>
        </p:blipFill>
        <p:spPr>
          <a:xfrm>
            <a:off x="876300" y="4272280"/>
            <a:ext cx="2585085" cy="1305560"/>
          </a:xfrm>
          <a:prstGeom prst="rect"/>
        </p:spPr>
      </p:pic>
      <p:cxnSp>
        <p:nvCxnSpPr>
          <p:cNvPr id="3145737" name="直接连接符 11"/>
          <p:cNvCxnSpPr>
            <a:cxnSpLocks/>
          </p:cNvCxnSpPr>
          <p:nvPr userDrawn="1">
            <p:custDataLst>
              <p:tags r:id="rId8"/>
            </p:custDataLst>
          </p:nvPr>
        </p:nvCxnSpPr>
        <p:spPr>
          <a:xfrm>
            <a:off x="822114" y="3665894"/>
            <a:ext cx="828000" cy="10388"/>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标题 1"/>
          <p:cNvSpPr>
            <a:spLocks noGrp="1"/>
          </p:cNvSpPr>
          <p:nvPr>
            <p:ph type="title" hasCustomPrompt="1"/>
            <p:custDataLst>
              <p:tags r:id="rId9"/>
            </p:custDataLst>
          </p:nvPr>
        </p:nvSpPr>
        <p:spPr>
          <a:xfrm>
            <a:off x="833988" y="2314650"/>
            <a:ext cx="7557025" cy="787008"/>
          </a:xfrm>
        </p:spPr>
        <p:txBody>
          <a:bodyPr anchor="b">
            <a:normAutofit/>
          </a:bodyPr>
          <a:lstStyle>
            <a:lvl1pPr algn="l">
              <a:defRPr sz="5000">
                <a:solidFill>
                  <a:schemeClr val="tx1">
                    <a:lumMod val="75000"/>
                    <a:lumOff val="25000"/>
                  </a:schemeClr>
                </a:solidFill>
              </a:defRPr>
            </a:lvl1pPr>
          </a:lstStyle>
          <a:p>
            <a:r>
              <a:rPr altLang="en-US" dirty="0" lang="zh-CN"/>
              <a:t>单击此处编辑母版</a:t>
            </a:r>
            <a:endParaRPr altLang="en-US" dirty="0" lang="zh-CN"/>
          </a:p>
        </p:txBody>
      </p:sp>
      <p:sp>
        <p:nvSpPr>
          <p:cNvPr id="1048722"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11"/>
            </p:custDataLst>
          </p:nvPr>
        </p:nvSpPr>
        <p:spPr/>
        <p:txBody>
          <a:bodyPr/>
          <a:p>
            <a:endParaRPr altLang="en-US" lang="zh-CN"/>
          </a:p>
        </p:txBody>
      </p:sp>
      <p:sp>
        <p:nvSpPr>
          <p:cNvPr id="1048726"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13"/>
            </p:custDataLst>
          </p:nvPr>
        </p:nvSpPr>
        <p:spPr>
          <a:xfrm>
            <a:off x="831588" y="1029450"/>
            <a:ext cx="7557025" cy="1224000"/>
          </a:xfrm>
        </p:spPr>
        <p:txBody>
          <a:bodyPr anchor="ctr">
            <a:normAutofit/>
          </a:bodyPr>
          <a:lstStyle>
            <a:lvl1pPr algn="l" indent="0" marL="0">
              <a:buNone/>
              <a:defRPr b="1" sz="6000">
                <a:solidFill>
                  <a:schemeClr val="accent1"/>
                </a:soli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38" name="页脚占位符 5"/>
          <p:cNvSpPr>
            <a:spLocks noGrp="1"/>
          </p:cNvSpPr>
          <p:nvPr>
            <p:ph type="ftr" sz="quarter" idx="11"/>
            <p:custDataLst>
              <p:tags r:id="rId5"/>
            </p:custDataLst>
          </p:nvPr>
        </p:nvSpPr>
        <p:spPr/>
        <p:txBody>
          <a:bodyPr/>
          <a:p>
            <a:endParaRPr altLang="en-US" lang="zh-CN"/>
          </a:p>
        </p:txBody>
      </p:sp>
      <p:sp>
        <p:nvSpPr>
          <p:cNvPr id="104874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4" name="页脚占位符 7"/>
          <p:cNvSpPr>
            <a:spLocks noGrp="1"/>
          </p:cNvSpPr>
          <p:nvPr>
            <p:ph type="ftr" sz="quarter" idx="11"/>
            <p:custDataLst>
              <p:tags r:id="rId7"/>
            </p:custDataLst>
          </p:nvPr>
        </p:nvSpPr>
        <p:spPr/>
        <p:txBody>
          <a:bodyPr/>
          <a:p>
            <a:endParaRPr altLang="en-US" lang="zh-CN"/>
          </a:p>
        </p:txBody>
      </p:sp>
      <p:sp>
        <p:nvSpPr>
          <p:cNvPr id="104875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5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2" name="页脚占位符 3"/>
          <p:cNvSpPr>
            <a:spLocks noGrp="1"/>
          </p:cNvSpPr>
          <p:nvPr>
            <p:ph type="ftr" sz="quarter" idx="11"/>
            <p:custDataLst>
              <p:tags r:id="rId3"/>
            </p:custDataLst>
          </p:nvPr>
        </p:nvSpPr>
        <p:spPr/>
        <p:txBody>
          <a:bodyPr/>
          <a:p>
            <a:endParaRPr altLang="en-US" lang="zh-CN"/>
          </a:p>
        </p:txBody>
      </p:sp>
      <p:sp>
        <p:nvSpPr>
          <p:cNvPr id="104876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6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68" name="页脚占位符 2"/>
          <p:cNvSpPr>
            <a:spLocks noGrp="1"/>
          </p:cNvSpPr>
          <p:nvPr>
            <p:ph type="ftr" sz="quarter" idx="11"/>
            <p:custDataLst>
              <p:tags r:id="rId2"/>
            </p:custDataLst>
          </p:nvPr>
        </p:nvSpPr>
        <p:spPr/>
        <p:txBody>
          <a:bodyPr/>
          <a:p>
            <a:endParaRPr altLang="en-US" lang="zh-CN"/>
          </a:p>
        </p:txBody>
      </p:sp>
      <p:sp>
        <p:nvSpPr>
          <p:cNvPr id="104877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4"/>
          <p:cNvSpPr>
            <a:spLocks noGrp="1"/>
          </p:cNvSpPr>
          <p:nvPr>
            <p:ph type="ftr" sz="quarter" idx="11"/>
            <p:custDataLst>
              <p:tags r:id="rId3"/>
            </p:custDataLst>
          </p:nvPr>
        </p:nvSpPr>
        <p:spPr/>
        <p:txBody>
          <a:bodyPr/>
          <a:p>
            <a:endParaRPr altLang="en-US" lang="zh-CN"/>
          </a:p>
        </p:txBody>
      </p:sp>
      <p:sp>
        <p:nvSpPr>
          <p:cNvPr id="104877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6" name="页脚占位符 7"/>
          <p:cNvSpPr>
            <a:spLocks noGrp="1"/>
          </p:cNvSpPr>
          <p:nvPr>
            <p:ph type="ftr" sz="quarter" idx="11"/>
            <p:custDataLst>
              <p:tags r:id="rId4"/>
            </p:custDataLst>
          </p:nvPr>
        </p:nvSpPr>
        <p:spPr/>
        <p:txBody>
          <a:bodyPr/>
          <a:p>
            <a:endParaRPr altLang="en-US" lang="zh-CN"/>
          </a:p>
        </p:txBody>
      </p:sp>
      <p:sp>
        <p:nvSpPr>
          <p:cNvPr id="104878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0" name="任意多边形: 形状 49"/>
          <p:cNvSpPr/>
          <p:nvPr userDrawn="1">
            <p:custDataLst>
              <p:tags r:id="rId1"/>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2" name="任意多边形: 形状 20"/>
          <p:cNvSpPr/>
          <p:nvPr userDrawn="1">
            <p:custDataLst>
              <p:tags r:id="rId2"/>
            </p:custDataLst>
          </p:nvPr>
        </p:nvSpPr>
        <p:spPr>
          <a:xfrm flipH="1">
            <a:off x="26218" y="-23812"/>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3" name="图片 24"/>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26217" y="2826068"/>
            <a:ext cx="9394825" cy="4008120"/>
          </a:xfrm>
          <a:prstGeom prst="rect"/>
        </p:spPr>
      </p:pic>
      <p:cxnSp>
        <p:nvCxnSpPr>
          <p:cNvPr id="3145739" name="直接箭头连接符 25"/>
          <p:cNvCxnSpPr>
            <a:cxnSpLocks/>
          </p:cNvCxnSpPr>
          <p:nvPr userDrawn="1">
            <p:custDataLst>
              <p:tags r:id="rId5"/>
            </p:custDataLst>
          </p:nvPr>
        </p:nvCxnSpPr>
        <p:spPr>
          <a:xfrm>
            <a:off x="5998392" y="3009583"/>
            <a:ext cx="5400000" cy="0"/>
          </a:xfrm>
          <a:prstGeom prst="straightConnector1"/>
          <a:ln>
            <a:solidFill>
              <a:schemeClr val="accent4">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794" name="任意多边形: 形状 38"/>
          <p:cNvSpPr/>
          <p:nvPr userDrawn="1">
            <p:custDataLst>
              <p:tags r:id="rId6"/>
            </p:custDataLst>
          </p:nvPr>
        </p:nvSpPr>
        <p:spPr>
          <a:xfrm>
            <a:off x="1" y="-23812"/>
            <a:ext cx="5240473" cy="4816476"/>
          </a:xfrm>
          <a:custGeom>
            <a:avLst/>
            <a:gdLst>
              <a:gd name="connsiteX0" fmla="*/ 3662900 w 5240473"/>
              <a:gd name="connsiteY0" fmla="*/ 0 h 4816476"/>
              <a:gd name="connsiteX1" fmla="*/ 4963033 w 5240473"/>
              <a:gd name="connsiteY1" fmla="*/ 0 h 4816476"/>
              <a:gd name="connsiteX2" fmla="*/ 4968685 w 5240473"/>
              <a:gd name="connsiteY2" fmla="*/ 11733 h 4816476"/>
              <a:gd name="connsiteX3" fmla="*/ 5240473 w 5240473"/>
              <a:gd name="connsiteY3" fmla="*/ 1357948 h 4816476"/>
              <a:gd name="connsiteX4" fmla="*/ 1781945 w 5240473"/>
              <a:gd name="connsiteY4" fmla="*/ 4816476 h 4816476"/>
              <a:gd name="connsiteX5" fmla="*/ 133405 w 5240473"/>
              <a:gd name="connsiteY5" fmla="*/ 4399050 h 4816476"/>
              <a:gd name="connsiteX6" fmla="*/ 0 w 5240473"/>
              <a:gd name="connsiteY6" fmla="*/ 4318005 h 4816476"/>
              <a:gd name="connsiteX7" fmla="*/ 0 w 5240473"/>
              <a:gd name="connsiteY7" fmla="*/ 2845949 h 4816476"/>
              <a:gd name="connsiteX8" fmla="*/ 139955 w 5240473"/>
              <a:gd name="connsiteY8" fmla="*/ 2999938 h 4816476"/>
              <a:gd name="connsiteX9" fmla="*/ 1781945 w 5240473"/>
              <a:gd name="connsiteY9" fmla="*/ 3680073 h 4816476"/>
              <a:gd name="connsiteX10" fmla="*/ 4104070 w 5240473"/>
              <a:gd name="connsiteY10" fmla="*/ 1357948 h 4816476"/>
              <a:gd name="connsiteX11" fmla="*/ 3707487 w 5240473"/>
              <a:gd name="connsiteY11" fmla="*/ 59626 h 4816476"/>
              <a:gd name="connsiteX12" fmla="*/ 3662900 w 5240473"/>
              <a:gd name="connsiteY12" fmla="*/ 0 h 48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40473" h="4816476">
                <a:moveTo>
                  <a:pt x="3662900" y="0"/>
                </a:moveTo>
                <a:lnTo>
                  <a:pt x="4963033" y="0"/>
                </a:lnTo>
                <a:lnTo>
                  <a:pt x="4968685" y="11733"/>
                </a:lnTo>
                <a:cubicBezTo>
                  <a:pt x="5143696" y="425506"/>
                  <a:pt x="5240473" y="880425"/>
                  <a:pt x="5240473" y="1357948"/>
                </a:cubicBezTo>
                <a:cubicBezTo>
                  <a:pt x="5240473" y="3268040"/>
                  <a:pt x="3692037" y="4816476"/>
                  <a:pt x="1781945" y="4816476"/>
                </a:cubicBezTo>
                <a:cubicBezTo>
                  <a:pt x="1185041" y="4816476"/>
                  <a:pt x="623456" y="4665262"/>
                  <a:pt x="133405" y="4399050"/>
                </a:cubicBezTo>
                <a:lnTo>
                  <a:pt x="0" y="4318005"/>
                </a:lnTo>
                <a:lnTo>
                  <a:pt x="0" y="2845949"/>
                </a:lnTo>
                <a:lnTo>
                  <a:pt x="139955" y="2999938"/>
                </a:lnTo>
                <a:cubicBezTo>
                  <a:pt x="560177" y="3420160"/>
                  <a:pt x="1140708" y="3680073"/>
                  <a:pt x="1781945" y="3680073"/>
                </a:cubicBezTo>
                <a:cubicBezTo>
                  <a:pt x="3064419" y="3680073"/>
                  <a:pt x="4104070" y="2640422"/>
                  <a:pt x="4104070" y="1357948"/>
                </a:cubicBezTo>
                <a:cubicBezTo>
                  <a:pt x="4104070" y="877020"/>
                  <a:pt x="3957869" y="430240"/>
                  <a:pt x="3707487" y="59626"/>
                </a:cubicBezTo>
                <a:lnTo>
                  <a:pt x="3662900"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6" name="任意多边形 12"/>
          <p:cNvSpPr/>
          <p:nvPr userDrawn="1">
            <p:custDataLst>
              <p:tags r:id="rId7"/>
            </p:custDataLst>
          </p:nvPr>
        </p:nvSpPr>
        <p:spPr>
          <a:xfrm>
            <a:off x="4537257" y="1998028"/>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48798" name="标题 1"/>
          <p:cNvSpPr>
            <a:spLocks noGrp="1"/>
          </p:cNvSpPr>
          <p:nvPr>
            <p:ph type="ctrTitle"/>
            <p:custDataLst>
              <p:tags r:id="rId8"/>
            </p:custDataLst>
          </p:nvPr>
        </p:nvSpPr>
        <p:spPr>
          <a:xfrm>
            <a:off x="5867400" y="786765"/>
            <a:ext cx="5768142" cy="1977391"/>
          </a:xfrm>
        </p:spPr>
        <p:txBody>
          <a:bodyPr anchor="b">
            <a:normAutofit/>
          </a:bodyPr>
          <a:lstStyle>
            <a:lvl1pPr algn="l">
              <a:lnSpc>
                <a:spcPct val="100000"/>
              </a:lnSpc>
              <a:defRPr sz="5400"/>
            </a:lvl1pPr>
          </a:lstStyle>
          <a:p>
            <a:r>
              <a:rPr altLang="en-US" dirty="0" lang="zh-CN"/>
              <a:t>单击此处编辑母版标题样式</a:t>
            </a:r>
            <a:endParaRPr altLang="en-US" dirty="0" lang="zh-CN"/>
          </a:p>
        </p:txBody>
      </p:sp>
      <p:sp>
        <p:nvSpPr>
          <p:cNvPr id="1048800"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2" name="页脚占位符 4"/>
          <p:cNvSpPr>
            <a:spLocks noGrp="1"/>
          </p:cNvSpPr>
          <p:nvPr>
            <p:ph type="ftr" sz="quarter" idx="11"/>
            <p:custDataLst>
              <p:tags r:id="rId10"/>
            </p:custDataLst>
          </p:nvPr>
        </p:nvSpPr>
        <p:spPr/>
        <p:txBody>
          <a:bodyPr/>
          <a:p>
            <a:endParaRPr altLang="en-US" lang="zh-CN"/>
          </a:p>
        </p:txBody>
      </p:sp>
      <p:sp>
        <p:nvSpPr>
          <p:cNvPr id="1048804"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06" name="文本占位符 9"/>
          <p:cNvSpPr>
            <a:spLocks noGrp="1"/>
          </p:cNvSpPr>
          <p:nvPr>
            <p:ph type="body" sz="quarter" idx="13" hasCustomPrompt="1"/>
            <p:custDataLst>
              <p:tags r:id="rId12"/>
            </p:custDataLst>
          </p:nvPr>
        </p:nvSpPr>
        <p:spPr>
          <a:xfrm>
            <a:off x="838799" y="504000"/>
            <a:ext cx="265706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808" name="文本占位符 13"/>
          <p:cNvSpPr>
            <a:spLocks noGrp="1"/>
          </p:cNvSpPr>
          <p:nvPr>
            <p:ph type="body" sz="quarter" idx="14" hasCustomPrompt="1"/>
            <p:custDataLst>
              <p:tags r:id="rId13"/>
            </p:custDataLst>
          </p:nvPr>
        </p:nvSpPr>
        <p:spPr>
          <a:xfrm>
            <a:off x="8774592" y="3353879"/>
            <a:ext cx="2880000" cy="1527175"/>
          </a:xfrm>
        </p:spPr>
        <p:txBody>
          <a:bodyPr anchor="t">
            <a:normAutofit/>
          </a:bodyPr>
          <a:lstStyle>
            <a:lvl1pPr algn="l" indent="0" marL="0">
              <a:lnSpc>
                <a:spcPct val="100000"/>
              </a:lnSpc>
              <a:buNone/>
              <a:defRPr b="1" sz="1600">
                <a:solidFill>
                  <a:schemeClr val="accent1"/>
                </a:solidFill>
              </a:defRPr>
            </a:lvl1pPr>
          </a:lstStyle>
          <a:p>
            <a:pPr lvl="0"/>
            <a:r>
              <a:rPr altLang="en-US" dirty="0" lang="zh-CN"/>
              <a:t>日期时间占位符</a:t>
            </a:r>
            <a:endParaRPr altLang="en-US" dirty="0" lang="zh-CN"/>
          </a:p>
        </p:txBody>
      </p:sp>
      <p:sp>
        <p:nvSpPr>
          <p:cNvPr id="1048810" name="文本占位符 23"/>
          <p:cNvSpPr>
            <a:spLocks noGrp="1"/>
          </p:cNvSpPr>
          <p:nvPr>
            <p:ph type="body" sz="quarter" idx="17" hasCustomPrompt="1"/>
            <p:custDataLst>
              <p:tags r:id="rId14"/>
            </p:custDataLst>
          </p:nvPr>
        </p:nvSpPr>
        <p:spPr>
          <a:xfrm>
            <a:off x="5943600" y="3353880"/>
            <a:ext cx="2743200" cy="1527154"/>
          </a:xfrm>
        </p:spPr>
        <p:txBody>
          <a:bodyPr anchor="t">
            <a:normAutofit/>
          </a:bodyPr>
          <a:lstStyle>
            <a:lvl1pPr algn="l" indent="0" marL="0">
              <a:lnSpc>
                <a:spcPct val="100000"/>
              </a:lnSpc>
              <a:buNone/>
              <a:defRPr b="1" sz="1600">
                <a:solidFill>
                  <a:schemeClr val="accent1"/>
                </a:solidFill>
              </a:defRPr>
            </a:lvl1pPr>
          </a:lstStyle>
          <a:p>
            <a:pPr lvl="0"/>
            <a:r>
              <a:rPr altLang="en-US" dirty="0" lang="zh-CN"/>
              <a:t>署名占位符</a:t>
            </a:r>
            <a:endParaRPr altLang="en-US" dirty="0" lang="zh-CN"/>
          </a:p>
        </p:txBody>
      </p:sp>
      <p:cxnSp>
        <p:nvCxnSpPr>
          <p:cNvPr id="3145741" name="直接连接符 46"/>
          <p:cNvCxnSpPr>
            <a:cxnSpLocks/>
          </p:cNvCxnSpPr>
          <p:nvPr userDrawn="1">
            <p:custDataLst>
              <p:tags r:id="rId1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3" name="直接连接符 47"/>
          <p:cNvCxnSpPr>
            <a:cxnSpLocks/>
          </p:cNvCxnSpPr>
          <p:nvPr userDrawn="1">
            <p:custDataLst>
              <p:tags r:id="rId1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48"/>
          <p:cNvCxnSpPr>
            <a:cxnSpLocks/>
          </p:cNvCxnSpPr>
          <p:nvPr userDrawn="1">
            <p:custDataLst>
              <p:tags r:id="rId1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6.xml"/><Relationship Id="rId13" Type="http://schemas.openxmlformats.org/officeDocument/2006/relationships/image" Target="../media/image1.png"/><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a:blip xmlns:r="http://schemas.openxmlformats.org/officeDocument/2006/relationships" r:embed="rId13">
            <a:alphaModFix amt="8000"/>
          </a:blip>
          <a:srcRect b="7246"/>
          <a:stretch>
            <a:fillRect/>
          </a:stretch>
        </p:blipFill>
        <p:spPr>
          <a:xfrm>
            <a:off x="-1270" y="2696210"/>
            <a:ext cx="9394825" cy="416179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gradFill flip="none" rotWithShape="1">
            <a:gsLst>
              <a:gs pos="0">
                <a:schemeClr val="accent1">
                  <a:alpha val="33000"/>
                </a:schemeClr>
              </a:gs>
              <a:gs pos="95000">
                <a:schemeClr val="accent1"/>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Tree>
  </p:cSld>
  <p:clrMap accent1="accent1" accent2="accent2" accent3="accent3" accent4="accent4" accent5="accent5" accent6="accent6" bg1="lt1" bg2="lt2" tx1="dk1" tx2="dk2"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Lst>
  <p:txStyles>
    <p:titleStyle>
      <a:lvl1pPr algn="l" defTabSz="914400" eaLnBrk="1" hangingPunct="1" latinLnBrk="0" rtl="0">
        <a:lnSpc>
          <a:spcPct val="100000"/>
        </a:lnSpc>
        <a:spcBef>
          <a:spcPct val="0"/>
        </a:spcBef>
        <a:buNone/>
        <a:defRPr b="1" sz="40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tags" Target="../tags/tag109.xml"/><Relationship Id="rId12" Type="http://schemas.openxmlformats.org/officeDocument/2006/relationships/tags" Target="../tags/tag110.xml"/><Relationship Id="rId13" Type="http://schemas.openxmlformats.org/officeDocument/2006/relationships/tags" Target="../tags/tag111.xml"/><Relationship Id="rId14" Type="http://schemas.openxmlformats.org/officeDocument/2006/relationships/tags" Target="../tags/tag112.xml"/><Relationship Id="rId15" Type="http://schemas.openxmlformats.org/officeDocument/2006/relationships/tags" Target="../tags/tag113.xml"/><Relationship Id="rId16" Type="http://schemas.openxmlformats.org/officeDocument/2006/relationships/tags" Target="../tags/tag114.xml"/><Relationship Id="rId17" Type="http://schemas.openxmlformats.org/officeDocument/2006/relationships/tags" Target="../tags/tag115.xml"/><Relationship Id="rId18" Type="http://schemas.openxmlformats.org/officeDocument/2006/relationships/tags" Target="../tags/tag116.xml"/><Relationship Id="rId19" Type="http://schemas.openxmlformats.org/officeDocument/2006/relationships/tags" Target="../tags/tag117.xml"/><Relationship Id="rId20" Type="http://schemas.openxmlformats.org/officeDocument/2006/relationships/tags" Target="../tags/tag11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tags" Target="../tags/tag137.xml"/><Relationship Id="rId6" Type="http://schemas.openxmlformats.org/officeDocument/2006/relationships/tags" Target="../tags/tag138.xml"/><Relationship Id="rId7" Type="http://schemas.openxmlformats.org/officeDocument/2006/relationships/tags" Target="../tags/tag139.xml"/><Relationship Id="rId8" Type="http://schemas.openxmlformats.org/officeDocument/2006/relationships/tags" Target="../tags/tag140.xml"/><Relationship Id="rId9" Type="http://schemas.openxmlformats.org/officeDocument/2006/relationships/tags" Target="../tags/tag141.xml"/><Relationship Id="rId10" Type="http://schemas.openxmlformats.org/officeDocument/2006/relationships/tags" Target="../tags/tag142.xml"/><Relationship Id="rId11" Type="http://schemas.openxmlformats.org/officeDocument/2006/relationships/tags" Target="../tags/tag143.xml"/><Relationship Id="rId12" Type="http://schemas.openxmlformats.org/officeDocument/2006/relationships/tags" Target="../tags/tag14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tags" Target="../tags/tag180.xml"/><Relationship Id="rId14" Type="http://schemas.openxmlformats.org/officeDocument/2006/relationships/tags" Target="../tags/tag181.xml"/><Relationship Id="rId15" Type="http://schemas.openxmlformats.org/officeDocument/2006/relationships/tags" Target="../tags/tag182.xml"/><Relationship Id="rId16" Type="http://schemas.openxmlformats.org/officeDocument/2006/relationships/tags" Target="../tags/tag183.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tags" Target="../tags/tag229.xml"/><Relationship Id="rId14" Type="http://schemas.openxmlformats.org/officeDocument/2006/relationships/tags" Target="../tags/tag230.xml"/><Relationship Id="rId15" Type="http://schemas.openxmlformats.org/officeDocument/2006/relationships/tags" Target="../tags/tag231.xml"/><Relationship Id="rId16" Type="http://schemas.openxmlformats.org/officeDocument/2006/relationships/tags" Target="../tags/tag232.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tags" Target="../tags/tag271.xml"/><Relationship Id="rId14" Type="http://schemas.openxmlformats.org/officeDocument/2006/relationships/tags" Target="../tags/tag272.xml"/><Relationship Id="rId15" Type="http://schemas.openxmlformats.org/officeDocument/2006/relationships/tags" Target="../tags/tag273.xml"/><Relationship Id="rId16" Type="http://schemas.openxmlformats.org/officeDocument/2006/relationships/tags" Target="../tags/tag274.xml"/><Relationship Id="rId17" Type="http://schemas.openxmlformats.org/officeDocument/2006/relationships/tags" Target="../tags/tag275.xml"/><Relationship Id="rId18" Type="http://schemas.openxmlformats.org/officeDocument/2006/relationships/tags" Target="../tags/tag276.xml"/><Relationship Id="rId19" Type="http://schemas.openxmlformats.org/officeDocument/2006/relationships/tags" Target="../tags/tag277.xml"/><Relationship Id="rId20" Type="http://schemas.openxmlformats.org/officeDocument/2006/relationships/tags" Target="../tags/tag278.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tags" Target="../tags/tag283.xml"/><Relationship Id="rId6" Type="http://schemas.openxmlformats.org/officeDocument/2006/relationships/tags" Target="../tags/tag284.xml"/><Relationship Id="rId7" Type="http://schemas.openxmlformats.org/officeDocument/2006/relationships/tags" Target="../tags/tag285.xml"/><Relationship Id="rId8" Type="http://schemas.openxmlformats.org/officeDocument/2006/relationships/tags" Target="../tags/tag286.xml"/><Relationship Id="rId9" Type="http://schemas.openxmlformats.org/officeDocument/2006/relationships/tags" Target="../tags/tag287.xml"/><Relationship Id="rId10" Type="http://schemas.openxmlformats.org/officeDocument/2006/relationships/tags" Target="../tags/tag288.xml"/><Relationship Id="rId11" Type="http://schemas.openxmlformats.org/officeDocument/2006/relationships/tags" Target="../tags/tag289.xml"/><Relationship Id="rId12" Type="http://schemas.openxmlformats.org/officeDocument/2006/relationships/tags" Target="../tags/tag290.xml"/><Relationship Id="rId13" Type="http://schemas.openxmlformats.org/officeDocument/2006/relationships/tags" Target="../tags/tag291.xml"/><Relationship Id="rId14" Type="http://schemas.openxmlformats.org/officeDocument/2006/relationships/tags" Target="../tags/tag292.xml"/><Relationship Id="rId15" Type="http://schemas.openxmlformats.org/officeDocument/2006/relationships/tags" Target="../tags/tag293.xml"/><Relationship Id="rId16" Type="http://schemas.openxmlformats.org/officeDocument/2006/relationships/tags" Target="../tags/tag294.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tags" Target="../tags/tag310.xml"/><Relationship Id="rId10" Type="http://schemas.openxmlformats.org/officeDocument/2006/relationships/tags" Target="../tags/tag311.xml"/><Relationship Id="rId11" Type="http://schemas.openxmlformats.org/officeDocument/2006/relationships/tags" Target="../tags/tag312.xml"/><Relationship Id="rId12" Type="http://schemas.openxmlformats.org/officeDocument/2006/relationships/tags" Target="../tags/tag313.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tags" Target="../tags/tag322.xml"/><Relationship Id="rId10" Type="http://schemas.openxmlformats.org/officeDocument/2006/relationships/tags" Target="../tags/tag323.xml"/><Relationship Id="rId11" Type="http://schemas.openxmlformats.org/officeDocument/2006/relationships/tags" Target="../tags/tag324.xml"/><Relationship Id="rId12" Type="http://schemas.openxmlformats.org/officeDocument/2006/relationships/tags" Target="../tags/tag325.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tags" Target="../tags/tag334.xml"/><Relationship Id="rId10" Type="http://schemas.openxmlformats.org/officeDocument/2006/relationships/tags" Target="../tags/tag335.xml"/><Relationship Id="rId11" Type="http://schemas.openxmlformats.org/officeDocument/2006/relationships/tags" Target="../tags/tag336.xml"/><Relationship Id="rId12" Type="http://schemas.openxmlformats.org/officeDocument/2006/relationships/tags" Target="../tags/tag337.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tags" Target="../tags/tag342.xml"/><Relationship Id="rId6" Type="http://schemas.openxmlformats.org/officeDocument/2006/relationships/slideLayout" Target="../slideLayouts/slideLayout22.xml"/><Relationship Id="rId7"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856514" y="754533"/>
            <a:ext cx="5375326" cy="1859048"/>
          </a:xfrm>
        </p:spPr>
        <p:txBody>
          <a:bodyPr/>
          <a:p>
            <a:r>
              <a:rPr altLang="en-US" dirty="0" lang="zh-CN"/>
              <a:t>2024年电子行业智能制造策略</a:t>
            </a:r>
            <a:endParaRPr altLang="en-US" dirty="0" lang="zh-CN"/>
          </a:p>
        </p:txBody>
      </p:sp>
      <p:sp>
        <p:nvSpPr>
          <p:cNvPr id="1048650" name="副标题"/>
          <p:cNvSpPr>
            <a:spLocks noGrp="1"/>
          </p:cNvSpPr>
          <p:nvPr>
            <p:ph type="subTitle" idx="1"/>
            <p:custDataLst>
              <p:tags r:id="rId2"/>
            </p:custDataLst>
          </p:nvPr>
        </p:nvSpPr>
        <p:spPr>
          <a:xfrm>
            <a:off x="5856513" y="2773054"/>
            <a:ext cx="5375325" cy="370742"/>
          </a:xfrm>
        </p:spPr>
        <p:txBody>
          <a:bodyPr/>
          <a:p>
            <a:r>
              <a:rPr altLang="zh-CN" dirty="0" lang="en-US" err="1"/>
              <a:t>XX,a</a:t>
            </a:r>
            <a:r>
              <a:rPr altLang="zh-CN" dirty="0" lang="en-US"/>
              <a:t> click to unlimited possibilities</a:t>
            </a:r>
            <a:endParaRPr altLang="en-US" dirty="0" lang="zh-CN"/>
          </a:p>
        </p:txBody>
      </p:sp>
      <p:sp>
        <p:nvSpPr>
          <p:cNvPr id="1048652" name="日期时间"/>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zh-CN" dirty="0" lang="en-US"/>
          </a:p>
        </p:txBody>
      </p:sp>
      <p:sp>
        <p:nvSpPr>
          <p:cNvPr id="1048654" name="联系方式"/>
          <p:cNvSpPr>
            <a:spLocks noGrp="1"/>
          </p:cNvSpPr>
          <p:nvPr>
            <p:ph type="body" sz="quarter" idx="14"/>
            <p:custDataLst>
              <p:tags r:id="rId4"/>
            </p:custDataLst>
          </p:nvPr>
        </p:nvSpPr>
        <p:spPr>
          <a:xfrm>
            <a:off x="8488638" y="3597814"/>
            <a:ext cx="2743200" cy="1322534"/>
          </a:xfrm>
        </p:spPr>
        <p:txBody>
          <a:bodyPr>
            <a:normAutofit/>
          </a:bodyPr>
          <a:p>
            <a:r>
              <a:rPr altLang="en-US" dirty="0" lang="zh-CN"/>
              <a:t>时间：</a:t>
            </a:r>
            <a:r>
              <a:rPr altLang="zh-CN" dirty="0" lang="en-US"/>
              <a:t>20XX-XX-XX</a:t>
            </a:r>
            <a:endParaRPr altLang="zh-CN" dirty="0" lang="zh-CN"/>
          </a:p>
        </p:txBody>
      </p:sp>
      <p:sp>
        <p:nvSpPr>
          <p:cNvPr id="1048656" name="年份"/>
          <p:cNvSpPr>
            <a:spLocks noGrp="1"/>
          </p:cNvSpPr>
          <p:nvPr>
            <p:ph type="body" sz="quarter" idx="17"/>
            <p:custDataLst>
              <p:tags r:id="rId5"/>
            </p:custDataLst>
          </p:nvPr>
        </p:nvSpPr>
        <p:spPr>
          <a:xfrm>
            <a:off x="5856514" y="3597814"/>
            <a:ext cx="2533699" cy="1322534"/>
          </a:xfrm>
        </p:spPr>
        <p:txBody>
          <a:bodyPr/>
          <a:p>
            <a:r>
              <a:rPr altLang="en-US" lang="zh-CN"/>
              <a:t>汇报人：</a:t>
            </a:r>
            <a:r>
              <a:rPr altLang="zh-CN" lang="en-US"/>
              <a:t>XX</a:t>
            </a:r>
            <a:endParaRPr altLang="en-US" dirty="0" 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839788" y="565200"/>
            <a:ext cx="2880000" cy="1081088"/>
          </a:xfrm>
        </p:spPr>
        <p:txBody>
          <a:bodyPr/>
          <a:p>
            <a:r>
              <a:rPr altLang="en-US" dirty="0" lang="zh-CN"/>
              <a:t>目录</a:t>
            </a:r>
            <a:endParaRPr altLang="en-US" dirty="0" lang="zh-CN"/>
          </a:p>
        </p:txBody>
      </p:sp>
      <p:sp>
        <p:nvSpPr>
          <p:cNvPr id="1048838" name="矩形 1"/>
          <p:cNvSpPr/>
          <p:nvPr>
            <p:custDataLst>
              <p:tags r:id="rId2"/>
            </p:custDataLst>
          </p:nvPr>
        </p:nvSpPr>
        <p:spPr>
          <a:xfrm>
            <a:off x="643890" y="3145155"/>
            <a:ext cx="10904220" cy="3006090"/>
          </a:xfrm>
          <a:prstGeom prst="rect"/>
          <a:solidFill>
            <a:schemeClr val="bg1"/>
          </a:solidFill>
          <a:ln>
            <a:solidFill>
              <a:schemeClr val="accent1">
                <a:alpha val="57000"/>
              </a:schemeClr>
            </a:solidFill>
            <a:prstDash val="solid"/>
          </a:ln>
          <a:effectLst>
            <a:outerShdw algn="t" blurRad="508000" dir="5400000" dist="241300" rotWithShape="0" sx="95000" sy="95000">
              <a:schemeClr val="accent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endParaRPr>
          </a:p>
        </p:txBody>
      </p:sp>
      <p:sp>
        <p:nvSpPr>
          <p:cNvPr id="1048840" name="序号"/>
          <p:cNvSpPr txBox="1">
            <a:spLocks noChangeAspect="1"/>
          </p:cNvSpPr>
          <p:nvPr>
            <p:custDataLst>
              <p:tags r:id="rId3"/>
            </p:custDataLst>
          </p:nvPr>
        </p:nvSpPr>
        <p:spPr>
          <a:xfrm>
            <a:off x="87824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8842" name="项标题"/>
          <p:cNvSpPr txBox="1"/>
          <p:nvPr>
            <p:custDataLst>
              <p:tags r:id="rId4"/>
            </p:custDataLst>
          </p:nvPr>
        </p:nvSpPr>
        <p:spPr>
          <a:xfrm>
            <a:off x="897291"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电子行业智能制造概述</a:t>
            </a:r>
            <a:endParaRPr altLang="en-US" b="1" dirty="0" sz="1400" lang="zh-CN" spc="300">
              <a:solidFill>
                <a:schemeClr val="tx1">
                  <a:lumMod val="85000"/>
                  <a:lumOff val="15000"/>
                </a:schemeClr>
              </a:solidFill>
              <a:latin typeface="+mj-ea"/>
              <a:ea typeface="+mj-ea"/>
            </a:endParaRPr>
          </a:p>
        </p:txBody>
      </p:sp>
      <p:sp>
        <p:nvSpPr>
          <p:cNvPr id="1048844" name="序号"/>
          <p:cNvSpPr txBox="1">
            <a:spLocks noChangeAspect="1"/>
          </p:cNvSpPr>
          <p:nvPr>
            <p:custDataLst>
              <p:tags r:id="rId5"/>
            </p:custDataLst>
          </p:nvPr>
        </p:nvSpPr>
        <p:spPr>
          <a:xfrm>
            <a:off x="2707727"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8846" name="项标题"/>
          <p:cNvSpPr txBox="1"/>
          <p:nvPr>
            <p:custDataLst>
              <p:tags r:id="rId6"/>
            </p:custDataLst>
          </p:nvPr>
        </p:nvSpPr>
        <p:spPr>
          <a:xfrm>
            <a:off x="2726778" y="4909915"/>
            <a:ext cx="1414110" cy="919029"/>
          </a:xfrm>
          <a:prstGeom prst="rect"/>
          <a:noFill/>
        </p:spPr>
        <p:txBody>
          <a:bodyPr anchor="t" bIns="0" lIns="0" rIns="0" rtlCol="0" tIns="0" wrap="square">
            <a:normAutofit fontScale="64167"/>
          </a:bodyPr>
          <a:p>
            <a:pPr>
              <a:lnSpc>
                <a:spcPct val="100000"/>
              </a:lnSpc>
            </a:pPr>
            <a:r>
              <a:rPr altLang="en-US" b="1" dirty="0" sz="2400" lang="zh-CN" spc="300">
                <a:solidFill>
                  <a:schemeClr val="tx1">
                    <a:lumMod val="85000"/>
                    <a:lumOff val="15000"/>
                  </a:schemeClr>
                </a:solidFill>
                <a:latin typeface="+mj-ea"/>
                <a:ea typeface="+mj-ea"/>
              </a:rPr>
              <a:t>2024年电子行业智能制造的挑战与机遇</a:t>
            </a:r>
            <a:endParaRPr altLang="en-US" b="1" dirty="0" sz="2400" lang="zh-CN" spc="300">
              <a:solidFill>
                <a:schemeClr val="tx1">
                  <a:lumMod val="85000"/>
                  <a:lumOff val="15000"/>
                </a:schemeClr>
              </a:solidFill>
              <a:latin typeface="+mj-ea"/>
              <a:ea typeface="+mj-ea"/>
            </a:endParaRPr>
          </a:p>
        </p:txBody>
      </p:sp>
      <p:sp>
        <p:nvSpPr>
          <p:cNvPr id="1048848" name="序号"/>
          <p:cNvSpPr txBox="1">
            <a:spLocks noChangeAspect="1"/>
          </p:cNvSpPr>
          <p:nvPr>
            <p:custDataLst>
              <p:tags r:id="rId7"/>
            </p:custDataLst>
          </p:nvPr>
        </p:nvSpPr>
        <p:spPr>
          <a:xfrm>
            <a:off x="4537214"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8850" name="项标题"/>
          <p:cNvSpPr txBox="1"/>
          <p:nvPr>
            <p:custDataLst>
              <p:tags r:id="rId8"/>
            </p:custDataLst>
          </p:nvPr>
        </p:nvSpPr>
        <p:spPr>
          <a:xfrm>
            <a:off x="4556265" y="4909915"/>
            <a:ext cx="1414110" cy="919029"/>
          </a:xfrm>
          <a:prstGeom prst="rect"/>
          <a:noFill/>
        </p:spPr>
        <p:txBody>
          <a:bodyPr anchor="t" bIns="0" lIns="0" rIns="0" rtlCol="0" tIns="0" wrap="square">
            <a:normAutofit fontScale="64167"/>
          </a:bodyPr>
          <a:p>
            <a:pPr>
              <a:lnSpc>
                <a:spcPct val="100000"/>
              </a:lnSpc>
            </a:pPr>
            <a:r>
              <a:rPr altLang="en-US" b="1" dirty="0" sz="2400" lang="zh-CN" spc="300">
                <a:solidFill>
                  <a:schemeClr val="tx1">
                    <a:lumMod val="85000"/>
                    <a:lumOff val="15000"/>
                  </a:schemeClr>
                </a:solidFill>
                <a:latin typeface="+mj-ea"/>
                <a:ea typeface="+mj-ea"/>
              </a:rPr>
              <a:t>智能制造技术在电子行业的应用与实践</a:t>
            </a:r>
            <a:endParaRPr altLang="en-US" b="1" dirty="0" sz="2400" lang="zh-CN" spc="300">
              <a:solidFill>
                <a:schemeClr val="tx1">
                  <a:lumMod val="85000"/>
                  <a:lumOff val="15000"/>
                </a:schemeClr>
              </a:solidFill>
              <a:latin typeface="+mj-ea"/>
              <a:ea typeface="+mj-ea"/>
            </a:endParaRPr>
          </a:p>
        </p:txBody>
      </p:sp>
      <p:sp>
        <p:nvSpPr>
          <p:cNvPr id="1048852" name="序号"/>
          <p:cNvSpPr txBox="1">
            <a:spLocks noChangeAspect="1"/>
          </p:cNvSpPr>
          <p:nvPr>
            <p:custDataLst>
              <p:tags r:id="rId9"/>
            </p:custDataLst>
          </p:nvPr>
        </p:nvSpPr>
        <p:spPr>
          <a:xfrm>
            <a:off x="6366701"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8854" name="项标题"/>
          <p:cNvSpPr txBox="1"/>
          <p:nvPr>
            <p:custDataLst>
              <p:tags r:id="rId10"/>
            </p:custDataLst>
          </p:nvPr>
        </p:nvSpPr>
        <p:spPr>
          <a:xfrm>
            <a:off x="6385752" y="4909915"/>
            <a:ext cx="1414110" cy="919029"/>
          </a:xfrm>
          <a:prstGeom prst="rect"/>
          <a:noFill/>
        </p:spPr>
        <p:txBody>
          <a:bodyPr anchor="t" bIns="0" lIns="0" rIns="0" rtlCol="0" tIns="0" wrap="square">
            <a:normAutofit fontScale="64167"/>
          </a:bodyPr>
          <a:p>
            <a:pPr>
              <a:lnSpc>
                <a:spcPct val="100000"/>
              </a:lnSpc>
            </a:pPr>
            <a:r>
              <a:rPr altLang="en-US" b="1" dirty="0" sz="2400" lang="zh-CN" spc="300">
                <a:solidFill>
                  <a:schemeClr val="tx1">
                    <a:lumMod val="85000"/>
                    <a:lumOff val="15000"/>
                  </a:schemeClr>
                </a:solidFill>
                <a:latin typeface="+mj-ea"/>
                <a:ea typeface="+mj-ea"/>
              </a:rPr>
              <a:t>电子行业智能制造的标准化和生态系统建设</a:t>
            </a:r>
            <a:endParaRPr altLang="en-US" b="1" dirty="0" sz="2400" lang="zh-CN" spc="300">
              <a:solidFill>
                <a:schemeClr val="tx1">
                  <a:lumMod val="85000"/>
                  <a:lumOff val="15000"/>
                </a:schemeClr>
              </a:solidFill>
              <a:latin typeface="+mj-ea"/>
              <a:ea typeface="+mj-ea"/>
            </a:endParaRPr>
          </a:p>
        </p:txBody>
      </p:sp>
      <p:sp>
        <p:nvSpPr>
          <p:cNvPr id="1048856" name="序号"/>
          <p:cNvSpPr txBox="1">
            <a:spLocks noChangeAspect="1"/>
          </p:cNvSpPr>
          <p:nvPr>
            <p:custDataLst>
              <p:tags r:id="rId11"/>
            </p:custDataLst>
          </p:nvPr>
        </p:nvSpPr>
        <p:spPr>
          <a:xfrm>
            <a:off x="8196188"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8858" name="项标题"/>
          <p:cNvSpPr txBox="1"/>
          <p:nvPr>
            <p:custDataLst>
              <p:tags r:id="rId12"/>
            </p:custDataLst>
          </p:nvPr>
        </p:nvSpPr>
        <p:spPr>
          <a:xfrm>
            <a:off x="8215239" y="4909915"/>
            <a:ext cx="1414110" cy="919029"/>
          </a:xfrm>
          <a:prstGeom prst="rect"/>
          <a:noFill/>
        </p:spPr>
        <p:txBody>
          <a:bodyPr anchor="t" bIns="0" lIns="0" rIns="0" rtlCol="0" tIns="0" wrap="square">
            <a:normAutofit fontScale="64167"/>
          </a:bodyPr>
          <a:p>
            <a:pPr>
              <a:lnSpc>
                <a:spcPct val="100000"/>
              </a:lnSpc>
            </a:pPr>
            <a:r>
              <a:rPr altLang="en-US" b="1" dirty="0" sz="2400" lang="zh-CN" spc="300">
                <a:solidFill>
                  <a:schemeClr val="tx1">
                    <a:lumMod val="85000"/>
                    <a:lumOff val="15000"/>
                  </a:schemeClr>
                </a:solidFill>
                <a:latin typeface="+mj-ea"/>
                <a:ea typeface="+mj-ea"/>
              </a:rPr>
              <a:t>电子行业智能制造的人才培养和发展</a:t>
            </a:r>
            <a:endParaRPr altLang="en-US" b="1" dirty="0" sz="2400" lang="zh-CN" spc="300">
              <a:solidFill>
                <a:schemeClr val="tx1">
                  <a:lumMod val="85000"/>
                  <a:lumOff val="15000"/>
                </a:schemeClr>
              </a:solidFill>
              <a:latin typeface="+mj-ea"/>
              <a:ea typeface="+mj-ea"/>
            </a:endParaRPr>
          </a:p>
        </p:txBody>
      </p:sp>
      <p:sp>
        <p:nvSpPr>
          <p:cNvPr id="1048860" name="序号"/>
          <p:cNvSpPr txBox="1">
            <a:spLocks noChangeAspect="1"/>
          </p:cNvSpPr>
          <p:nvPr>
            <p:custDataLst>
              <p:tags r:id="rId13"/>
            </p:custDataLst>
          </p:nvPr>
        </p:nvSpPr>
        <p:spPr>
          <a:xfrm>
            <a:off x="10025679"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06</a:t>
            </a:r>
            <a:endParaRPr b="1" dirty="0" sz="2400" lang="en-US">
              <a:solidFill>
                <a:schemeClr val="lt1">
                  <a:lumMod val="100000"/>
                </a:schemeClr>
              </a:solidFill>
              <a:latin typeface="+mj-ea"/>
              <a:ea typeface="+mj-ea"/>
            </a:endParaRPr>
          </a:p>
        </p:txBody>
      </p:sp>
      <p:sp>
        <p:nvSpPr>
          <p:cNvPr id="1048862" name="项标题"/>
          <p:cNvSpPr txBox="1"/>
          <p:nvPr>
            <p:custDataLst>
              <p:tags r:id="rId14"/>
            </p:custDataLst>
          </p:nvPr>
        </p:nvSpPr>
        <p:spPr>
          <a:xfrm>
            <a:off x="10044730"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结论与展望</a:t>
            </a:r>
            <a:endParaRPr altLang="en-US" b="1" dirty="0" sz="1400" lang="zh-CN" spc="300">
              <a:solidFill>
                <a:schemeClr val="tx1">
                  <a:lumMod val="85000"/>
                  <a:lumOff val="15000"/>
                </a:schemeClr>
              </a:solidFill>
              <a:latin typeface="+mj-ea"/>
              <a:ea typeface="+mj-ea"/>
            </a:endParaRPr>
          </a:p>
        </p:txBody>
      </p:sp>
      <p:cxnSp>
        <p:nvCxnSpPr>
          <p:cNvPr id="3145755" name="直接连接符 37"/>
          <p:cNvCxnSpPr>
            <a:cxnSpLocks/>
          </p:cNvCxnSpPr>
          <p:nvPr>
            <p:custDataLst>
              <p:tags r:id="rId15"/>
            </p:custDataLst>
          </p:nvPr>
        </p:nvCxnSpPr>
        <p:spPr>
          <a:xfrm>
            <a:off x="2509564"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7" name="直接连接符 38"/>
          <p:cNvCxnSpPr>
            <a:cxnSpLocks/>
          </p:cNvCxnSpPr>
          <p:nvPr>
            <p:custDataLst>
              <p:tags r:id="rId16"/>
            </p:custDataLst>
          </p:nvPr>
        </p:nvCxnSpPr>
        <p:spPr>
          <a:xfrm>
            <a:off x="4339051"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9" name="直接连接符 39"/>
          <p:cNvCxnSpPr>
            <a:cxnSpLocks/>
          </p:cNvCxnSpPr>
          <p:nvPr>
            <p:custDataLst>
              <p:tags r:id="rId17"/>
            </p:custDataLst>
          </p:nvPr>
        </p:nvCxnSpPr>
        <p:spPr>
          <a:xfrm>
            <a:off x="6168538"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1" name="直接连接符 40"/>
          <p:cNvCxnSpPr>
            <a:cxnSpLocks/>
          </p:cNvCxnSpPr>
          <p:nvPr>
            <p:custDataLst>
              <p:tags r:id="rId18"/>
            </p:custDataLst>
          </p:nvPr>
        </p:nvCxnSpPr>
        <p:spPr>
          <a:xfrm>
            <a:off x="7998025"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3" name="直接连接符 41"/>
          <p:cNvCxnSpPr>
            <a:cxnSpLocks/>
          </p:cNvCxnSpPr>
          <p:nvPr>
            <p:custDataLst>
              <p:tags r:id="rId19"/>
            </p:custDataLst>
          </p:nvPr>
        </p:nvCxnSpPr>
        <p:spPr>
          <a:xfrm>
            <a:off x="9827512"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6" name="标题"/>
          <p:cNvSpPr>
            <a:spLocks noGrp="1"/>
          </p:cNvSpPr>
          <p:nvPr>
            <p:ph type="title"/>
            <p:custDataLst>
              <p:tags r:id="rId1"/>
            </p:custDataLst>
          </p:nvPr>
        </p:nvSpPr>
        <p:spPr>
          <a:xfrm>
            <a:off x="833988" y="2276550"/>
            <a:ext cx="7557025" cy="787008"/>
          </a:xfrm>
        </p:spPr>
        <p:txBody>
          <a:bodyPr/>
          <a:p>
            <a:r>
              <a:rPr altLang="en-US" dirty="0" lang="zh-CN"/>
              <a:t>电子行业智能制造概述</a:t>
            </a:r>
            <a:endParaRPr altLang="en-US" dirty="0" lang="zh-CN"/>
          </a:p>
        </p:txBody>
      </p:sp>
      <p:sp>
        <p:nvSpPr>
          <p:cNvPr id="1048898" name="节编号"/>
          <p:cNvSpPr>
            <a:spLocks noGrp="1"/>
          </p:cNvSpPr>
          <p:nvPr>
            <p:ph type="body" sz="quarter" idx="13"/>
            <p:custDataLst>
              <p:tags r:id="rId2"/>
            </p:custDataLst>
          </p:nvPr>
        </p:nvSpPr>
        <p:spPr>
          <a:xfrm>
            <a:off x="831588" y="991350"/>
            <a:ext cx="7557025" cy="1224000"/>
          </a:xfrm>
        </p:spPr>
        <p:txBody>
          <a:bodyPr/>
          <a:p>
            <a:r>
              <a:rPr altLang="zh-CN" dirty="0" lang="en-US"/>
              <a:t>PART 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4" name="标题 1"/>
          <p:cNvSpPr>
            <a:spLocks noGrp="1"/>
          </p:cNvSpPr>
          <p:nvPr>
            <p:ph type="title"/>
          </p:nvPr>
        </p:nvSpPr>
        <p:spPr/>
        <p:txBody>
          <a:bodyPr/>
          <a:p>
            <a:r>
              <a:rPr altLang="en-US" lang="zh-CN"/>
              <a:t>智能制造的定义和重要性</a:t>
            </a:r>
            <a:endParaRPr altLang="en-US" lang="zh-CN"/>
          </a:p>
        </p:txBody>
      </p:sp>
      <p:sp>
        <p:nvSpPr>
          <p:cNvPr id="1048946" name="Freeform 21"/>
          <p:cNvSpPr>
            <a:spLocks noChangeArrowheads="1"/>
          </p:cNvSpPr>
          <p:nvPr>
            <p:custDataLst>
              <p:tags r:id="rId1"/>
            </p:custDataLst>
          </p:nvPr>
        </p:nvSpPr>
        <p:spPr bwMode="auto">
          <a:xfrm>
            <a:off x="838200" y="1876755"/>
            <a:ext cx="2060965" cy="1747992"/>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8948" name="Freeform 22"/>
          <p:cNvSpPr>
            <a:spLocks noChangeArrowheads="1"/>
          </p:cNvSpPr>
          <p:nvPr>
            <p:custDataLst>
              <p:tags r:id="rId2"/>
            </p:custDataLst>
          </p:nvPr>
        </p:nvSpPr>
        <p:spPr bwMode="auto">
          <a:xfrm>
            <a:off x="838200" y="2915957"/>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8950" name="Freeform 26"/>
          <p:cNvSpPr>
            <a:spLocks noChangeArrowheads="1"/>
          </p:cNvSpPr>
          <p:nvPr>
            <p:custDataLst>
              <p:tags r:id="rId3"/>
            </p:custDataLst>
          </p:nvPr>
        </p:nvSpPr>
        <p:spPr bwMode="auto">
          <a:xfrm>
            <a:off x="838200" y="2918392"/>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8952" name="Freeform 22"/>
          <p:cNvSpPr>
            <a:spLocks noChangeArrowheads="1"/>
          </p:cNvSpPr>
          <p:nvPr>
            <p:custDataLst>
              <p:tags r:id="rId4"/>
            </p:custDataLst>
          </p:nvPr>
        </p:nvSpPr>
        <p:spPr bwMode="auto">
          <a:xfrm>
            <a:off x="838200" y="3960029"/>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8954" name="Freeform 27"/>
          <p:cNvSpPr>
            <a:spLocks noChangeArrowheads="1"/>
          </p:cNvSpPr>
          <p:nvPr>
            <p:custDataLst>
              <p:tags r:id="rId5"/>
            </p:custDataLst>
          </p:nvPr>
        </p:nvSpPr>
        <p:spPr bwMode="auto">
          <a:xfrm>
            <a:off x="838200" y="5003492"/>
            <a:ext cx="2060965" cy="708648"/>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8956" name="Freeform 26"/>
          <p:cNvSpPr>
            <a:spLocks noChangeArrowheads="1"/>
          </p:cNvSpPr>
          <p:nvPr>
            <p:custDataLst>
              <p:tags r:id="rId6"/>
            </p:custDataLst>
          </p:nvPr>
        </p:nvSpPr>
        <p:spPr bwMode="auto">
          <a:xfrm>
            <a:off x="838200" y="3962464"/>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8958" name="正文"/>
          <p:cNvSpPr txBox="1"/>
          <p:nvPr>
            <p:custDataLst>
              <p:tags r:id="rId7"/>
            </p:custDataLst>
          </p:nvPr>
        </p:nvSpPr>
        <p:spPr>
          <a:xfrm>
            <a:off x="2974438" y="1792134"/>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智能制造是一种数字化、网络化、智能化的制造模式，通过集成物理设备、信息物理系统、互联网和人工智能等技术，实现制造过程的智能化和自主化。</a:t>
            </a:r>
            <a:endParaRPr altLang="en-US" sz="1600" lang="zh-CN" spc="150">
              <a:solidFill>
                <a:schemeClr val="tx1">
                  <a:lumMod val="65000"/>
                  <a:lumOff val="35000"/>
                </a:schemeClr>
              </a:solidFill>
              <a:latin typeface="+mn-ea"/>
            </a:endParaRPr>
          </a:p>
        </p:txBody>
      </p:sp>
      <p:sp>
        <p:nvSpPr>
          <p:cNvPr id="1048960" name="正文"/>
          <p:cNvSpPr txBox="1"/>
          <p:nvPr>
            <p:custDataLst>
              <p:tags r:id="rId8"/>
            </p:custDataLst>
          </p:nvPr>
        </p:nvSpPr>
        <p:spPr>
          <a:xfrm>
            <a:off x="2974438" y="2843511"/>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智能制造可以提高生产效率、降低能耗和减少人力成本，是实现制造业转型升级的重要途径。</a:t>
            </a:r>
            <a:endParaRPr altLang="en-US" sz="1600" lang="zh-CN" spc="150">
              <a:solidFill>
                <a:schemeClr val="tx1">
                  <a:lumMod val="65000"/>
                  <a:lumOff val="35000"/>
                </a:schemeClr>
              </a:solidFill>
              <a:latin typeface="+mn-ea"/>
            </a:endParaRPr>
          </a:p>
        </p:txBody>
      </p:sp>
      <p:sp>
        <p:nvSpPr>
          <p:cNvPr id="1048962" name="正文"/>
          <p:cNvSpPr txBox="1"/>
          <p:nvPr>
            <p:custDataLst>
              <p:tags r:id="rId9"/>
            </p:custDataLst>
          </p:nvPr>
        </p:nvSpPr>
        <p:spPr>
          <a:xfrm>
            <a:off x="2974438" y="3894888"/>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智能制造可以提升产品质量和稳定性，减少人为因素对生产过程的影响，提高企业的竞争力和市场占有率。</a:t>
            </a:r>
            <a:endParaRPr altLang="en-US" sz="1600" lang="zh-CN" spc="150">
              <a:solidFill>
                <a:schemeClr val="tx1">
                  <a:lumMod val="65000"/>
                  <a:lumOff val="35000"/>
                </a:schemeClr>
              </a:solidFill>
              <a:latin typeface="+mn-ea"/>
            </a:endParaRPr>
          </a:p>
        </p:txBody>
      </p:sp>
      <p:sp>
        <p:nvSpPr>
          <p:cNvPr id="1048964" name="正文"/>
          <p:cNvSpPr txBox="1"/>
          <p:nvPr>
            <p:custDataLst>
              <p:tags r:id="rId10"/>
            </p:custDataLst>
          </p:nvPr>
        </p:nvSpPr>
        <p:spPr>
          <a:xfrm>
            <a:off x="2974438" y="4946266"/>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智能制造是未来制造业的发展方向，也是国家战略新兴产业的重要组成部分，对于推动我国经济高质量发展具有重要意义。</a:t>
            </a:r>
            <a:endParaRPr altLang="en-US" sz="1600" lang="zh-CN" spc="150">
              <a:solidFill>
                <a:schemeClr val="tx1">
                  <a:lumMod val="65000"/>
                  <a:lumOff val="35000"/>
                </a:schemeClr>
              </a:solidFill>
              <a:latin typeface="+mn-ea"/>
            </a:endParaRPr>
          </a:p>
        </p:txBody>
      </p:sp>
      <p:sp>
        <p:nvSpPr>
          <p:cNvPr id="1048966" name="Freeform 23"/>
          <p:cNvSpPr>
            <a:spLocks noChangeArrowheads="1"/>
          </p:cNvSpPr>
          <p:nvPr>
            <p:custDataLst>
              <p:tags r:id="rId11"/>
            </p:custDataLst>
          </p:nvPr>
        </p:nvSpPr>
        <p:spPr bwMode="auto">
          <a:xfrm>
            <a:off x="838200" y="1854839"/>
            <a:ext cx="2060965" cy="708648"/>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00" name="标题 1"/>
          <p:cNvSpPr>
            <a:spLocks noGrp="1"/>
          </p:cNvSpPr>
          <p:nvPr>
            <p:ph type="title"/>
          </p:nvPr>
        </p:nvSpPr>
        <p:spPr/>
        <p:txBody>
          <a:bodyPr/>
          <a:p>
            <a:r>
              <a:rPr altLang="en-US" lang="zh-CN"/>
              <a:t>电子行业智能制造的发展历程和现状</a:t>
            </a:r>
            <a:endParaRPr altLang="en-US" lang="zh-CN"/>
          </a:p>
        </p:txBody>
      </p:sp>
      <p:sp>
        <p:nvSpPr>
          <p:cNvPr id="104900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0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发展历程：电子行业智能制造经历了从传统制造到数字化制造，再到智能制造的演进过程，目前正处于快速发展阶段。</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0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1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现状：智能制造技术已经广泛应用于电子行业，提高了生产效率、降低了成本，为企业的转型升级提供了有力支持。</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1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1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发展趋势：随着物联网、大数据、人工智能等技术的不断发展，电子行业智能制造将迎来更加广阔的发展空间。</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1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2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挑战与机遇：智能制造在发展过程中也面临着诸多挑战，如技术瓶颈、数据安全等问题，但同时也为企业带来了新的发展机遇。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58" name="标题 1"/>
          <p:cNvSpPr>
            <a:spLocks noGrp="1"/>
          </p:cNvSpPr>
          <p:nvPr>
            <p:ph type="title"/>
          </p:nvPr>
        </p:nvSpPr>
        <p:spPr/>
        <p:txBody>
          <a:bodyPr/>
          <a:p>
            <a:r>
              <a:rPr altLang="en-US" lang="zh-CN"/>
              <a:t>智能制造在电子行业的应用场景和优势</a:t>
            </a:r>
            <a:endParaRPr altLang="en-US" lang="zh-CN"/>
          </a:p>
        </p:txBody>
      </p:sp>
      <p:sp>
        <p:nvSpPr>
          <p:cNvPr id="1049060" name="对角圆角矩形 52"/>
          <p:cNvSpPr/>
          <p:nvPr>
            <p:custDataLst>
              <p:tags r:id="rId1"/>
            </p:custDataLst>
          </p:nvPr>
        </p:nvSpPr>
        <p:spPr>
          <a:xfrm>
            <a:off x="838200" y="2635800"/>
            <a:ext cx="10515599" cy="88529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2" name="对角圆角矩形 53"/>
          <p:cNvSpPr/>
          <p:nvPr>
            <p:custDataLst>
              <p:tags r:id="rId2"/>
            </p:custDataLst>
          </p:nvPr>
        </p:nvSpPr>
        <p:spPr>
          <a:xfrm>
            <a:off x="838200" y="2474368"/>
            <a:ext cx="651304" cy="6099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4" name="直角三角形 54"/>
          <p:cNvSpPr/>
          <p:nvPr>
            <p:custDataLst>
              <p:tags r:id="rId3"/>
            </p:custDataLst>
          </p:nvPr>
        </p:nvSpPr>
        <p:spPr>
          <a:xfrm>
            <a:off x="1489409" y="2474978"/>
            <a:ext cx="96315" cy="160525"/>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6" name="文本框 56"/>
          <p:cNvSpPr txBox="1"/>
          <p:nvPr>
            <p:custDataLst>
              <p:tags r:id="rId4"/>
            </p:custDataLst>
          </p:nvPr>
        </p:nvSpPr>
        <p:spPr>
          <a:xfrm>
            <a:off x="1531443" y="2679052"/>
            <a:ext cx="9490270" cy="790953"/>
          </a:xfrm>
          <a:prstGeom prst="rect"/>
          <a:noFill/>
        </p:spPr>
        <p:txBody>
          <a:bodyPr anchor="ctr" anchorCtr="0" bIns="107950" rtlCol="0" tIns="0" wrap="square">
            <a:normAutofit fontScale="64167"/>
          </a:bodyPr>
          <a:p>
            <a:pPr>
              <a:lnSpc>
                <a:spcPct val="150000"/>
              </a:lnSpc>
            </a:pPr>
            <a:r>
              <a:rPr altLang="en-US" dirty="0" sz="2400" lang="zh-CN">
                <a:solidFill>
                  <a:schemeClr val="dk1">
                    <a:lumMod val="80000"/>
                    <a:lumOff val="20000"/>
                  </a:schemeClr>
                </a:solidFill>
                <a:latin typeface="+mn-ea"/>
                <a:sym typeface="+mn-ea"/>
              </a:rPr>
              <a:t>应用场景：智能制造在电子行业的应用包括自动化生产线、智能仓储和物流、智能检测和质量控制等方面。</a:t>
            </a:r>
            <a:endParaRPr altLang="en-US" dirty="0" sz="2400" lang="zh-CN">
              <a:solidFill>
                <a:schemeClr val="dk1">
                  <a:lumMod val="80000"/>
                  <a:lumOff val="20000"/>
                </a:schemeClr>
              </a:solidFill>
              <a:latin typeface="+mn-ea"/>
              <a:sym typeface="+mn-ea"/>
            </a:endParaRPr>
          </a:p>
        </p:txBody>
      </p:sp>
      <p:sp>
        <p:nvSpPr>
          <p:cNvPr id="1049068" name="对角圆角矩形 5"/>
          <p:cNvSpPr/>
          <p:nvPr>
            <p:custDataLst>
              <p:tags r:id="rId5"/>
            </p:custDataLst>
          </p:nvPr>
        </p:nvSpPr>
        <p:spPr>
          <a:xfrm>
            <a:off x="838200" y="4183108"/>
            <a:ext cx="10515599" cy="88529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0" name="对角圆角矩形 6"/>
          <p:cNvSpPr/>
          <p:nvPr>
            <p:custDataLst>
              <p:tags r:id="rId6"/>
            </p:custDataLst>
          </p:nvPr>
        </p:nvSpPr>
        <p:spPr>
          <a:xfrm>
            <a:off x="838200" y="4021676"/>
            <a:ext cx="651304" cy="6099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2" name="直角三角形 7"/>
          <p:cNvSpPr/>
          <p:nvPr>
            <p:custDataLst>
              <p:tags r:id="rId7"/>
            </p:custDataLst>
          </p:nvPr>
        </p:nvSpPr>
        <p:spPr>
          <a:xfrm>
            <a:off x="1489409" y="4022894"/>
            <a:ext cx="96315" cy="160525"/>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4" name="文本框 8"/>
          <p:cNvSpPr txBox="1"/>
          <p:nvPr>
            <p:custDataLst>
              <p:tags r:id="rId8"/>
            </p:custDataLst>
          </p:nvPr>
        </p:nvSpPr>
        <p:spPr>
          <a:xfrm>
            <a:off x="1531443" y="4234888"/>
            <a:ext cx="9490270" cy="790953"/>
          </a:xfrm>
          <a:prstGeom prst="rect"/>
          <a:noFill/>
        </p:spPr>
        <p:txBody>
          <a:bodyPr anchor="ctr" anchorCtr="0" bIns="107950" rtlCol="0" tIns="0" wrap="square">
            <a:normAutofit fontScale="64167"/>
          </a:bodyPr>
          <a:p>
            <a:pPr>
              <a:lnSpc>
                <a:spcPct val="150000"/>
              </a:lnSpc>
            </a:pPr>
            <a:r>
              <a:rPr altLang="en-US" dirty="0" sz="2400" lang="zh-CN">
                <a:solidFill>
                  <a:schemeClr val="dk1">
                    <a:lumMod val="80000"/>
                    <a:lumOff val="20000"/>
                  </a:schemeClr>
                </a:solidFill>
                <a:latin typeface="+mn-ea"/>
                <a:sym typeface="+mn-ea"/>
              </a:rPr>
              <a:t>优势：智能制造能够提高生产效率、降低成本、减少人工干预、提高产品质量和一致性，同时能够快速响应市场变化和客户需求。</a:t>
            </a:r>
            <a:endParaRPr altLang="en-US" dirty="0" sz="2400" lang="zh-CN">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08"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2024年电子行业智能制造的挑战与机遇</a:t>
            </a:r>
            <a:endParaRPr altLang="en-US" dirty="0" lang="zh-CN"/>
          </a:p>
        </p:txBody>
      </p:sp>
      <p:sp>
        <p:nvSpPr>
          <p:cNvPr id="1049110" name="节编号"/>
          <p:cNvSpPr>
            <a:spLocks noGrp="1"/>
          </p:cNvSpPr>
          <p:nvPr>
            <p:ph type="body" sz="quarter" idx="13"/>
            <p:custDataLst>
              <p:tags r:id="rId2"/>
            </p:custDataLst>
          </p:nvPr>
        </p:nvSpPr>
        <p:spPr>
          <a:xfrm>
            <a:off x="831588" y="991350"/>
            <a:ext cx="7557025" cy="1224000"/>
          </a:xfrm>
        </p:spPr>
        <p:txBody>
          <a:bodyPr/>
          <a:p>
            <a:r>
              <a:rPr altLang="zh-CN" dirty="0" lang="en-US"/>
              <a:t>PART 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56" name="标题 1"/>
          <p:cNvSpPr>
            <a:spLocks noGrp="1"/>
          </p:cNvSpPr>
          <p:nvPr>
            <p:ph type="title"/>
          </p:nvPr>
        </p:nvSpPr>
        <p:spPr/>
        <p:txBody>
          <a:bodyPr/>
          <a:p>
            <a:r>
              <a:rPr altLang="en-US" lang="zh-CN"/>
              <a:t>面临的挑战和问题</a:t>
            </a:r>
            <a:endParaRPr altLang="en-US" lang="zh-CN"/>
          </a:p>
        </p:txBody>
      </p:sp>
      <p:sp>
        <p:nvSpPr>
          <p:cNvPr id="104915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6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技术难题：如何实现高效、精准的智能制造技术</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6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6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数据安全：如何保障智能制造过程中的数据安全与隐私</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7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7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人才短缺：缺乏具备智能制造技术和经验的人才</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7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7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成本压力：智能制造技术的研发和应用需要大量资金投入</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14" name="标题 1"/>
          <p:cNvSpPr>
            <a:spLocks noGrp="1"/>
          </p:cNvSpPr>
          <p:nvPr>
            <p:ph type="title"/>
          </p:nvPr>
        </p:nvSpPr>
        <p:spPr/>
        <p:txBody>
          <a:bodyPr/>
          <a:p>
            <a:r>
              <a:rPr altLang="en-US" lang="zh-CN"/>
              <a:t>未来发展的机遇和趋势</a:t>
            </a:r>
            <a:endParaRPr altLang="en-US" lang="zh-CN"/>
          </a:p>
        </p:txBody>
      </p:sp>
      <p:sp>
        <p:nvSpPr>
          <p:cNvPr id="104921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物联网和工业互联网的发展将促进设备间的互联互通，提升生产协同效率</a:t>
            </a:r>
            <a:endParaRPr altLang="zh-CN" dirty="0" sz="1600" lang="en-US">
              <a:solidFill>
                <a:schemeClr val="dk1">
                  <a:lumMod val="80000"/>
                  <a:lumOff val="20000"/>
                </a:schemeClr>
              </a:solidFill>
              <a:latin typeface="+mn-ea"/>
              <a:sym typeface="+mn-ea"/>
            </a:endParaRPr>
          </a:p>
        </p:txBody>
      </p:sp>
      <p:sp>
        <p:nvSpPr>
          <p:cNvPr id="104922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5G技术的普及将为电子行业智能制造带来更高效的生产和更低的成本</a:t>
            </a:r>
            <a:endParaRPr altLang="en-US" dirty="0" sz="1600" lang="zh-CN">
              <a:solidFill>
                <a:schemeClr val="dk1">
                  <a:lumMod val="80000"/>
                  <a:lumOff val="20000"/>
                </a:schemeClr>
              </a:solidFill>
              <a:latin typeface="+mn-ea"/>
              <a:sym typeface="+mn-ea"/>
            </a:endParaRPr>
          </a:p>
        </p:txBody>
      </p:sp>
      <p:sp>
        <p:nvSpPr>
          <p:cNvPr id="104923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人工智能和机器学习在生产过程中的广泛应用将提高生产效率和产品质量</a:t>
            </a:r>
            <a:endParaRPr altLang="en-US" dirty="0" sz="1600" lang="zh-CN">
              <a:solidFill>
                <a:schemeClr val="dk1">
                  <a:lumMod val="80000"/>
                  <a:lumOff val="20000"/>
                </a:schemeClr>
              </a:solidFill>
              <a:latin typeface="+mn-ea"/>
              <a:sym typeface="+mn-ea"/>
            </a:endParaRPr>
          </a:p>
        </p:txBody>
      </p:sp>
      <p:sp>
        <p:nvSpPr>
          <p:cNvPr id="104924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云计算和大数据技术的应用将为企业提供更精准的市场分析和预测，助力企业决策</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80" name="标题 1"/>
          <p:cNvSpPr>
            <a:spLocks noGrp="1"/>
          </p:cNvSpPr>
          <p:nvPr>
            <p:ph type="title"/>
          </p:nvPr>
        </p:nvSpPr>
        <p:spPr/>
        <p:txBody>
          <a:bodyPr/>
          <a:p>
            <a:r>
              <a:rPr altLang="en-US" lang="zh-CN"/>
              <a:t>应对挑战和抓住机遇的策略</a:t>
            </a:r>
            <a:endParaRPr altLang="en-US" lang="zh-CN"/>
          </a:p>
        </p:txBody>
      </p:sp>
      <p:sp>
        <p:nvSpPr>
          <p:cNvPr id="104928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8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8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8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9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9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9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应对挑战：加强人才培养和引进，提高企业核心竞争力</a:t>
            </a:r>
            <a:endParaRPr altLang="en-US" dirty="0" sz="2400" lang="zh-CN">
              <a:latin typeface="+mn-ea"/>
              <a:ea typeface="+mn-ea"/>
            </a:endParaRPr>
          </a:p>
        </p:txBody>
      </p:sp>
      <p:sp>
        <p:nvSpPr>
          <p:cNvPr id="104930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抓住机遇：关注新兴领域和市场，积极布局未来产业</a:t>
            </a:r>
            <a:endParaRPr altLang="en-US" dirty="0" sz="2400" lang="zh-CN">
              <a:latin typeface="+mn-ea"/>
              <a:ea typeface="+mn-ea"/>
            </a:endParaRPr>
          </a:p>
        </p:txBody>
      </p:sp>
      <p:sp>
        <p:nvSpPr>
          <p:cNvPr id="104930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应对挑战：加强技术研发和创新，提高产品质量和降低成本</a:t>
            </a:r>
            <a:endParaRPr altLang="en-US" dirty="0" sz="2400" lang="zh-CN">
              <a:latin typeface="+mn-ea"/>
              <a:ea typeface="+mn-ea"/>
            </a:endParaRPr>
          </a:p>
        </p:txBody>
      </p:sp>
      <p:sp>
        <p:nvSpPr>
          <p:cNvPr id="104930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抓住机遇：拓展国际市场，加强与上下游企业的合作与交流</a:t>
            </a:r>
            <a:endParaRPr altLang="en-US" dirty="0" sz="2400" lang="zh-CN">
              <a:latin typeface="+mn-ea"/>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38"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智能制造技术在电子行业的应用与实践</a:t>
            </a:r>
            <a:endParaRPr altLang="en-US" dirty="0" lang="zh-CN"/>
          </a:p>
        </p:txBody>
      </p:sp>
      <p:sp>
        <p:nvSpPr>
          <p:cNvPr id="1049340" name="节编号"/>
          <p:cNvSpPr>
            <a:spLocks noGrp="1"/>
          </p:cNvSpPr>
          <p:nvPr>
            <p:ph type="body" sz="quarter" idx="13"/>
            <p:custDataLst>
              <p:tags r:id="rId2"/>
            </p:custDataLst>
          </p:nvPr>
        </p:nvSpPr>
        <p:spPr>
          <a:xfrm>
            <a:off x="831588" y="991350"/>
            <a:ext cx="7557025" cy="1224000"/>
          </a:xfrm>
        </p:spPr>
        <p:txBody>
          <a:bodyPr/>
          <a:p>
            <a:r>
              <a:rPr altLang="zh-CN" dirty="0" lang="en-US"/>
              <a:t>PART 3</a:t>
            </a:r>
            <a:endParaRPr altLang="zh-CN" dirty="0"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86" name="标题 1"/>
          <p:cNvSpPr>
            <a:spLocks noGrp="1"/>
          </p:cNvSpPr>
          <p:nvPr>
            <p:ph type="title"/>
          </p:nvPr>
        </p:nvSpPr>
        <p:spPr/>
        <p:txBody>
          <a:bodyPr/>
          <a:p>
            <a:r>
              <a:rPr altLang="en-US" lang="zh-CN"/>
              <a:t>智能制造的关键技术和发展方向</a:t>
            </a:r>
            <a:endParaRPr altLang="en-US" lang="zh-CN"/>
          </a:p>
        </p:txBody>
      </p:sp>
      <p:sp>
        <p:nvSpPr>
          <p:cNvPr id="1049388" name="任意多边形 20"/>
          <p:cNvSpPr/>
          <p:nvPr>
            <p:custDataLst>
              <p:tags r:id="rId1"/>
            </p:custDataLst>
          </p:nvPr>
        </p:nvSpPr>
        <p:spPr>
          <a:xfrm rot="2700000">
            <a:off x="4191283" y="1363741"/>
            <a:ext cx="1291841" cy="129408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90" name="文本框 24"/>
          <p:cNvSpPr txBox="1"/>
          <p:nvPr>
            <p:custDataLst>
              <p:tags r:id="rId2"/>
            </p:custDataLst>
          </p:nvPr>
        </p:nvSpPr>
        <p:spPr bwMode="auto">
          <a:xfrm>
            <a:off x="3833407" y="3112917"/>
            <a:ext cx="2009347" cy="306466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关键技术：数字化工厂、工业物联网、大数据分析、人工智能</a:t>
            </a:r>
            <a:endParaRPr altLang="en-US" dirty="0" sz="2000" lang="zh-CN" spc="150">
              <a:solidFill>
                <a:schemeClr val="tx1">
                  <a:lumMod val="75000"/>
                  <a:lumOff val="25000"/>
                </a:schemeClr>
              </a:solidFill>
              <a:latin typeface="+mn-ea"/>
              <a:sym typeface="+mn-ea"/>
            </a:endParaRPr>
          </a:p>
        </p:txBody>
      </p:sp>
      <p:sp>
        <p:nvSpPr>
          <p:cNvPr id="1049392" name="矩形 42"/>
          <p:cNvSpPr/>
          <p:nvPr>
            <p:custDataLst>
              <p:tags r:id="rId3"/>
            </p:custDataLst>
          </p:nvPr>
        </p:nvSpPr>
        <p:spPr>
          <a:xfrm>
            <a:off x="3966540" y="2732633"/>
            <a:ext cx="1742901" cy="123424"/>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94" name="任意多边形 18"/>
          <p:cNvSpPr/>
          <p:nvPr>
            <p:custDataLst>
              <p:tags r:id="rId4"/>
            </p:custDataLst>
          </p:nvPr>
        </p:nvSpPr>
        <p:spPr>
          <a:xfrm rot="5400000">
            <a:off x="6708937" y="1363741"/>
            <a:ext cx="1291841" cy="129408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96" name="文本框 27"/>
          <p:cNvSpPr txBox="1"/>
          <p:nvPr>
            <p:custDataLst>
              <p:tags r:id="rId5"/>
            </p:custDataLst>
          </p:nvPr>
        </p:nvSpPr>
        <p:spPr bwMode="auto">
          <a:xfrm>
            <a:off x="6349743" y="3112917"/>
            <a:ext cx="2009347" cy="306466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发展方向：个性化定制、智能制造系统集成、云端智能工厂、5G+工业互联网</a:t>
            </a:r>
            <a:endParaRPr altLang="en-US" dirty="0" sz="2000" lang="zh-CN" spc="150">
              <a:solidFill>
                <a:schemeClr val="tx1">
                  <a:lumMod val="75000"/>
                  <a:lumOff val="25000"/>
                </a:schemeClr>
              </a:solidFill>
              <a:latin typeface="+mn-ea"/>
              <a:sym typeface="+mn-ea"/>
            </a:endParaRPr>
          </a:p>
        </p:txBody>
      </p:sp>
      <p:sp>
        <p:nvSpPr>
          <p:cNvPr id="1049398" name="矩形 43"/>
          <p:cNvSpPr/>
          <p:nvPr>
            <p:custDataLst>
              <p:tags r:id="rId6"/>
            </p:custDataLst>
          </p:nvPr>
        </p:nvSpPr>
        <p:spPr>
          <a:xfrm>
            <a:off x="6482875" y="2732633"/>
            <a:ext cx="1742901" cy="123424"/>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32" name="标题 1"/>
          <p:cNvSpPr>
            <a:spLocks noGrp="1"/>
          </p:cNvSpPr>
          <p:nvPr>
            <p:ph type="title"/>
          </p:nvPr>
        </p:nvSpPr>
        <p:spPr/>
        <p:txBody>
          <a:bodyPr>
            <a:normAutofit fontScale="97500"/>
          </a:bodyPr>
          <a:p>
            <a:r>
              <a:rPr altLang="en-US" lang="zh-CN"/>
              <a:t>智能制造技术在电子行业的应用案例和实践经验</a:t>
            </a:r>
            <a:endParaRPr altLang="en-US" lang="zh-CN"/>
          </a:p>
        </p:txBody>
      </p:sp>
      <p:sp>
        <p:nvSpPr>
          <p:cNvPr id="104943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3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案例1：智能制造技术在电子组装领域的应用，实现了自动化生产线和智能仓储管理，提高了生产效率和降低了成本。</a:t>
            </a:r>
            <a:endParaRPr altLang="en-US" dirty="0" sz="2000" lang="zh-CN" spc="150">
              <a:solidFill>
                <a:schemeClr val="tx1">
                  <a:lumMod val="75000"/>
                  <a:lumOff val="25000"/>
                </a:schemeClr>
              </a:solidFill>
              <a:latin typeface="+mn-ea"/>
              <a:sym typeface="+mn-ea"/>
            </a:endParaRPr>
          </a:p>
        </p:txBody>
      </p:sp>
      <p:sp>
        <p:nvSpPr>
          <p:cNvPr id="104943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4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4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案例2：智能制造技术在电子元器件制造领域的应用，通过数字化工厂和智能制造系统，实现了精细化生产和质量控制。</a:t>
            </a:r>
            <a:endParaRPr altLang="en-US" dirty="0" sz="2000" lang="zh-CN" spc="150">
              <a:solidFill>
                <a:schemeClr val="tx1">
                  <a:lumMod val="75000"/>
                  <a:lumOff val="25000"/>
                </a:schemeClr>
              </a:solidFill>
              <a:latin typeface="+mn-ea"/>
              <a:sym typeface="+mn-ea"/>
            </a:endParaRPr>
          </a:p>
        </p:txBody>
      </p:sp>
      <p:sp>
        <p:nvSpPr>
          <p:cNvPr id="104944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4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4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实践经验1：智能制造技术在电子行业的应用需要结合企业实际情况进行定制化解决方案，实现技术与业务的深度融合。</a:t>
            </a:r>
            <a:endParaRPr altLang="en-US" dirty="0" sz="2000" lang="zh-CN" spc="150">
              <a:solidFill>
                <a:schemeClr val="tx1">
                  <a:lumMod val="75000"/>
                  <a:lumOff val="25000"/>
                </a:schemeClr>
              </a:solidFill>
              <a:latin typeface="+mn-ea"/>
              <a:sym typeface="+mn-ea"/>
            </a:endParaRPr>
          </a:p>
        </p:txBody>
      </p:sp>
      <p:sp>
        <p:nvSpPr>
          <p:cNvPr id="104945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5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实践经验2：智能制造技术在电子行业的应用需要注重人才培养和技术创新，建立完善的技术支持和服务体系。</a:t>
            </a:r>
            <a:endParaRPr altLang="en-US" dirty="0" lang="zh-CN" spc="150">
              <a:solidFill>
                <a:schemeClr val="tx1">
                  <a:lumMod val="75000"/>
                  <a:lumOff val="25000"/>
                </a:schemeClr>
              </a:solidFill>
              <a:latin typeface="+mn-ea"/>
              <a:sym typeface="+mn-ea"/>
            </a:endParaRPr>
          </a:p>
        </p:txBody>
      </p:sp>
      <p:sp>
        <p:nvSpPr>
          <p:cNvPr id="104945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90" name="标题 1"/>
          <p:cNvSpPr>
            <a:spLocks noGrp="1"/>
          </p:cNvSpPr>
          <p:nvPr>
            <p:ph type="title"/>
          </p:nvPr>
        </p:nvSpPr>
        <p:spPr/>
        <p:txBody>
          <a:bodyPr/>
          <a:p>
            <a:r>
              <a:rPr altLang="en-US" lang="zh-CN"/>
              <a:t>智能制造技术的创新和商业模式变革</a:t>
            </a:r>
            <a:endParaRPr altLang="en-US" lang="zh-CN"/>
          </a:p>
        </p:txBody>
      </p:sp>
      <p:sp>
        <p:nvSpPr>
          <p:cNvPr id="104949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智能制造技术助力企业实现个性化定制和快速响应市场需求</a:t>
            </a:r>
            <a:endParaRPr altLang="zh-CN" dirty="0" lang="en-US">
              <a:solidFill>
                <a:schemeClr val="dk1">
                  <a:lumMod val="80000"/>
                  <a:lumOff val="20000"/>
                </a:schemeClr>
              </a:solidFill>
              <a:latin typeface="+mn-ea"/>
              <a:sym typeface="+mn-ea"/>
            </a:endParaRPr>
          </a:p>
        </p:txBody>
      </p:sp>
      <p:sp>
        <p:nvSpPr>
          <p:cNvPr id="104950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智能制造技术推动电子行业生产流程的优化</a:t>
            </a:r>
            <a:endParaRPr altLang="en-US" dirty="0" lang="zh-CN">
              <a:solidFill>
                <a:schemeClr val="dk1">
                  <a:lumMod val="80000"/>
                  <a:lumOff val="20000"/>
                </a:schemeClr>
              </a:solidFill>
              <a:latin typeface="+mn-ea"/>
              <a:sym typeface="+mn-ea"/>
            </a:endParaRPr>
          </a:p>
        </p:txBody>
      </p:sp>
      <p:sp>
        <p:nvSpPr>
          <p:cNvPr id="104950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自动化和数字化提高生产效率和产品质量</a:t>
            </a:r>
            <a:endParaRPr altLang="en-US" dirty="0" lang="zh-CN">
              <a:solidFill>
                <a:schemeClr val="dk1">
                  <a:lumMod val="80000"/>
                  <a:lumOff val="20000"/>
                </a:schemeClr>
              </a:solidFill>
              <a:latin typeface="+mn-ea"/>
              <a:sym typeface="+mn-ea"/>
            </a:endParaRPr>
          </a:p>
        </p:txBody>
      </p:sp>
      <p:sp>
        <p:nvSpPr>
          <p:cNvPr id="104951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商业模式变革：从传统制造向服务型制造转型</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56"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电子行业智能制造的标准化和生态系统建设</a:t>
            </a:r>
            <a:endParaRPr altLang="en-US" dirty="0" lang="zh-CN"/>
          </a:p>
        </p:txBody>
      </p:sp>
      <p:sp>
        <p:nvSpPr>
          <p:cNvPr id="1049558" name="节编号"/>
          <p:cNvSpPr>
            <a:spLocks noGrp="1"/>
          </p:cNvSpPr>
          <p:nvPr>
            <p:ph type="body" sz="quarter" idx="13"/>
            <p:custDataLst>
              <p:tags r:id="rId2"/>
            </p:custDataLst>
          </p:nvPr>
        </p:nvSpPr>
        <p:spPr>
          <a:xfrm>
            <a:off x="831588" y="991350"/>
            <a:ext cx="7557025" cy="1224000"/>
          </a:xfrm>
        </p:spPr>
        <p:txBody>
          <a:bodyPr/>
          <a:p>
            <a:r>
              <a:rPr altLang="zh-CN" dirty="0" lang="en-US"/>
              <a:t>PART 4</a:t>
            </a:r>
            <a:endParaRPr altLang="zh-CN" dirty="0" lang="en-US"/>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04" name="标题 1"/>
          <p:cNvSpPr>
            <a:spLocks noGrp="1"/>
          </p:cNvSpPr>
          <p:nvPr>
            <p:ph type="title"/>
          </p:nvPr>
        </p:nvSpPr>
        <p:spPr/>
        <p:txBody>
          <a:bodyPr/>
          <a:p>
            <a:r>
              <a:rPr altLang="en-US" lang="zh-CN"/>
              <a:t>智能制造标准化的现状和趋势</a:t>
            </a:r>
            <a:endParaRPr altLang="en-US" lang="zh-CN"/>
          </a:p>
        </p:txBody>
      </p:sp>
      <p:sp>
        <p:nvSpPr>
          <p:cNvPr id="1049606"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现有标准及组织：介绍当前电子行业智能制造的标准化现状，包括主要的标准组织、标准和规范等。</a:t>
            </a:r>
            <a:endParaRPr altLang="en-US" dirty="0" sz="1200" lang="zh-CN" spc="150">
              <a:solidFill>
                <a:schemeClr val="tx1">
                  <a:lumMod val="65000"/>
                  <a:lumOff val="35000"/>
                </a:schemeClr>
              </a:solidFill>
              <a:latin typeface="+mn-ea"/>
              <a:sym typeface="+mn-ea"/>
            </a:endParaRPr>
          </a:p>
        </p:txBody>
      </p:sp>
      <p:sp>
        <p:nvSpPr>
          <p:cNvPr id="1049608"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标准化发展趋势：分析未来几年电子行业智能制造标准化的发展趋势，如新标准的制定、现有标准的更新和改进等。</a:t>
            </a:r>
            <a:endParaRPr altLang="en-US" dirty="0" sz="1200" lang="zh-CN" spc="150">
              <a:solidFill>
                <a:schemeClr val="tx1">
                  <a:lumMod val="65000"/>
                  <a:lumOff val="35000"/>
                </a:schemeClr>
              </a:solidFill>
              <a:latin typeface="+mn-ea"/>
              <a:sym typeface="+mn-ea"/>
            </a:endParaRPr>
          </a:p>
        </p:txBody>
      </p:sp>
      <p:sp>
        <p:nvSpPr>
          <p:cNvPr id="1049610"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标准化对智能制造的影响：阐述标准化对电子行业智能制造发展的推动作用，如提高生产效率、降低成本、提升产品质量等方面的影响。</a:t>
            </a:r>
            <a:endParaRPr altLang="en-US" dirty="0" sz="1200" lang="zh-CN" spc="150">
              <a:solidFill>
                <a:schemeClr val="tx1">
                  <a:lumMod val="65000"/>
                  <a:lumOff val="35000"/>
                </a:schemeClr>
              </a:solidFill>
              <a:latin typeface="+mn-ea"/>
              <a:sym typeface="+mn-ea"/>
            </a:endParaRPr>
          </a:p>
        </p:txBody>
      </p:sp>
      <p:sp>
        <p:nvSpPr>
          <p:cNvPr id="1049612"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企业如何应对标准化：为电子企业提供应对标准化发展的策略和建议，如积极参与标准化工作、加强技术研发和人才培养等。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46" name="标题 1"/>
          <p:cNvSpPr>
            <a:spLocks noGrp="1"/>
          </p:cNvSpPr>
          <p:nvPr>
            <p:ph type="title"/>
          </p:nvPr>
        </p:nvSpPr>
        <p:spPr/>
        <p:txBody>
          <a:bodyPr/>
          <a:p>
            <a:r>
              <a:rPr altLang="en-US" lang="zh-CN"/>
              <a:t>建立智能制造生态系统的必要性和策略</a:t>
            </a:r>
            <a:endParaRPr altLang="en-US" lang="zh-CN"/>
          </a:p>
        </p:txBody>
      </p:sp>
      <p:sp>
        <p:nvSpPr>
          <p:cNvPr id="104964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必要性：提高生产效率、降低成本、增强竞争力</a:t>
            </a:r>
            <a:endParaRPr altLang="en-US" dirty="0" sz="1200" lang="zh-CN" spc="150">
              <a:solidFill>
                <a:schemeClr val="tx1">
                  <a:lumMod val="65000"/>
                  <a:lumOff val="35000"/>
                </a:schemeClr>
              </a:solidFill>
              <a:latin typeface="+mn-ea"/>
              <a:sym typeface="+mn-ea"/>
            </a:endParaRPr>
          </a:p>
        </p:txBody>
      </p:sp>
      <p:sp>
        <p:nvSpPr>
          <p:cNvPr id="104965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策略：制定标准、建立生态系统、加强合作与交流</a:t>
            </a:r>
            <a:endParaRPr altLang="en-US" dirty="0" sz="1200" lang="zh-CN" spc="150">
              <a:solidFill>
                <a:schemeClr val="tx1">
                  <a:lumMod val="65000"/>
                  <a:lumOff val="35000"/>
                </a:schemeClr>
              </a:solidFill>
              <a:latin typeface="+mn-ea"/>
              <a:sym typeface="+mn-ea"/>
            </a:endParaRPr>
          </a:p>
        </p:txBody>
      </p:sp>
      <p:sp>
        <p:nvSpPr>
          <p:cNvPr id="104965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优势：提高产品质量、缩短产品上市时间、提升客户满意度</a:t>
            </a:r>
            <a:endParaRPr altLang="en-US" dirty="0" sz="1200" lang="zh-CN" spc="150">
              <a:solidFill>
                <a:schemeClr val="tx1">
                  <a:lumMod val="65000"/>
                  <a:lumOff val="35000"/>
                </a:schemeClr>
              </a:solidFill>
              <a:latin typeface="+mn-ea"/>
              <a:sym typeface="+mn-ea"/>
            </a:endParaRPr>
          </a:p>
        </p:txBody>
      </p:sp>
      <p:sp>
        <p:nvSpPr>
          <p:cNvPr id="104965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实施路径：制定实施计划、加强人才培养、优化资源配置</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88" name="标题 1"/>
          <p:cNvSpPr>
            <a:spLocks noGrp="1"/>
          </p:cNvSpPr>
          <p:nvPr>
            <p:ph type="title"/>
          </p:nvPr>
        </p:nvSpPr>
        <p:spPr/>
        <p:txBody>
          <a:bodyPr/>
          <a:p>
            <a:r>
              <a:rPr altLang="en-US" lang="zh-CN"/>
              <a:t>智能制造生态系统中的合作伙伴和协同发展</a:t>
            </a:r>
            <a:endParaRPr altLang="en-US" lang="zh-CN"/>
          </a:p>
        </p:txBody>
      </p:sp>
      <p:sp>
        <p:nvSpPr>
          <p:cNvPr id="104969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合作伙伴：设备供应商、软件开发商、系统集成商等</a:t>
            </a:r>
            <a:endParaRPr altLang="en-US" dirty="0" sz="1200" lang="zh-CN" spc="150">
              <a:solidFill>
                <a:schemeClr val="tx1">
                  <a:lumMod val="85000"/>
                  <a:lumOff val="15000"/>
                </a:schemeClr>
              </a:solidFill>
              <a:latin typeface="+mn-ea"/>
              <a:sym typeface="+mn-ea"/>
            </a:endParaRPr>
          </a:p>
        </p:txBody>
      </p:sp>
      <p:sp>
        <p:nvSpPr>
          <p:cNvPr id="104969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协同发展：各合作伙伴之间的合作与交流，共同推动智能制造生态系统的发展</a:t>
            </a:r>
            <a:endParaRPr altLang="en-US" dirty="0" sz="1200" lang="zh-CN" spc="150">
              <a:solidFill>
                <a:schemeClr val="tx1">
                  <a:lumMod val="85000"/>
                  <a:lumOff val="15000"/>
                </a:schemeClr>
              </a:solidFill>
              <a:latin typeface="+mn-ea"/>
              <a:sym typeface="+mn-ea"/>
            </a:endParaRPr>
          </a:p>
        </p:txBody>
      </p:sp>
      <p:sp>
        <p:nvSpPr>
          <p:cNvPr id="104969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标准化：制定统一的行业标准，促进各合作伙伴之间的互操作性和兼容性</a:t>
            </a:r>
            <a:endParaRPr altLang="en-US" dirty="0" sz="1200" lang="zh-CN" spc="150">
              <a:solidFill>
                <a:schemeClr val="tx1">
                  <a:lumMod val="85000"/>
                  <a:lumOff val="15000"/>
                </a:schemeClr>
              </a:solidFill>
              <a:latin typeface="+mn-ea"/>
              <a:sym typeface="+mn-ea"/>
            </a:endParaRPr>
          </a:p>
        </p:txBody>
      </p:sp>
      <p:sp>
        <p:nvSpPr>
          <p:cNvPr id="104970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生态系统建设：建立完善的生态系统，促进各合作伙伴之间的资源共享和优势互补</a:t>
            </a:r>
            <a:endParaRPr altLang="en-US" dirty="0" sz="1200" lang="zh-CN" spc="150">
              <a:solidFill>
                <a:schemeClr val="tx1">
                  <a:lumMod val="85000"/>
                  <a:lumOff val="15000"/>
                </a:schemeClr>
              </a:solidFill>
              <a:latin typeface="+mn-ea"/>
              <a:sym typeface="+mn-ea"/>
            </a:endParaRPr>
          </a:p>
        </p:txBody>
      </p:sp>
      <p:sp>
        <p:nvSpPr>
          <p:cNvPr id="104971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46"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电子行业智能制造的人才培养和发展</a:t>
            </a:r>
            <a:endParaRPr altLang="en-US" dirty="0" lang="zh-CN"/>
          </a:p>
        </p:txBody>
      </p:sp>
      <p:sp>
        <p:nvSpPr>
          <p:cNvPr id="1049748" name="节编号"/>
          <p:cNvSpPr>
            <a:spLocks noGrp="1"/>
          </p:cNvSpPr>
          <p:nvPr>
            <p:ph type="body" sz="quarter" idx="13"/>
            <p:custDataLst>
              <p:tags r:id="rId2"/>
            </p:custDataLst>
          </p:nvPr>
        </p:nvSpPr>
        <p:spPr>
          <a:xfrm>
            <a:off x="831588" y="991350"/>
            <a:ext cx="7557025" cy="1224000"/>
          </a:xfrm>
        </p:spPr>
        <p:txBody>
          <a:bodyPr/>
          <a:p>
            <a:r>
              <a:rPr altLang="zh-CN" dirty="0" lang="en-US"/>
              <a:t>PART 5</a:t>
            </a:r>
            <a:endParaRPr altLang="zh-CN" dirty="0" lang="en-US"/>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94" name="标题 1"/>
          <p:cNvSpPr>
            <a:spLocks noGrp="1"/>
          </p:cNvSpPr>
          <p:nvPr>
            <p:ph type="title"/>
          </p:nvPr>
        </p:nvSpPr>
        <p:spPr/>
        <p:txBody>
          <a:bodyPr/>
          <a:p>
            <a:r>
              <a:rPr altLang="en-US" lang="zh-CN"/>
              <a:t>智能制造对人才的需求和挑战</a:t>
            </a:r>
            <a:endParaRPr altLang="en-US" lang="zh-CN"/>
          </a:p>
        </p:txBody>
      </p:sp>
      <p:sp>
        <p:nvSpPr>
          <p:cNvPr id="104979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具备自动化和智能制造技术的专业知识和技能</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具备跨学科和跨领域的合作能力</a:t>
            </a:r>
            <a:endParaRPr dirty="0" sz="2000" err="1">
              <a:solidFill>
                <a:schemeClr val="tx1">
                  <a:lumMod val="75000"/>
                  <a:lumOff val="25000"/>
                </a:schemeClr>
              </a:solidFill>
              <a:latin typeface="+mn-ea"/>
              <a:ea typeface="+mn-ea"/>
              <a:cs typeface="+mn-ea"/>
              <a:sym typeface="+mn-lt"/>
            </a:endParaRPr>
          </a:p>
        </p:txBody>
      </p:sp>
      <p:sp>
        <p:nvSpPr>
          <p:cNvPr id="104981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2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适应快速变化的技术环境，保持持续学习和提升</a:t>
            </a:r>
            <a:endParaRPr dirty="0" sz="2000" err="1">
              <a:solidFill>
                <a:schemeClr val="tx1">
                  <a:lumMod val="75000"/>
                  <a:lumOff val="25000"/>
                </a:schemeClr>
              </a:solidFill>
              <a:latin typeface="+mn-ea"/>
              <a:ea typeface="+mn-ea"/>
              <a:cs typeface="+mn-ea"/>
              <a:sym typeface="+mn-lt"/>
            </a:endParaRPr>
          </a:p>
        </p:txBody>
      </p:sp>
      <p:sp>
        <p:nvSpPr>
          <p:cNvPr id="10498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具备创新思维和解决问题的能力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68" name="标题 1"/>
          <p:cNvSpPr>
            <a:spLocks noGrp="1"/>
          </p:cNvSpPr>
          <p:nvPr>
            <p:ph type="title"/>
          </p:nvPr>
        </p:nvSpPr>
        <p:spPr/>
        <p:txBody>
          <a:bodyPr/>
          <a:p>
            <a:r>
              <a:rPr altLang="en-US" lang="zh-CN"/>
              <a:t>人才培养的策略和途径</a:t>
            </a:r>
            <a:endParaRPr altLang="en-US" lang="zh-CN"/>
          </a:p>
        </p:txBody>
      </p:sp>
      <p:sp>
        <p:nvSpPr>
          <p:cNvPr id="104987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校企合作：与高校、职业学校等合作，共同培养符合企业需求的智能制造人才。</a:t>
            </a:r>
            <a:endParaRPr altLang="zh-CN" dirty="0" sz="1600" lang="en-US">
              <a:solidFill>
                <a:schemeClr val="dk1">
                  <a:lumMod val="80000"/>
                  <a:lumOff val="20000"/>
                </a:schemeClr>
              </a:solidFill>
              <a:latin typeface="+mn-ea"/>
              <a:sym typeface="+mn-ea"/>
            </a:endParaRPr>
          </a:p>
        </p:txBody>
      </p:sp>
      <p:sp>
        <p:nvSpPr>
          <p:cNvPr id="104987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4"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制定人才培养计划：针对不同层次和岗位的员工，制定个性化的培养方案，提升其技能和素质。</a:t>
            </a:r>
            <a:endParaRPr altLang="en-US" dirty="0" lang="zh-CN">
              <a:solidFill>
                <a:schemeClr val="dk1">
                  <a:lumMod val="80000"/>
                  <a:lumOff val="20000"/>
                </a:schemeClr>
              </a:solidFill>
              <a:latin typeface="+mn-ea"/>
              <a:sym typeface="+mn-ea"/>
            </a:endParaRPr>
          </a:p>
        </p:txBody>
      </p:sp>
      <p:sp>
        <p:nvSpPr>
          <p:cNvPr id="104988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2"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建立培训体系：建立完善的培训体系，包括线上和线下培训、内部和外部培训等，为员工提供多样化的学习资源。</a:t>
            </a:r>
            <a:endParaRPr altLang="en-US" dirty="0" lang="zh-CN">
              <a:solidFill>
                <a:schemeClr val="dk1">
                  <a:lumMod val="80000"/>
                  <a:lumOff val="20000"/>
                </a:schemeClr>
              </a:solidFill>
              <a:latin typeface="+mn-ea"/>
              <a:sym typeface="+mn-ea"/>
            </a:endParaRPr>
          </a:p>
        </p:txBody>
      </p:sp>
      <p:sp>
        <p:nvSpPr>
          <p:cNvPr id="104989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激励机制：建立有效的激励机制，鼓励员工主动学习和提升自己的技能水平，提高员工的积极性和创造力。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34" name="标题 1"/>
          <p:cNvSpPr>
            <a:spLocks noGrp="1"/>
          </p:cNvSpPr>
          <p:nvPr>
            <p:ph type="title"/>
          </p:nvPr>
        </p:nvSpPr>
        <p:spPr/>
        <p:txBody>
          <a:bodyPr/>
          <a:p>
            <a:r>
              <a:rPr altLang="en-US" lang="zh-CN"/>
              <a:t>人才发展的激励机制和职业发展前景</a:t>
            </a:r>
            <a:endParaRPr altLang="en-US" lang="zh-CN"/>
          </a:p>
        </p:txBody>
      </p:sp>
      <p:sp>
        <p:nvSpPr>
          <p:cNvPr id="1049936"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激励机制：提供具有竞争力的薪酬福利，激发员工的工作积极性和创造力。</a:t>
            </a:r>
            <a:endParaRPr altLang="en-US" dirty="0" sz="1200" lang="zh-CN" spc="150">
              <a:solidFill>
                <a:schemeClr val="tx1">
                  <a:lumMod val="65000"/>
                  <a:lumOff val="35000"/>
                </a:schemeClr>
              </a:solidFill>
              <a:latin typeface="+mn-ea"/>
              <a:sym typeface="+mn-ea"/>
            </a:endParaRPr>
          </a:p>
        </p:txBody>
      </p:sp>
      <p:sp>
        <p:nvSpPr>
          <p:cNvPr id="1049938"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培训计划：定期为员工提供智能制造相关的培训课程，提升员工的技能和知识水平。</a:t>
            </a:r>
            <a:endParaRPr altLang="en-US" dirty="0" sz="1200" lang="zh-CN" spc="150">
              <a:solidFill>
                <a:schemeClr val="tx1">
                  <a:lumMod val="65000"/>
                  <a:lumOff val="35000"/>
                </a:schemeClr>
              </a:solidFill>
              <a:latin typeface="+mn-ea"/>
              <a:sym typeface="+mn-ea"/>
            </a:endParaRPr>
          </a:p>
        </p:txBody>
      </p:sp>
      <p:sp>
        <p:nvSpPr>
          <p:cNvPr id="1049940"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晋升机会：建立完善的晋升机制，让员工看到在公司内部有广阔的职业发展空间。</a:t>
            </a:r>
            <a:endParaRPr altLang="en-US" dirty="0" sz="1200" lang="zh-CN" spc="150">
              <a:solidFill>
                <a:schemeClr val="tx1">
                  <a:lumMod val="65000"/>
                  <a:lumOff val="35000"/>
                </a:schemeClr>
              </a:solidFill>
              <a:latin typeface="+mn-ea"/>
              <a:sym typeface="+mn-ea"/>
            </a:endParaRPr>
          </a:p>
        </p:txBody>
      </p:sp>
      <p:sp>
        <p:nvSpPr>
          <p:cNvPr id="1049942"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人才引进：积极引进外部优秀人才，为公司的智能制造发展注入新鲜血液和活力。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76" name="标题"/>
          <p:cNvSpPr>
            <a:spLocks noGrp="1"/>
          </p:cNvSpPr>
          <p:nvPr>
            <p:ph type="title"/>
            <p:custDataLst>
              <p:tags r:id="rId1"/>
            </p:custDataLst>
          </p:nvPr>
        </p:nvSpPr>
        <p:spPr>
          <a:xfrm>
            <a:off x="833988" y="2276550"/>
            <a:ext cx="7557025" cy="787008"/>
          </a:xfrm>
        </p:spPr>
        <p:txBody>
          <a:bodyPr/>
          <a:p>
            <a:r>
              <a:rPr altLang="en-US" dirty="0" lang="zh-CN"/>
              <a:t>结论与展望</a:t>
            </a:r>
            <a:endParaRPr altLang="en-US" dirty="0" lang="zh-CN"/>
          </a:p>
        </p:txBody>
      </p:sp>
      <p:sp>
        <p:nvSpPr>
          <p:cNvPr id="1049978" name="节编号"/>
          <p:cNvSpPr>
            <a:spLocks noGrp="1"/>
          </p:cNvSpPr>
          <p:nvPr>
            <p:ph type="body" sz="quarter" idx="13"/>
            <p:custDataLst>
              <p:tags r:id="rId2"/>
            </p:custDataLst>
          </p:nvPr>
        </p:nvSpPr>
        <p:spPr>
          <a:xfrm>
            <a:off x="831588" y="991350"/>
            <a:ext cx="7557025" cy="1224000"/>
          </a:xfrm>
        </p:spPr>
        <p:txBody>
          <a:bodyPr/>
          <a:p>
            <a:r>
              <a:rPr altLang="zh-CN" dirty="0" lang="en-US"/>
              <a:t>PART 6</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24" name="标题 1"/>
          <p:cNvSpPr>
            <a:spLocks noGrp="1"/>
          </p:cNvSpPr>
          <p:nvPr>
            <p:ph type="title"/>
          </p:nvPr>
        </p:nvSpPr>
        <p:spPr/>
        <p:txBody>
          <a:bodyPr/>
          <a:p>
            <a:r>
              <a:rPr altLang="en-US" lang="zh-CN"/>
              <a:t>总结电子行业智能制造的发展现状和未来趋势</a:t>
            </a:r>
            <a:endParaRPr altLang="en-US" lang="zh-CN"/>
          </a:p>
        </p:txBody>
      </p:sp>
      <p:sp>
        <p:nvSpPr>
          <p:cNvPr id="105002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2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当前电子行业智能制造的发展现状</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3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3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未来电子行业智能制造的趋势</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03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4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智能制造在电子行业的应用前景</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4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4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电子行业智能制造面临的挑战与机遇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82" name="标题 1"/>
          <p:cNvSpPr>
            <a:spLocks noGrp="1"/>
          </p:cNvSpPr>
          <p:nvPr>
            <p:ph type="title"/>
          </p:nvPr>
        </p:nvSpPr>
        <p:spPr/>
        <p:txBody>
          <a:bodyPr/>
          <a:p>
            <a:r>
              <a:rPr altLang="en-US" lang="zh-CN"/>
              <a:t>对电子行业智能制造的未来展望和预测</a:t>
            </a:r>
            <a:endParaRPr altLang="en-US" lang="zh-CN"/>
          </a:p>
        </p:txBody>
      </p:sp>
      <p:sp>
        <p:nvSpPr>
          <p:cNvPr id="105008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技术创新：随着5G、物联网、人工智能等技术的不断进步，电子行业智能制造将迎来更多创新机遇。</a:t>
            </a:r>
            <a:endParaRPr altLang="en-US" dirty="0" sz="1200" lang="zh-CN" spc="150">
              <a:solidFill>
                <a:schemeClr val="tx1">
                  <a:lumMod val="85000"/>
                  <a:lumOff val="15000"/>
                </a:schemeClr>
              </a:solidFill>
              <a:latin typeface="+mn-ea"/>
              <a:sym typeface="+mn-ea"/>
            </a:endParaRPr>
          </a:p>
        </p:txBody>
      </p:sp>
      <p:sp>
        <p:nvSpPr>
          <p:cNvPr id="105008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8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9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生产效率：智能制造将进一步提高电子行业的生产效率，降低成本，提升企业竞争力。</a:t>
            </a:r>
            <a:endParaRPr altLang="en-US" dirty="0" sz="1200" lang="zh-CN" spc="150">
              <a:solidFill>
                <a:schemeClr val="tx1">
                  <a:lumMod val="85000"/>
                  <a:lumOff val="15000"/>
                </a:schemeClr>
              </a:solidFill>
              <a:latin typeface="+mn-ea"/>
              <a:sym typeface="+mn-ea"/>
            </a:endParaRPr>
          </a:p>
        </p:txBody>
      </p:sp>
      <p:sp>
        <p:nvSpPr>
          <p:cNvPr id="105009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9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9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定制化生产：随着消费者需求的多样化，智能制造将助力电子企业实现定制化生产，满足市场个性化需求。</a:t>
            </a:r>
            <a:endParaRPr altLang="en-US" dirty="0" sz="1200" lang="zh-CN" spc="150">
              <a:solidFill>
                <a:schemeClr val="tx1">
                  <a:lumMod val="85000"/>
                  <a:lumOff val="15000"/>
                </a:schemeClr>
              </a:solidFill>
              <a:latin typeface="+mn-ea"/>
              <a:sym typeface="+mn-ea"/>
            </a:endParaRPr>
          </a:p>
        </p:txBody>
      </p:sp>
      <p:sp>
        <p:nvSpPr>
          <p:cNvPr id="105009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可持续发展：智能制造将推动电子行业实现绿色、环保、可持续发展，降低对环境的影响。</a:t>
            </a:r>
            <a:endParaRPr altLang="en-US" dirty="0" sz="1200" lang="zh-CN" spc="150">
              <a:solidFill>
                <a:schemeClr val="tx1">
                  <a:lumMod val="85000"/>
                  <a:lumOff val="15000"/>
                </a:schemeClr>
              </a:solidFill>
              <a:latin typeface="+mn-ea"/>
              <a:sym typeface="+mn-ea"/>
            </a:endParaRPr>
          </a:p>
        </p:txBody>
      </p:sp>
      <p:sp>
        <p:nvSpPr>
          <p:cNvPr id="105010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40" name="标题 1"/>
          <p:cNvSpPr>
            <a:spLocks noGrp="1"/>
          </p:cNvSpPr>
          <p:nvPr>
            <p:ph type="title"/>
          </p:nvPr>
        </p:nvSpPr>
        <p:spPr/>
        <p:txBody>
          <a:bodyPr/>
          <a:p>
            <a:r>
              <a:rPr altLang="en-US" lang="zh-CN"/>
              <a:t>对政府、企业和研究机构的建议和展望</a:t>
            </a:r>
            <a:endParaRPr altLang="en-US" lang="zh-CN"/>
          </a:p>
        </p:txBody>
      </p:sp>
      <p:sp>
        <p:nvSpPr>
          <p:cNvPr id="1050142"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44"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146"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lang="zh-CN" spc="200">
                <a:solidFill>
                  <a:schemeClr val="tx1">
                    <a:lumMod val="85000"/>
                    <a:lumOff val="15000"/>
                  </a:schemeClr>
                </a:solidFill>
                <a:latin typeface="+mn-ea"/>
                <a:sym typeface="+mn-ea"/>
              </a:rPr>
              <a:t>政府：加强政策引导，提供资金支持，建立完善的法规体系，推动智能制造技术的研发和应用。</a:t>
            </a:r>
            <a:endParaRPr altLang="en-US" dirty="0" lang="zh-CN" spc="200">
              <a:solidFill>
                <a:schemeClr val="tx1">
                  <a:lumMod val="85000"/>
                  <a:lumOff val="15000"/>
                </a:schemeClr>
              </a:solidFill>
              <a:latin typeface="+mn-ea"/>
              <a:sym typeface="+mn-ea"/>
            </a:endParaRPr>
          </a:p>
        </p:txBody>
      </p:sp>
      <p:sp>
        <p:nvSpPr>
          <p:cNvPr id="1050148"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50"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52"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企业：加大投入，提升技术创新能力，推进数字化转型，加强与高校和研究机构的合作，培养高素质人才。</a:t>
            </a:r>
            <a:endParaRPr altLang="en-US" dirty="0" lang="zh-CN" spc="200">
              <a:solidFill>
                <a:schemeClr val="tx1">
                  <a:lumMod val="85000"/>
                  <a:lumOff val="15000"/>
                </a:schemeClr>
              </a:solidFill>
              <a:latin typeface="+mn-ea"/>
              <a:sym typeface="+mn-ea"/>
            </a:endParaRPr>
          </a:p>
        </p:txBody>
      </p:sp>
      <p:sp>
        <p:nvSpPr>
          <p:cNvPr id="1050154"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56"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58"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研究机构：加强基础研究，推动产学研合作，加快智能制造技术的研发和推广，为政府和企业提供技术支持和服务。</a:t>
            </a:r>
            <a:endParaRPr altLang="en-US" dirty="0" lang="zh-CN" spc="200">
              <a:solidFill>
                <a:schemeClr val="tx1">
                  <a:lumMod val="85000"/>
                  <a:lumOff val="15000"/>
                </a:schemeClr>
              </a:solidFill>
              <a:latin typeface="+mn-ea"/>
              <a:sym typeface="+mn-ea"/>
            </a:endParaRPr>
          </a:p>
        </p:txBody>
      </p:sp>
      <p:sp>
        <p:nvSpPr>
          <p:cNvPr id="1050160"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62"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64" name="文本框 10"/>
          <p:cNvSpPr txBox="1"/>
          <p:nvPr>
            <p:custDataLst>
              <p:tags r:id="rId12"/>
            </p:custDataLst>
          </p:nvPr>
        </p:nvSpPr>
        <p:spPr>
          <a:xfrm>
            <a:off x="9018691" y="2256680"/>
            <a:ext cx="2185815" cy="3265652"/>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展望：未来智能制造技术将更加成熟和普及，将为电子行业带来更多的机遇和挑战。政府、企业和研究机构需要密切合作，共同推动智能制造技术的发展和应用。</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98" name="标题"/>
          <p:cNvSpPr>
            <a:spLocks noGrp="1"/>
          </p:cNvSpPr>
          <p:nvPr>
            <p:ph type="ctrTitle"/>
            <p:custDataLst>
              <p:tags r:id="rId1"/>
            </p:custDataLst>
          </p:nvPr>
        </p:nvSpPr>
        <p:spPr>
          <a:xfrm>
            <a:off x="5867400" y="786765"/>
            <a:ext cx="5768142" cy="1977391"/>
          </a:xfrm>
        </p:spPr>
        <p:txBody>
          <a:bodyPr/>
          <a:p>
            <a:r>
              <a:rPr altLang="zh-CN" dirty="0" lang="en-US"/>
              <a:t>THANK YOU</a:t>
            </a:r>
            <a:endParaRPr altLang="en-US" dirty="0" lang="zh-CN"/>
          </a:p>
        </p:txBody>
      </p:sp>
      <p:sp>
        <p:nvSpPr>
          <p:cNvPr id="1050200" name="公司名"/>
          <p:cNvSpPr>
            <a:spLocks noGrp="1"/>
          </p:cNvSpPr>
          <p:nvPr>
            <p:ph type="body" sz="quarter" idx="13"/>
            <p:custDataLst>
              <p:tags r:id="rId2"/>
            </p:custDataLst>
          </p:nvPr>
        </p:nvSpPr>
        <p:spPr>
          <a:xfrm>
            <a:off x="838799" y="504000"/>
            <a:ext cx="2657069" cy="504000"/>
          </a:xfrm>
        </p:spPr>
        <p:txBody>
          <a:bodyPr/>
          <a:p>
            <a:r>
              <a:rPr altLang="en-US" dirty="0" lang="zh-CN"/>
              <a:t>稻壳学院</a:t>
            </a:r>
            <a:endParaRPr altLang="en-US" dirty="0" lang="zh-CN"/>
          </a:p>
        </p:txBody>
      </p:sp>
      <p:sp>
        <p:nvSpPr>
          <p:cNvPr id="1050202" name="日期时间"/>
          <p:cNvSpPr>
            <a:spLocks noGrp="1"/>
          </p:cNvSpPr>
          <p:nvPr>
            <p:ph type="body" sz="quarter" idx="14"/>
            <p:custDataLst>
              <p:tags r:id="rId3"/>
            </p:custDataLst>
          </p:nvPr>
        </p:nvSpPr>
        <p:spPr>
          <a:xfrm>
            <a:off x="8774592" y="3353879"/>
            <a:ext cx="2880000" cy="1527175"/>
          </a:xfrm>
        </p:spPr>
        <p:txBody>
          <a:bodyPr/>
          <a:p>
            <a:r>
              <a:rPr altLang="en-US" dirty="0" lang="zh-CN"/>
              <a:t>汇报时间：</a:t>
            </a:r>
            <a:r>
              <a:rPr altLang="zh-CN" dirty="0" lang="en-US"/>
              <a:t>20XX/01/01</a:t>
            </a:r>
            <a:endParaRPr altLang="zh-CN" dirty="0" lang="en-US"/>
          </a:p>
        </p:txBody>
      </p:sp>
      <p:sp>
        <p:nvSpPr>
          <p:cNvPr id="1050204" name="署名"/>
          <p:cNvSpPr>
            <a:spLocks noGrp="1"/>
          </p:cNvSpPr>
          <p:nvPr>
            <p:ph type="body" sz="quarter" idx="17"/>
            <p:custDataLst>
              <p:tags r:id="rId4"/>
            </p:custDataLst>
          </p:nvPr>
        </p:nvSpPr>
        <p:spPr>
          <a:xfrm>
            <a:off x="5943600" y="3353880"/>
            <a:ext cx="2743200" cy="1527154"/>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3"/>
  <p:tag name="KSO_WM_UNIT_SUBTYPE" val="g"/>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1_1"/>
  <p:tag name="KSO_WM_UNIT_VALUE" val="128"/>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2_1"/>
  <p:tag name="KSO_WM_UNIT_VALUE" val="12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10"/>
  <p:tag name="KSO_WM_UNIT_TYPE" val="f"/>
  <p:tag name="KSO_WM_UNIT_INDEX" val="3"/>
  <p:tag name="KSO_WM_UNIT_SUBTYPE" val="g"/>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7"/>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7"/>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7"/>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7_1*a*1"/>
  <p:tag name="KSO_WM_TEMPLATE_CATEGORY" val="custom"/>
  <p:tag name="KSO_WM_TEMPLATE_INDEX" val="20230987"/>
  <p:tag name="KSO_WM_UNIT_LAYERLEVEL" val="1"/>
  <p:tag name="KSO_WM_TAG_VERSION" val="1.0"/>
  <p:tag name="KSO_WM_BEAUTIFY_FLAG" val="#wm#"/>
  <p:tag name="KSO_WM_UNIT_PRESET_TEXT" val="单击此处添加标题"/>
</p:tagLst>
</file>

<file path=ppt/tags/tag94.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7_1*b*1"/>
  <p:tag name="KSO_WM_TEMPLATE_CATEGORY" val="custom"/>
  <p:tag name="KSO_WM_TEMPLATE_INDEX" val="20230987"/>
  <p:tag name="KSO_WM_UNIT_LAYERLEVEL" val="1"/>
  <p:tag name="KSO_WM_TAG_VERSION" val="1.0"/>
  <p:tag name="KSO_WM_BEAUTIFY_FLAG" val="#wm#"/>
  <p:tag name="KSO_WM_UNIT_PRESET_TEXT" val="WPS,a click to unlimited possibilities"/>
</p:tagLst>
</file>

<file path=ppt/tags/tag95.xml><?xml version="1.0" encoding="utf-8"?>
<p:tagLst xmlns:p="http://schemas.openxmlformats.org/presentationml/2006/main">
  <p:tag name="KSO_WM_UNIT_SUBTYPE" val="g"/>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7_1*f*1"/>
  <p:tag name="KSO_WM_TEMPLATE_CATEGORY" val="custom"/>
  <p:tag name="KSO_WM_TEMPLATE_INDEX" val="20230987"/>
  <p:tag name="KSO_WM_UNIT_LAYERLEVEL" val="1"/>
  <p:tag name="KSO_WM_TAG_VERSION" val="1.0"/>
  <p:tag name="KSO_WM_BEAUTIFY_FLAG" val="#wm#"/>
  <p:tag name="KSO_WM_UNIT_PRESET_TEXT" val="YOUR LOGO"/>
</p:tagLst>
</file>

<file path=ppt/tags/tag96.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0987_1*f*3"/>
  <p:tag name="KSO_WM_TEMPLATE_CATEGORY" val="custom"/>
  <p:tag name="KSO_WM_TEMPLATE_INDEX" val="20230987"/>
  <p:tag name="KSO_WM_UNIT_LAYERLEVEL" val="1"/>
  <p:tag name="KSO_WM_TAG_VERSION" val="1.0"/>
  <p:tag name="KSO_WM_BEAUTIFY_FLAG" val="#wm#"/>
  <p:tag name="KSO_WM_UNIT_PRESET_TEXT" val="时间：20XX-XX-XX"/>
</p:tagLst>
</file>

<file path=ppt/tags/tag97.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7_1*f*2"/>
  <p:tag name="KSO_WM_TEMPLATE_CATEGORY" val="custom"/>
  <p:tag name="KSO_WM_TEMPLATE_INDEX" val="20230987"/>
  <p:tag name="KSO_WM_UNIT_LAYERLEVEL" val="1"/>
  <p:tag name="KSO_WM_TAG_VERSION" val="1.0"/>
  <p:tag name="KSO_WM_BEAUTIFY_FLAG" val="#wm#"/>
  <p:tag name="KSO_WM_UNIT_PRESET_TEXT" val="汇报人：WPS"/>
</p:tagLst>
</file>

<file path=ppt/tags/tag98.xml><?xml version="1.0" encoding="utf-8"?>
<p:tagLst xmlns:p="http://schemas.openxmlformats.org/presentationml/2006/main">
  <p:tag name="KSO_WM_SLIDE_ID" val="custom2023098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7"/>
  <p:tag name="KSO_WM_SLIDE_LAYOUT" val="a_b_f"/>
  <p:tag name="KSO_WM_SLIDE_LAYOUT_CNT" val="1_1_3"/>
  <p:tag name="KSO_WM_SLIDE_TYPE" val="title"/>
  <p:tag name="KSO_WM_SLIDE_SUBTYPE" val="pureTxt"/>
  <p:tag name="KSO_WM_TEMPLATE_THUMBS_INDEX" val="1、9"/>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6*a*1"/>
  <p:tag name="KSO_WM_TEMPLATE_CATEGORY" val="custom"/>
  <p:tag name="KSO_WM_TEMPLATE_INDEX" val="2023098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i*1_1"/>
  <p:tag name="KSO_WM_TEMPLATE_CATEGORY" val="custom"/>
  <p:tag name="KSO_WM_TEMPLATE_INDEX" val="20230987"/>
  <p:tag name="KSO_WM_UNIT_LAYERLEVEL" val="1_1"/>
  <p:tag name="KSO_WM_TAG_VERSION" val="1.0"/>
  <p:tag name="KSO_WM_BEAUTIFY_FLAG" val="#wm#"/>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4300000071525574},&quot;type&quot;:1},&quot;shadow&quot;:{&quot;brightness&quot;:0,&quot;colorType&quot;:1,&quot;foreColorIndex&quot;:5,&quot;transparency&quot;:0.77999997138977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7_6*l_h_i*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7_6*l_h_a*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7_6*l_h_i*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7_6*l_h_a*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7_6*l_h_i*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7_6*l_h_a*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7_6*l_h_i*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7_6*l_h_a*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7_6*l_h_i*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7_6*l_h_a*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7_6*l_h_i*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7_6*l_h_a*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2_2"/>
  <p:tag name="KSO_WM_TEMPLATE_CATEGORY" val="custom"/>
  <p:tag name="KSO_WM_TEMPLATE_INDEX" val="20230987"/>
  <p:tag name="KSO_WM_UNIT_LAYERLEVEL" val="1_1_1"/>
  <p:tag name="KSO_WM_TAG_VERSION" val="1.0"/>
  <p:tag name="KSO_WM_BEAUTIFY_FLAG" val="#wm#"/>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3_2"/>
  <p:tag name="KSO_WM_TEMPLATE_CATEGORY" val="custom"/>
  <p:tag name="KSO_WM_TEMPLATE_INDEX" val="20230987"/>
  <p:tag name="KSO_WM_UNIT_LAYERLEVEL" val="1_1_1"/>
  <p:tag name="KSO_WM_TAG_VERSION" val="1.0"/>
  <p:tag name="KSO_WM_BEAUTIFY_FLAG" val="#wm#"/>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4_2"/>
  <p:tag name="KSO_WM_TEMPLATE_CATEGORY" val="custom"/>
  <p:tag name="KSO_WM_TEMPLATE_INDEX" val="20230987"/>
  <p:tag name="KSO_WM_UNIT_LAYERLEVEL" val="1_1_1"/>
  <p:tag name="KSO_WM_TAG_VERSION" val="1.0"/>
  <p:tag name="KSO_WM_BEAUTIFY_FLAG" val="#wm#"/>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5_2"/>
  <p:tag name="KSO_WM_TEMPLATE_CATEGORY" val="custom"/>
  <p:tag name="KSO_WM_TEMPLATE_INDEX" val="20230987"/>
  <p:tag name="KSO_WM_UNIT_LAYERLEVEL" val="1_1_1"/>
  <p:tag name="KSO_WM_TAG_VERSION" val="1.0"/>
  <p:tag name="KSO_WM_BEAUTIFY_FLAG" val="#wm#"/>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6_2"/>
  <p:tag name="KSO_WM_TEMPLATE_CATEGORY" val="custom"/>
  <p:tag name="KSO_WM_TEMPLATE_INDEX" val="20230987"/>
  <p:tag name="KSO_WM_UNIT_LAYERLEVEL" val="1_1_1"/>
  <p:tag name="KSO_WM_TAG_VERSION" val="1.0"/>
  <p:tag name="KSO_WM_BEAUTIFY_FLAG" val="#wm#"/>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SLIDE_ID" val="custom2023098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7"/>
  <p:tag name="KSO_WM_SLIDE_LAYOUT" val="a_l"/>
  <p:tag name="KSO_WM_SLIDE_LAYOUT_CNT" val="1_1"/>
  <p:tag name="KSO_WM_SLIDE_TYPE" val="contents"/>
  <p:tag name="KSO_WM_SLIDE_SUBTYPE" val="diag"/>
  <p:tag name="KSO_WM_DIAGRAM_GROUP_CODE" val="l1-1"/>
  <p:tag name="KSO_WM_SLIDE_DIAGTYPE" val="l"/>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1"/>
</p:tagLst>
</file>

<file path=ppt/tags/tag121.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1*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1*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1*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1*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1*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1*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1*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1*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2"/>
</p:tagLst>
</file>

<file path=ppt/tags/tag155.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3"/>
</p:tagLst>
</file>

<file path=ppt/tags/tag198.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1"/>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1_1"/>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2"/>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1"/>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2_1"/>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2"/>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4"/>
</p:tagLst>
</file>

<file path=ppt/tags/tag235.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5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5"/>
</p:tagLst>
</file>

<file path=ppt/tags/tag258.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0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6"/>
</p:tagLst>
</file>

<file path=ppt/tags/tag301.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2"/>
  <p:tag name="KSO_WM_TEMPLATE_CATEGORY" val="custom"/>
  <p:tag name="KSO_WM_TEMPLATE_INDEX" val="20230987"/>
  <p:tag name="KSO_WM_UNIT_LAYERLEVEL" val="1"/>
  <p:tag name="KSO_WM_TAG_VERSION" val="1.0"/>
  <p:tag name="KSO_WM_BEAUTIFY_FLAG" val="#wm#"/>
  <p:tag name="KSO_WM_UNIT_NOCLEAR" val="0"/>
  <p:tag name="KSO_WM_UNIT_VALUE" val="10"/>
  <p:tag name="KSO_WM_UNIT_TYPE" val="f"/>
  <p:tag name="KSO_WM_UNIT_INDEX" val="2"/>
  <p:tag name="KSO_WM_UNIT_SUBTYPE" val="g"/>
  <p:tag name="KSO_WM_UNIT_PRESET_TEXT" val="稻壳学院"/>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1"/>
  <p:tag name="KSO_WM_TEMPLATE_CATEGORY" val="custom"/>
  <p:tag name="KSO_WM_TEMPLATE_INDEX" val="20230987"/>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3"/>
  <p:tag name="KSO_WM_TEMPLATE_CATEGORY" val="custom"/>
  <p:tag name="KSO_WM_TEMPLATE_INDEX" val="20230987"/>
  <p:tag name="KSO_WM_UNIT_LAYERLEVEL" val="1"/>
  <p:tag name="KSO_WM_TAG_VERSION" val="1.0"/>
  <p:tag name="KSO_WM_BEAUTIFY_FLAG" val="#wm#"/>
  <p:tag name="KSO_WM_UNIT_SUBTYPE" val="b"/>
  <p:tag name="KSO_WM_UNIT_NOCLEAR" val="0"/>
  <p:tag name="KSO_WM_UNIT_VALUE" val="72"/>
  <p:tag name="KSO_WM_UNIT_TYPE" val="f"/>
  <p:tag name="KSO_WM_UNIT_INDEX" val="3"/>
  <p:tag name="KSO_WM_UNIT_PRESET_TEXT" val="汇报人：WPS"/>
</p:tagLst>
</file>

<file path=ppt/tags/tag342.xml><?xml version="1.0" encoding="utf-8"?>
<p:tagLst xmlns:p="http://schemas.openxmlformats.org/presentationml/2006/main">
  <p:tag name="KSO_WM_SLIDE_ID" val="custom202309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7"/>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41">
      <a:dk1>
        <a:srgbClr val="000000"/>
      </a:dk1>
      <a:lt1>
        <a:srgbClr val="FFFFFF"/>
      </a:lt1>
      <a:dk2>
        <a:srgbClr val="08173E"/>
      </a:dk2>
      <a:lt2>
        <a:srgbClr val="E1F3FF"/>
      </a:lt2>
      <a:accent1>
        <a:srgbClr val="0099FF"/>
      </a:accent1>
      <a:accent2>
        <a:srgbClr val="1088F9"/>
      </a:accent2>
      <a:accent3>
        <a:srgbClr val="2076F3"/>
      </a:accent3>
      <a:accent4>
        <a:srgbClr val="3065EC"/>
      </a:accent4>
      <a:accent5>
        <a:srgbClr val="4053E6"/>
      </a:accent5>
      <a:accent6>
        <a:srgbClr val="5042E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alpha val="33000"/>
              </a:schemeClr>
            </a:gs>
            <a:gs pos="95000">
              <a:schemeClr val="accent1"/>
            </a:gs>
          </a:gsLst>
          <a:lin ang="2700000" scaled="1"/>
        </a:gradFill>
        <a:ln>
          <a:noFill/>
          <a:prstDash val="solid"/>
        </a:ln>
      </a:spPr>
      <a:bodyPr anchor="ctr" rtlCol="0" wrap="square">
        <a:noAutofit/>
      </a:bodyPr>
      <a:lstStyle>
        <a:defPPr algn="ctr">
          <a:defRPr>
            <a:ea typeface="微软雅黑" panose="020B0503020204020204" charset="-122"/>
            <a:cs typeface="微软雅黑" panose="020B050302020402020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2024-01-03T13:18:35Z</dcterms:created>
  <dcterms:modified xsi:type="dcterms:W3CDTF">2024-01-03T13:18:35Z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460bd5295e574f8ea3c616979f061dc6_21</vt:lpwstr>
  </property>
</Properties>
</file>