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5100" r:id="rId1"/>
    <p:sldMasterId id="2147505137" r:id="rId2"/>
  </p:sldMasterIdLst>
  <p:notesMasterIdLst>
    <p:notesMasterId r:id="rId3"/>
  </p:notesMasterIdLst>
  <p:sldIdLst>
    <p:sldId id="10418" r:id="rId4"/>
    <p:sldId id="10423" r:id="rId5"/>
    <p:sldId id="10427" r:id="rId6"/>
    <p:sldId id="10430" r:id="rId7"/>
    <p:sldId id="10436" r:id="rId9"/>
    <p:sldId id="10439" r:id="rId10"/>
    <p:sldId id="10442" r:id="rId11"/>
    <p:sldId id="10445" r:id="rId12"/>
    <p:sldId id="10448" r:id="rId13"/>
    <p:sldId id="10454" r:id="rId15"/>
    <p:sldId id="10457" r:id="rId16"/>
    <p:sldId id="10460" r:id="rId17"/>
    <p:sldId id="10463" r:id="rId18"/>
    <p:sldId id="10466" r:id="rId19"/>
    <p:sldId id="10472" r:id="rId21"/>
    <p:sldId id="10475" r:id="rId22"/>
    <p:sldId id="10478" r:id="rId23"/>
    <p:sldId id="10481" r:id="rId24"/>
    <p:sldId id="10484" r:id="rId25"/>
    <p:sldId id="10490" r:id="rId27"/>
    <p:sldId id="10493" r:id="rId28"/>
    <p:sldId id="10496" r:id="rId29"/>
    <p:sldId id="10499" r:id="rId30"/>
    <p:sldId id="10502" r:id="rId31"/>
    <p:sldId id="10508" r:id="rId33"/>
    <p:sldId id="10511" r:id="rId34"/>
    <p:sldId id="10514" r:id="rId35"/>
    <p:sldId id="10517" r:id="rId36"/>
    <p:sldId id="10520"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5101" r:id="rId1"/>
    <p:sldLayoutId id="2147505102" r:id="rId2"/>
    <p:sldLayoutId id="2147505103" r:id="rId3"/>
    <p:sldLayoutId id="2147505104" r:id="rId4"/>
    <p:sldLayoutId id="2147505105" r:id="rId5"/>
    <p:sldLayoutId id="2147505106" r:id="rId6"/>
    <p:sldLayoutId id="2147505107" r:id="rId7"/>
    <p:sldLayoutId id="2147505108" r:id="rId8"/>
    <p:sldLayoutId id="2147505109" r:id="rId9"/>
    <p:sldLayoutId id="2147505110" r:id="rId10"/>
    <p:sldLayoutId id="214750511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5138" r:id="rId1"/>
    <p:sldLayoutId id="2147505139" r:id="rId2"/>
    <p:sldLayoutId id="2147505140" r:id="rId3"/>
    <p:sldLayoutId id="2147505141" r:id="rId4"/>
    <p:sldLayoutId id="2147505142" r:id="rId5"/>
    <p:sldLayoutId id="2147505143" r:id="rId6"/>
    <p:sldLayoutId id="2147505144" r:id="rId7"/>
    <p:sldLayoutId id="2147505145" r:id="rId8"/>
    <p:sldLayoutId id="2147505146" r:id="rId9"/>
    <p:sldLayoutId id="2147505147" r:id="rId10"/>
    <p:sldLayoutId id="214750514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tags" Target="../tags/tag740.xml"/><Relationship Id="rId8" Type="http://schemas.openxmlformats.org/officeDocument/2006/relationships/tags" Target="../tags/tag741.xml"/><Relationship Id="rId9" Type="http://schemas.openxmlformats.org/officeDocument/2006/relationships/tags" Target="../tags/tag742.xml"/><Relationship Id="rId10" Type="http://schemas.openxmlformats.org/officeDocument/2006/relationships/tags" Target="../tags/tag743.xml"/><Relationship Id="rId11" Type="http://schemas.openxmlformats.org/officeDocument/2006/relationships/tags" Target="../tags/tag744.xml"/><Relationship Id="rId12" Type="http://schemas.openxmlformats.org/officeDocument/2006/relationships/tags" Target="../tags/tag74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6.xml"/><Relationship Id="rId2" Type="http://schemas.openxmlformats.org/officeDocument/2006/relationships/tags" Target="../tags/tag747.xml"/><Relationship Id="rId3" Type="http://schemas.openxmlformats.org/officeDocument/2006/relationships/tags" Target="../tags/tag748.xml"/><Relationship Id="rId4" Type="http://schemas.openxmlformats.org/officeDocument/2006/relationships/tags" Target="../tags/tag749.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50.xml"/><Relationship Id="rId2" Type="http://schemas.openxmlformats.org/officeDocument/2006/relationships/tags" Target="../tags/tag751.xml"/><Relationship Id="rId3" Type="http://schemas.openxmlformats.org/officeDocument/2006/relationships/tags" Target="../tags/tag752.xml"/><Relationship Id="rId4" Type="http://schemas.openxmlformats.org/officeDocument/2006/relationships/tags" Target="../tags/tag753.xml"/><Relationship Id="rId5" Type="http://schemas.openxmlformats.org/officeDocument/2006/relationships/tags" Target="../tags/tag754.xml"/><Relationship Id="rId6" Type="http://schemas.openxmlformats.org/officeDocument/2006/relationships/tags" Target="../tags/tag755.xml"/><Relationship Id="rId7" Type="http://schemas.openxmlformats.org/officeDocument/2006/relationships/tags" Target="../tags/tag756.xml"/><Relationship Id="rId8" Type="http://schemas.openxmlformats.org/officeDocument/2006/relationships/tags" Target="../tags/tag757.xml"/><Relationship Id="rId9" Type="http://schemas.openxmlformats.org/officeDocument/2006/relationships/tags" Target="../tags/tag758.xml"/><Relationship Id="rId10" Type="http://schemas.openxmlformats.org/officeDocument/2006/relationships/tags" Target="../tags/tag759.xml"/><Relationship Id="rId11" Type="http://schemas.openxmlformats.org/officeDocument/2006/relationships/tags" Target="../tags/tag760.xml"/><Relationship Id="rId12" Type="http://schemas.openxmlformats.org/officeDocument/2006/relationships/tags" Target="../tags/tag76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62.xml"/><Relationship Id="rId2" Type="http://schemas.openxmlformats.org/officeDocument/2006/relationships/tags" Target="../tags/tag763.xml"/><Relationship Id="rId3" Type="http://schemas.openxmlformats.org/officeDocument/2006/relationships/tags" Target="../tags/tag764.xml"/><Relationship Id="rId4" Type="http://schemas.openxmlformats.org/officeDocument/2006/relationships/tags" Target="../tags/tag765.xml"/><Relationship Id="rId5" Type="http://schemas.openxmlformats.org/officeDocument/2006/relationships/tags" Target="../tags/tag766.xml"/><Relationship Id="rId6" Type="http://schemas.openxmlformats.org/officeDocument/2006/relationships/tags" Target="../tags/tag767.xml"/><Relationship Id="rId7" Type="http://schemas.openxmlformats.org/officeDocument/2006/relationships/tags" Target="../tags/tag768.xml"/><Relationship Id="rId8" Type="http://schemas.openxmlformats.org/officeDocument/2006/relationships/tags" Target="../tags/tag769.xml"/><Relationship Id="rId9" Type="http://schemas.openxmlformats.org/officeDocument/2006/relationships/tags" Target="../tags/tag770.xml"/><Relationship Id="rId10" Type="http://schemas.openxmlformats.org/officeDocument/2006/relationships/tags" Target="../tags/tag771.xml"/><Relationship Id="rId11" Type="http://schemas.openxmlformats.org/officeDocument/2006/relationships/tags" Target="../tags/tag772.xml"/><Relationship Id="rId12" Type="http://schemas.openxmlformats.org/officeDocument/2006/relationships/tags" Target="../tags/tag773.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74.xml"/><Relationship Id="rId2" Type="http://schemas.openxmlformats.org/officeDocument/2006/relationships/tags" Target="../tags/tag775.xml"/><Relationship Id="rId3" Type="http://schemas.openxmlformats.org/officeDocument/2006/relationships/tags" Target="../tags/tag776.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777.xml"/><Relationship Id="rId2" Type="http://schemas.openxmlformats.org/officeDocument/2006/relationships/tags" Target="../tags/tag778.xml"/><Relationship Id="rId3" Type="http://schemas.openxmlformats.org/officeDocument/2006/relationships/tags" Target="../tags/tag779.xml"/><Relationship Id="rId4" Type="http://schemas.openxmlformats.org/officeDocument/2006/relationships/tags" Target="../tags/tag780.xml"/><Relationship Id="rId5" Type="http://schemas.openxmlformats.org/officeDocument/2006/relationships/tags" Target="../tags/tag781.xml"/><Relationship Id="rId6" Type="http://schemas.openxmlformats.org/officeDocument/2006/relationships/tags" Target="../tags/tag782.xml"/><Relationship Id="rId7" Type="http://schemas.openxmlformats.org/officeDocument/2006/relationships/tags" Target="../tags/tag783.xml"/><Relationship Id="rId8" Type="http://schemas.openxmlformats.org/officeDocument/2006/relationships/tags" Target="../tags/tag784.xml"/><Relationship Id="rId9" Type="http://schemas.openxmlformats.org/officeDocument/2006/relationships/tags" Target="../tags/tag785.xml"/><Relationship Id="rId10" Type="http://schemas.openxmlformats.org/officeDocument/2006/relationships/tags" Target="../tags/tag786.xml"/><Relationship Id="rId11" Type="http://schemas.openxmlformats.org/officeDocument/2006/relationships/tags" Target="../tags/tag787.xml"/><Relationship Id="rId12" Type="http://schemas.openxmlformats.org/officeDocument/2006/relationships/tags" Target="../tags/tag78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89.xml"/><Relationship Id="rId2" Type="http://schemas.openxmlformats.org/officeDocument/2006/relationships/tags" Target="../tags/tag790.xml"/><Relationship Id="rId3" Type="http://schemas.openxmlformats.org/officeDocument/2006/relationships/tags" Target="../tags/tag791.xml"/><Relationship Id="rId4" Type="http://schemas.openxmlformats.org/officeDocument/2006/relationships/tags" Target="../tags/tag792.xml"/><Relationship Id="rId5" Type="http://schemas.openxmlformats.org/officeDocument/2006/relationships/tags" Target="../tags/tag793.xml"/><Relationship Id="rId6" Type="http://schemas.openxmlformats.org/officeDocument/2006/relationships/tags" Target="../tags/tag794.xml"/><Relationship Id="rId7" Type="http://schemas.openxmlformats.org/officeDocument/2006/relationships/tags" Target="../tags/tag795.xml"/><Relationship Id="rId8" Type="http://schemas.openxmlformats.org/officeDocument/2006/relationships/tags" Target="../tags/tag796.xml"/><Relationship Id="rId9" Type="http://schemas.openxmlformats.org/officeDocument/2006/relationships/tags" Target="../tags/tag797.xml"/><Relationship Id="rId10" Type="http://schemas.openxmlformats.org/officeDocument/2006/relationships/tags" Target="../tags/tag798.xml"/><Relationship Id="rId11" Type="http://schemas.openxmlformats.org/officeDocument/2006/relationships/tags" Target="../tags/tag799.xml"/><Relationship Id="rId12" Type="http://schemas.openxmlformats.org/officeDocument/2006/relationships/tags" Target="../tags/tag80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01.xml"/><Relationship Id="rId2" Type="http://schemas.openxmlformats.org/officeDocument/2006/relationships/tags" Target="../tags/tag802.xml"/><Relationship Id="rId3" Type="http://schemas.openxmlformats.org/officeDocument/2006/relationships/tags" Target="../tags/tag803.xml"/><Relationship Id="rId4" Type="http://schemas.openxmlformats.org/officeDocument/2006/relationships/tags" Target="../tags/tag804.xml"/><Relationship Id="rId5" Type="http://schemas.openxmlformats.org/officeDocument/2006/relationships/tags" Target="../tags/tag805.xml"/><Relationship Id="rId6" Type="http://schemas.openxmlformats.org/officeDocument/2006/relationships/tags" Target="../tags/tag806.xml"/><Relationship Id="rId7" Type="http://schemas.openxmlformats.org/officeDocument/2006/relationships/tags" Target="../tags/tag807.xml"/><Relationship Id="rId8" Type="http://schemas.openxmlformats.org/officeDocument/2006/relationships/tags" Target="../tags/tag808.xml"/><Relationship Id="rId9" Type="http://schemas.openxmlformats.org/officeDocument/2006/relationships/tags" Target="../tags/tag809.xml"/><Relationship Id="rId10" Type="http://schemas.openxmlformats.org/officeDocument/2006/relationships/tags" Target="../tags/tag810.xml"/><Relationship Id="rId11" Type="http://schemas.openxmlformats.org/officeDocument/2006/relationships/tags" Target="../tags/tag811.xml"/><Relationship Id="rId12" Type="http://schemas.openxmlformats.org/officeDocument/2006/relationships/tags" Target="../tags/tag812.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13.xml"/><Relationship Id="rId2" Type="http://schemas.openxmlformats.org/officeDocument/2006/relationships/tags" Target="../tags/tag814.xml"/><Relationship Id="rId3" Type="http://schemas.openxmlformats.org/officeDocument/2006/relationships/tags" Target="../tags/tag815.xml"/><Relationship Id="rId4" Type="http://schemas.openxmlformats.org/officeDocument/2006/relationships/tags" Target="../tags/tag816.xml"/><Relationship Id="rId5" Type="http://schemas.openxmlformats.org/officeDocument/2006/relationships/tags" Target="../tags/tag817.xml"/><Relationship Id="rId6" Type="http://schemas.openxmlformats.org/officeDocument/2006/relationships/tags" Target="../tags/tag818.xml"/><Relationship Id="rId7" Type="http://schemas.openxmlformats.org/officeDocument/2006/relationships/tags" Target="../tags/tag819.xml"/><Relationship Id="rId8" Type="http://schemas.openxmlformats.org/officeDocument/2006/relationships/tags" Target="../tags/tag820.xml"/><Relationship Id="rId9" Type="http://schemas.openxmlformats.org/officeDocument/2006/relationships/tags" Target="../tags/tag821.xml"/><Relationship Id="rId10" Type="http://schemas.openxmlformats.org/officeDocument/2006/relationships/tags" Target="../tags/tag822.xml"/><Relationship Id="rId11" Type="http://schemas.openxmlformats.org/officeDocument/2006/relationships/tags" Target="../tags/tag823.xml"/><Relationship Id="rId12" Type="http://schemas.openxmlformats.org/officeDocument/2006/relationships/tags" Target="../tags/tag82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25.xml"/><Relationship Id="rId2" Type="http://schemas.openxmlformats.org/officeDocument/2006/relationships/tags" Target="../tags/tag826.xml"/><Relationship Id="rId3" Type="http://schemas.openxmlformats.org/officeDocument/2006/relationships/tags" Target="../tags/tag827.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828.xml"/><Relationship Id="rId2" Type="http://schemas.openxmlformats.org/officeDocument/2006/relationships/tags" Target="../tags/tag829.xml"/><Relationship Id="rId3" Type="http://schemas.openxmlformats.org/officeDocument/2006/relationships/tags" Target="../tags/tag830.xml"/><Relationship Id="rId4" Type="http://schemas.openxmlformats.org/officeDocument/2006/relationships/tags" Target="../tags/tag831.xml"/><Relationship Id="rId5" Type="http://schemas.openxmlformats.org/officeDocument/2006/relationships/tags" Target="../tags/tag832.xml"/><Relationship Id="rId6" Type="http://schemas.openxmlformats.org/officeDocument/2006/relationships/tags" Target="../tags/tag833.xml"/><Relationship Id="rId7" Type="http://schemas.openxmlformats.org/officeDocument/2006/relationships/tags" Target="../tags/tag834.xml"/><Relationship Id="rId8" Type="http://schemas.openxmlformats.org/officeDocument/2006/relationships/tags" Target="../tags/tag835.xml"/><Relationship Id="rId9" Type="http://schemas.openxmlformats.org/officeDocument/2006/relationships/tags" Target="../tags/tag836.xml"/><Relationship Id="rId10" Type="http://schemas.openxmlformats.org/officeDocument/2006/relationships/tags" Target="../tags/tag837.xml"/><Relationship Id="rId11" Type="http://schemas.openxmlformats.org/officeDocument/2006/relationships/tags" Target="../tags/tag838.xml"/><Relationship Id="rId12" Type="http://schemas.openxmlformats.org/officeDocument/2006/relationships/tags" Target="../tags/tag83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40.xml"/><Relationship Id="rId2" Type="http://schemas.openxmlformats.org/officeDocument/2006/relationships/tags" Target="../tags/tag841.xml"/><Relationship Id="rId3" Type="http://schemas.openxmlformats.org/officeDocument/2006/relationships/tags" Target="../tags/tag842.xml"/><Relationship Id="rId4" Type="http://schemas.openxmlformats.org/officeDocument/2006/relationships/tags" Target="../tags/tag843.xml"/><Relationship Id="rId5" Type="http://schemas.openxmlformats.org/officeDocument/2006/relationships/tags" Target="../tags/tag844.xml"/><Relationship Id="rId6" Type="http://schemas.openxmlformats.org/officeDocument/2006/relationships/tags" Target="../tags/tag845.xml"/><Relationship Id="rId7" Type="http://schemas.openxmlformats.org/officeDocument/2006/relationships/tags" Target="../tags/tag846.xml"/><Relationship Id="rId8" Type="http://schemas.openxmlformats.org/officeDocument/2006/relationships/tags" Target="../tags/tag847.xml"/><Relationship Id="rId9" Type="http://schemas.openxmlformats.org/officeDocument/2006/relationships/tags" Target="../tags/tag848.xml"/><Relationship Id="rId10" Type="http://schemas.openxmlformats.org/officeDocument/2006/relationships/tags" Target="../tags/tag849.xml"/><Relationship Id="rId11" Type="http://schemas.openxmlformats.org/officeDocument/2006/relationships/tags" Target="../tags/tag850.xml"/><Relationship Id="rId12" Type="http://schemas.openxmlformats.org/officeDocument/2006/relationships/tags" Target="../tags/tag85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52.xml"/><Relationship Id="rId2" Type="http://schemas.openxmlformats.org/officeDocument/2006/relationships/tags" Target="../tags/tag853.xml"/><Relationship Id="rId3" Type="http://schemas.openxmlformats.org/officeDocument/2006/relationships/tags" Target="../tags/tag854.xml"/><Relationship Id="rId4" Type="http://schemas.openxmlformats.org/officeDocument/2006/relationships/tags" Target="../tags/tag855.xml"/><Relationship Id="rId5" Type="http://schemas.openxmlformats.org/officeDocument/2006/relationships/tags" Target="../tags/tag856.xml"/><Relationship Id="rId6" Type="http://schemas.openxmlformats.org/officeDocument/2006/relationships/tags" Target="../tags/tag857.xml"/><Relationship Id="rId7" Type="http://schemas.openxmlformats.org/officeDocument/2006/relationships/tags" Target="../tags/tag858.xml"/><Relationship Id="rId8" Type="http://schemas.openxmlformats.org/officeDocument/2006/relationships/tags" Target="../tags/tag859.xml"/><Relationship Id="rId9" Type="http://schemas.openxmlformats.org/officeDocument/2006/relationships/tags" Target="../tags/tag860.xml"/><Relationship Id="rId10" Type="http://schemas.openxmlformats.org/officeDocument/2006/relationships/tags" Target="../tags/tag861.xml"/><Relationship Id="rId11" Type="http://schemas.openxmlformats.org/officeDocument/2006/relationships/tags" Target="../tags/tag862.xml"/><Relationship Id="rId12" Type="http://schemas.openxmlformats.org/officeDocument/2006/relationships/tags" Target="../tags/tag86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64.xml"/><Relationship Id="rId2" Type="http://schemas.openxmlformats.org/officeDocument/2006/relationships/tags" Target="../tags/tag865.xml"/><Relationship Id="rId3" Type="http://schemas.openxmlformats.org/officeDocument/2006/relationships/tags" Target="../tags/tag866.xml"/><Relationship Id="rId4" Type="http://schemas.openxmlformats.org/officeDocument/2006/relationships/tags" Target="../tags/tag867.xml"/><Relationship Id="rId5" Type="http://schemas.openxmlformats.org/officeDocument/2006/relationships/tags" Target="../tags/tag868.xml"/><Relationship Id="rId6" Type="http://schemas.openxmlformats.org/officeDocument/2006/relationships/tags" Target="../tags/tag869.xml"/><Relationship Id="rId7" Type="http://schemas.openxmlformats.org/officeDocument/2006/relationships/tags" Target="../tags/tag870.xml"/><Relationship Id="rId8" Type="http://schemas.openxmlformats.org/officeDocument/2006/relationships/tags" Target="../tags/tag871.xml"/><Relationship Id="rId9" Type="http://schemas.openxmlformats.org/officeDocument/2006/relationships/tags" Target="../tags/tag872.xml"/><Relationship Id="rId10" Type="http://schemas.openxmlformats.org/officeDocument/2006/relationships/tags" Target="../tags/tag873.xml"/><Relationship Id="rId11" Type="http://schemas.openxmlformats.org/officeDocument/2006/relationships/tags" Target="../tags/tag874.xml"/><Relationship Id="rId12" Type="http://schemas.openxmlformats.org/officeDocument/2006/relationships/tags" Target="../tags/tag875.xml"/><Relationship Id="rId13" Type="http://schemas.openxmlformats.org/officeDocument/2006/relationships/tags" Target="../tags/tag876.xml"/><Relationship Id="rId14" Type="http://schemas.openxmlformats.org/officeDocument/2006/relationships/tags" Target="../tags/tag877.xml"/><Relationship Id="rId15" Type="http://schemas.openxmlformats.org/officeDocument/2006/relationships/tags" Target="../tags/tag878.xml"/><Relationship Id="rId16" Type="http://schemas.openxmlformats.org/officeDocument/2006/relationships/tags" Target="../tags/tag879.xml"/><Relationship Id="rId17" Type="http://schemas.openxmlformats.org/officeDocument/2006/relationships/tags" Target="../tags/tag880.xml"/><Relationship Id="rId18" Type="http://schemas.openxmlformats.org/officeDocument/2006/relationships/tags" Target="../tags/tag881.xml"/><Relationship Id="rId19" Type="http://schemas.openxmlformats.org/officeDocument/2006/relationships/tags" Target="../tags/tag882.xml"/><Relationship Id="rId20" Type="http://schemas.openxmlformats.org/officeDocument/2006/relationships/tags" Target="../tags/tag883.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84.xml"/><Relationship Id="rId2" Type="http://schemas.openxmlformats.org/officeDocument/2006/relationships/tags" Target="../tags/tag885.xml"/><Relationship Id="rId3" Type="http://schemas.openxmlformats.org/officeDocument/2006/relationships/tags" Target="../tags/tag886.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887.xml"/><Relationship Id="rId2" Type="http://schemas.openxmlformats.org/officeDocument/2006/relationships/tags" Target="../tags/tag888.xml"/><Relationship Id="rId3" Type="http://schemas.openxmlformats.org/officeDocument/2006/relationships/tags" Target="../tags/tag889.xml"/><Relationship Id="rId4" Type="http://schemas.openxmlformats.org/officeDocument/2006/relationships/tags" Target="../tags/tag890.xml"/><Relationship Id="rId5" Type="http://schemas.openxmlformats.org/officeDocument/2006/relationships/tags" Target="../tags/tag891.xml"/><Relationship Id="rId6" Type="http://schemas.openxmlformats.org/officeDocument/2006/relationships/tags" Target="../tags/tag892.xml"/><Relationship Id="rId7" Type="http://schemas.openxmlformats.org/officeDocument/2006/relationships/tags" Target="../tags/tag893.xml"/><Relationship Id="rId8" Type="http://schemas.openxmlformats.org/officeDocument/2006/relationships/tags" Target="../tags/tag894.xml"/><Relationship Id="rId9" Type="http://schemas.openxmlformats.org/officeDocument/2006/relationships/tags" Target="../tags/tag895.xml"/><Relationship Id="rId10" Type="http://schemas.openxmlformats.org/officeDocument/2006/relationships/tags" Target="../tags/tag896.xml"/><Relationship Id="rId11" Type="http://schemas.openxmlformats.org/officeDocument/2006/relationships/tags" Target="../tags/tag897.xml"/><Relationship Id="rId12" Type="http://schemas.openxmlformats.org/officeDocument/2006/relationships/tags" Target="../tags/tag898.xml"/><Relationship Id="rId13" Type="http://schemas.openxmlformats.org/officeDocument/2006/relationships/tags" Target="../tags/tag899.xml"/><Relationship Id="rId14" Type="http://schemas.openxmlformats.org/officeDocument/2006/relationships/tags" Target="../tags/tag900.xml"/><Relationship Id="rId15" Type="http://schemas.openxmlformats.org/officeDocument/2006/relationships/tags" Target="../tags/tag901.xml"/><Relationship Id="rId16" Type="http://schemas.openxmlformats.org/officeDocument/2006/relationships/tags" Target="../tags/tag902.xml"/><Relationship Id="rId17" Type="http://schemas.openxmlformats.org/officeDocument/2006/relationships/tags" Target="../tags/tag903.xml"/><Relationship Id="rId18" Type="http://schemas.openxmlformats.org/officeDocument/2006/relationships/tags" Target="../tags/tag904.xml"/><Relationship Id="rId19" Type="http://schemas.openxmlformats.org/officeDocument/2006/relationships/tags" Target="../tags/tag905.xml"/><Relationship Id="rId20" Type="http://schemas.openxmlformats.org/officeDocument/2006/relationships/tags" Target="../tags/tag906.xml"/><Relationship Id="rId21" Type="http://schemas.openxmlformats.org/officeDocument/2006/relationships/tags" Target="../tags/tag907.xml"/><Relationship Id="rId22" Type="http://schemas.openxmlformats.org/officeDocument/2006/relationships/tags" Target="../tags/tag908.xml"/><Relationship Id="rId23" Type="http://schemas.openxmlformats.org/officeDocument/2006/relationships/tags" Target="../tags/tag909.xml"/><Relationship Id="rId24" Type="http://schemas.openxmlformats.org/officeDocument/2006/relationships/tags" Target="../tags/tag910.xml"/><Relationship Id="rId25" Type="http://schemas.openxmlformats.org/officeDocument/2006/relationships/tags" Target="../tags/tag911.xml"/><Relationship Id="rId26" Type="http://schemas.openxmlformats.org/officeDocument/2006/relationships/tags" Target="../tags/tag912.xml"/><Relationship Id="rId27" Type="http://schemas.openxmlformats.org/officeDocument/2006/relationships/tags" Target="../tags/tag913.xml"/><Relationship Id="rId28" Type="http://schemas.openxmlformats.org/officeDocument/2006/relationships/tags" Target="../tags/tag914.xml"/><Relationship Id="rId29" Type="http://schemas.openxmlformats.org/officeDocument/2006/relationships/tags" Target="../tags/tag915.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16.xml"/><Relationship Id="rId2" Type="http://schemas.openxmlformats.org/officeDocument/2006/relationships/tags" Target="../tags/tag917.xml"/><Relationship Id="rId3" Type="http://schemas.openxmlformats.org/officeDocument/2006/relationships/tags" Target="../tags/tag918.xml"/><Relationship Id="rId4" Type="http://schemas.openxmlformats.org/officeDocument/2006/relationships/tags" Target="../tags/tag919.xml"/><Relationship Id="rId5" Type="http://schemas.openxmlformats.org/officeDocument/2006/relationships/tags" Target="../tags/tag920.xml"/><Relationship Id="rId6" Type="http://schemas.openxmlformats.org/officeDocument/2006/relationships/tags" Target="../tags/tag921.xml"/><Relationship Id="rId7" Type="http://schemas.openxmlformats.org/officeDocument/2006/relationships/tags" Target="../tags/tag922.xml"/><Relationship Id="rId8" Type="http://schemas.openxmlformats.org/officeDocument/2006/relationships/tags" Target="../tags/tag923.xml"/><Relationship Id="rId9" Type="http://schemas.openxmlformats.org/officeDocument/2006/relationships/tags" Target="../tags/tag924.xml"/><Relationship Id="rId10" Type="http://schemas.openxmlformats.org/officeDocument/2006/relationships/tags" Target="../tags/tag925.xml"/><Relationship Id="rId11" Type="http://schemas.openxmlformats.org/officeDocument/2006/relationships/tags" Target="../tags/tag926.xml"/><Relationship Id="rId12" Type="http://schemas.openxmlformats.org/officeDocument/2006/relationships/tags" Target="../tags/tag92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28.xml"/><Relationship Id="rId2" Type="http://schemas.openxmlformats.org/officeDocument/2006/relationships/tags" Target="../tags/tag929.xml"/><Relationship Id="rId3" Type="http://schemas.openxmlformats.org/officeDocument/2006/relationships/tags" Target="../tags/tag930.xml"/><Relationship Id="rId4" Type="http://schemas.openxmlformats.org/officeDocument/2006/relationships/tags" Target="../tags/tag931.xml"/><Relationship Id="rId5" Type="http://schemas.openxmlformats.org/officeDocument/2006/relationships/tags" Target="../tags/tag932.xml"/><Relationship Id="rId6" Type="http://schemas.openxmlformats.org/officeDocument/2006/relationships/tags" Target="../tags/tag933.xml"/><Relationship Id="rId7" Type="http://schemas.openxmlformats.org/officeDocument/2006/relationships/tags" Target="../tags/tag934.xml"/><Relationship Id="rId8" Type="http://schemas.openxmlformats.org/officeDocument/2006/relationships/tags" Target="../tags/tag935.xml"/><Relationship Id="rId9" Type="http://schemas.openxmlformats.org/officeDocument/2006/relationships/tags" Target="../tags/tag936.xml"/><Relationship Id="rId10" Type="http://schemas.openxmlformats.org/officeDocument/2006/relationships/tags" Target="../tags/tag937.xml"/><Relationship Id="rId11" Type="http://schemas.openxmlformats.org/officeDocument/2006/relationships/tags" Target="../tags/tag938.xml"/><Relationship Id="rId12" Type="http://schemas.openxmlformats.org/officeDocument/2006/relationships/tags" Target="../tags/tag93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40.xml"/><Relationship Id="rId2" Type="http://schemas.openxmlformats.org/officeDocument/2006/relationships/tags" Target="../tags/tag941.xml"/><Relationship Id="rId3" Type="http://schemas.openxmlformats.org/officeDocument/2006/relationships/tags" Target="../tags/tag942.xml"/><Relationship Id="rId4" Type="http://schemas.openxmlformats.org/officeDocument/2006/relationships/tags" Target="../tags/tag943.xml"/><Relationship Id="rId5" Type="http://schemas.openxmlformats.org/officeDocument/2006/relationships/tags" Target="../tags/tag944.xml"/><Relationship Id="rId6" Type="http://schemas.openxmlformats.org/officeDocument/2006/relationships/tags" Target="../tags/tag945.xml"/><Relationship Id="rId7" Type="http://schemas.openxmlformats.org/officeDocument/2006/relationships/tags" Target="../tags/tag946.xml"/><Relationship Id="rId8" Type="http://schemas.openxmlformats.org/officeDocument/2006/relationships/tags" Target="../tags/tag947.xml"/><Relationship Id="rId9" Type="http://schemas.openxmlformats.org/officeDocument/2006/relationships/tags" Target="../tags/tag948.xml"/><Relationship Id="rId10" Type="http://schemas.openxmlformats.org/officeDocument/2006/relationships/tags" Target="../tags/tag949.xml"/><Relationship Id="rId11" Type="http://schemas.openxmlformats.org/officeDocument/2006/relationships/tags" Target="../tags/tag950.xml"/><Relationship Id="rId12" Type="http://schemas.openxmlformats.org/officeDocument/2006/relationships/tags" Target="../tags/tag951.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52.xml"/><Relationship Id="rId2" Type="http://schemas.openxmlformats.org/officeDocument/2006/relationships/tags" Target="../tags/tag953.xml"/><Relationship Id="rId3" Type="http://schemas.openxmlformats.org/officeDocument/2006/relationships/tags" Target="../tags/tag954.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955.xml"/><Relationship Id="rId2" Type="http://schemas.openxmlformats.org/officeDocument/2006/relationships/tags" Target="../tags/tag956.xml"/><Relationship Id="rId3" Type="http://schemas.openxmlformats.org/officeDocument/2006/relationships/tags" Target="../tags/tag957.xml"/><Relationship Id="rId4" Type="http://schemas.openxmlformats.org/officeDocument/2006/relationships/tags" Target="../tags/tag958.xml"/><Relationship Id="rId5" Type="http://schemas.openxmlformats.org/officeDocument/2006/relationships/tags" Target="../tags/tag959.xml"/><Relationship Id="rId6" Type="http://schemas.openxmlformats.org/officeDocument/2006/relationships/tags" Target="../tags/tag960.xml"/><Relationship Id="rId7" Type="http://schemas.openxmlformats.org/officeDocument/2006/relationships/tags" Target="../tags/tag961.xml"/><Relationship Id="rId8" Type="http://schemas.openxmlformats.org/officeDocument/2006/relationships/tags" Target="../tags/tag962.xml"/><Relationship Id="rId9" Type="http://schemas.openxmlformats.org/officeDocument/2006/relationships/tags" Target="../tags/tag963.xml"/><Relationship Id="rId10" Type="http://schemas.openxmlformats.org/officeDocument/2006/relationships/tags" Target="../tags/tag964.xml"/><Relationship Id="rId11" Type="http://schemas.openxmlformats.org/officeDocument/2006/relationships/tags" Target="../tags/tag965.xml"/><Relationship Id="rId12" Type="http://schemas.openxmlformats.org/officeDocument/2006/relationships/tags" Target="../tags/tag966.xml"/><Relationship Id="rId13" Type="http://schemas.openxmlformats.org/officeDocument/2006/relationships/tags" Target="../tags/tag967.xml"/><Relationship Id="rId14" Type="http://schemas.openxmlformats.org/officeDocument/2006/relationships/tags" Target="../tags/tag968.xml"/><Relationship Id="rId15" Type="http://schemas.openxmlformats.org/officeDocument/2006/relationships/tags" Target="../tags/tag969.xml"/><Relationship Id="rId16" Type="http://schemas.openxmlformats.org/officeDocument/2006/relationships/tags" Target="../tags/tag970.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71.xml"/><Relationship Id="rId2" Type="http://schemas.openxmlformats.org/officeDocument/2006/relationships/tags" Target="../tags/tag972.xml"/><Relationship Id="rId3" Type="http://schemas.openxmlformats.org/officeDocument/2006/relationships/tags" Target="../tags/tag973.xml"/><Relationship Id="rId4" Type="http://schemas.openxmlformats.org/officeDocument/2006/relationships/tags" Target="../tags/tag974.xml"/><Relationship Id="rId5" Type="http://schemas.openxmlformats.org/officeDocument/2006/relationships/tags" Target="../tags/tag975.xml"/><Relationship Id="rId6" Type="http://schemas.openxmlformats.org/officeDocument/2006/relationships/tags" Target="../tags/tag976.xml"/><Relationship Id="rId7" Type="http://schemas.openxmlformats.org/officeDocument/2006/relationships/tags" Target="../tags/tag977.xml"/><Relationship Id="rId8" Type="http://schemas.openxmlformats.org/officeDocument/2006/relationships/tags" Target="../tags/tag978.xml"/><Relationship Id="rId9" Type="http://schemas.openxmlformats.org/officeDocument/2006/relationships/tags" Target="../tags/tag979.xml"/><Relationship Id="rId10" Type="http://schemas.openxmlformats.org/officeDocument/2006/relationships/tags" Target="../tags/tag980.xml"/><Relationship Id="rId11" Type="http://schemas.openxmlformats.org/officeDocument/2006/relationships/tags" Target="../tags/tag981.xml"/><Relationship Id="rId12" Type="http://schemas.openxmlformats.org/officeDocument/2006/relationships/tags" Target="../tags/tag982.xml"/><Relationship Id="rId13" Type="http://schemas.openxmlformats.org/officeDocument/2006/relationships/tags" Target="../tags/tag983.xml"/><Relationship Id="rId14" Type="http://schemas.openxmlformats.org/officeDocument/2006/relationships/tags" Target="../tags/tag984.xml"/><Relationship Id="rId15" Type="http://schemas.openxmlformats.org/officeDocument/2006/relationships/tags" Target="../tags/tag985.xml"/><Relationship Id="rId16" Type="http://schemas.openxmlformats.org/officeDocument/2006/relationships/tags" Target="../tags/tag986.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87.xml"/><Relationship Id="rId2" Type="http://schemas.openxmlformats.org/officeDocument/2006/relationships/tags" Target="../tags/tag988.xml"/><Relationship Id="rId3" Type="http://schemas.openxmlformats.org/officeDocument/2006/relationships/tags" Target="../tags/tag989.xml"/><Relationship Id="rId4" Type="http://schemas.openxmlformats.org/officeDocument/2006/relationships/tags" Target="../tags/tag990.xml"/><Relationship Id="rId5" Type="http://schemas.openxmlformats.org/officeDocument/2006/relationships/tags" Target="../tags/tag991.xml"/><Relationship Id="rId6" Type="http://schemas.openxmlformats.org/officeDocument/2006/relationships/tags" Target="../tags/tag992.xml"/><Relationship Id="rId7" Type="http://schemas.openxmlformats.org/officeDocument/2006/relationships/tags" Target="../tags/tag993.xml"/><Relationship Id="rId8" Type="http://schemas.openxmlformats.org/officeDocument/2006/relationships/tags" Target="../tags/tag994.xml"/><Relationship Id="rId9" Type="http://schemas.openxmlformats.org/officeDocument/2006/relationships/tags" Target="../tags/tag995.xml"/><Relationship Id="rId10" Type="http://schemas.openxmlformats.org/officeDocument/2006/relationships/tags" Target="../tags/tag996.xml"/><Relationship Id="rId11" Type="http://schemas.openxmlformats.org/officeDocument/2006/relationships/tags" Target="../tags/tag997.xml"/><Relationship Id="rId12" Type="http://schemas.openxmlformats.org/officeDocument/2006/relationships/tags" Target="../tags/tag998.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999.xml"/><Relationship Id="rId2" Type="http://schemas.openxmlformats.org/officeDocument/2006/relationships/tags" Target="../tags/tag1000.xml"/><Relationship Id="rId3" Type="http://schemas.openxmlformats.org/officeDocument/2006/relationships/tags" Target="../tags/tag1001.xml"/><Relationship Id="rId4" Type="http://schemas.openxmlformats.org/officeDocument/2006/relationships/tags" Target="../tags/tag1002.xml"/><Relationship Id="rId5" Type="http://schemas.openxmlformats.org/officeDocument/2006/relationships/tags" Target="../tags/tag1003.xml"/><Relationship Id="rId6" Type="http://schemas.openxmlformats.org/officeDocument/2006/relationships/tags" Target="../tags/tag1004.xml"/><Relationship Id="rId7" Type="http://schemas.openxmlformats.org/officeDocument/2006/relationships/tags" Target="../tags/tag1005.xml"/><Relationship Id="rId8" Type="http://schemas.openxmlformats.org/officeDocument/2006/relationships/tags" Target="../tags/tag1006.xml"/><Relationship Id="rId9" Type="http://schemas.openxmlformats.org/officeDocument/2006/relationships/tags" Target="../tags/tag1007.xml"/><Relationship Id="rId10" Type="http://schemas.openxmlformats.org/officeDocument/2006/relationships/tags" Target="../tags/tag1008.xml"/><Relationship Id="rId11" Type="http://schemas.openxmlformats.org/officeDocument/2006/relationships/tags" Target="../tags/tag1009.xml"/><Relationship Id="rId12" Type="http://schemas.openxmlformats.org/officeDocument/2006/relationships/tags" Target="../tags/tag1010.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1011.xml"/><Relationship Id="rId2" Type="http://schemas.openxmlformats.org/officeDocument/2006/relationships/tags" Target="../tags/tag1012.xml"/><Relationship Id="rId3" Type="http://schemas.openxmlformats.org/officeDocument/2006/relationships/tags" Target="../tags/tag101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推动团队多元化管理</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团队多元化管理的背景</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团队多元化管理的意义</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团队多元化管理的策略与实践</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团队多元化管理的挑战与应对</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团队多元化管理的未来展望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团队多元化管理的背景</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全球化趋势</a:t>
            </a:r>
            <a:endParaRPr altLang="en-US" lang="zh-CN"/>
          </a:p>
        </p:txBody>
      </p:sp>
      <p:sp>
        <p:nvSpPr>
          <p:cNvPr id="105175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75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5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全球化背景：经济、文化、政治等领域的全球化趋势</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175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76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6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跨国公司的发展：跨国公司对团队多元化管理的需求</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176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76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人才流动与招聘：全球范围内的人才流动与招聘趋势</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176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77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团队多元化管理的意义：团队多元化管理对企业和个人的意义与价值</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60" name="标题 2"/>
          <p:cNvSpPr>
            <a:spLocks noGrp="1"/>
          </p:cNvSpPr>
          <p:nvPr>
            <p:ph type="title" idx="44"/>
          </p:nvPr>
        </p:nvSpPr>
        <p:spPr/>
        <p:txBody>
          <a:bodyPr/>
          <a:p>
            <a:r>
              <a:rPr altLang="en-US" lang="zh-CN"/>
              <a:t>多元化市场环境</a:t>
            </a:r>
            <a:endParaRPr altLang="en-US" lang="zh-CN"/>
          </a:p>
        </p:txBody>
      </p:sp>
      <p:sp>
        <p:nvSpPr>
          <p:cNvPr id="105206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全球化趋势：跨国公司增多，市场竞争日益激烈</a:t>
            </a:r>
            <a:endParaRPr altLang="en-US" dirty="0" sz="1200" lang="zh-CN" spc="150">
              <a:solidFill>
                <a:schemeClr val="tx1">
                  <a:lumMod val="65000"/>
                  <a:lumOff val="35000"/>
                </a:schemeClr>
              </a:solidFill>
              <a:latin typeface="+mn-ea"/>
              <a:sym typeface="+mn-ea"/>
            </a:endParaRPr>
          </a:p>
        </p:txBody>
      </p:sp>
      <p:sp>
        <p:nvSpPr>
          <p:cNvPr id="105206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消费者需求多样化：消费者对产品和服务的需求越来越多样化</a:t>
            </a:r>
            <a:endParaRPr altLang="en-US" dirty="0" sz="1200" lang="zh-CN" spc="150">
              <a:solidFill>
                <a:schemeClr val="tx1">
                  <a:lumMod val="65000"/>
                  <a:lumOff val="35000"/>
                </a:schemeClr>
              </a:solidFill>
              <a:latin typeface="+mn-ea"/>
              <a:sym typeface="+mn-ea"/>
            </a:endParaRPr>
          </a:p>
        </p:txBody>
      </p:sp>
      <p:sp>
        <p:nvSpPr>
          <p:cNvPr id="105206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技术创新：技术进步推动企业不断创新，适应市场需求</a:t>
            </a:r>
            <a:endParaRPr altLang="en-US" dirty="0" sz="1200" lang="zh-CN" spc="150">
              <a:solidFill>
                <a:schemeClr val="tx1">
                  <a:lumMod val="65000"/>
                  <a:lumOff val="35000"/>
                </a:schemeClr>
              </a:solidFill>
              <a:latin typeface="+mn-ea"/>
              <a:sym typeface="+mn-ea"/>
            </a:endParaRPr>
          </a:p>
        </p:txBody>
      </p:sp>
      <p:sp>
        <p:nvSpPr>
          <p:cNvPr id="105206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人才储备需求：企业需要吸引和留住各种背景和技能的员工，以应对市场变化和竞争压力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54" name="标题 2"/>
          <p:cNvSpPr>
            <a:spLocks noGrp="1"/>
          </p:cNvSpPr>
          <p:nvPr>
            <p:ph type="title" idx="44"/>
          </p:nvPr>
        </p:nvSpPr>
        <p:spPr/>
        <p:txBody>
          <a:bodyPr/>
          <a:p>
            <a:r>
              <a:rPr altLang="en-US" lang="zh-CN"/>
              <a:t>人才流动与招聘挑战</a:t>
            </a:r>
            <a:endParaRPr altLang="en-US" lang="zh-CN"/>
          </a:p>
        </p:txBody>
      </p:sp>
      <p:sp>
        <p:nvSpPr>
          <p:cNvPr id="105235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5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6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人才流动：随着全球化的发展，企业需要面对来自不同国家和文化背景的人才流动</a:t>
            </a:r>
            <a:endParaRPr altLang="en-US" dirty="0" sz="2000" lang="zh-CN" spc="150">
              <a:solidFill>
                <a:schemeClr val="tx1">
                  <a:lumMod val="85000"/>
                  <a:lumOff val="15000"/>
                </a:schemeClr>
              </a:solidFill>
              <a:latin typeface="+mn-ea"/>
              <a:sym typeface="+mn-ea"/>
            </a:endParaRPr>
          </a:p>
        </p:txBody>
      </p:sp>
      <p:sp>
        <p:nvSpPr>
          <p:cNvPr id="105236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6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6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招聘挑战：如何在全球化的人才市场中吸引和留住优秀的人才，以及如何确保团队多元化的管理</a:t>
            </a:r>
            <a:endParaRPr altLang="en-US" dirty="0" sz="2000" lang="zh-CN" spc="150">
              <a:solidFill>
                <a:schemeClr val="tx1">
                  <a:lumMod val="85000"/>
                  <a:lumOff val="15000"/>
                </a:schemeClr>
              </a:solidFill>
              <a:latin typeface="+mn-ea"/>
              <a:sym typeface="+mn-ea"/>
            </a:endParaRPr>
          </a:p>
        </p:txBody>
      </p:sp>
      <p:sp>
        <p:nvSpPr>
          <p:cNvPr id="105236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7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7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多元化管理的重要性：通过多元化的管理，企业可以更好地适应市场变化，提高团队的创新能力和竞争力</a:t>
            </a:r>
            <a:endParaRPr altLang="en-US" dirty="0" sz="2000" lang="zh-CN" spc="150">
              <a:solidFill>
                <a:schemeClr val="tx1">
                  <a:lumMod val="85000"/>
                  <a:lumOff val="15000"/>
                </a:schemeClr>
              </a:solidFill>
              <a:latin typeface="+mn-ea"/>
              <a:sym typeface="+mn-ea"/>
            </a:endParaRPr>
          </a:p>
        </p:txBody>
      </p:sp>
      <p:sp>
        <p:nvSpPr>
          <p:cNvPr id="105237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7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7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多元化管理的实践：企业需要制定相应的政策和措施，如多元化的招聘、培训、晋升等，以推动团队多元化的管理</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64" name="标题 2"/>
          <p:cNvSpPr>
            <a:spLocks noGrp="1"/>
          </p:cNvSpPr>
          <p:nvPr>
            <p:ph type="title" idx="44"/>
          </p:nvPr>
        </p:nvSpPr>
        <p:spPr/>
        <p:txBody>
          <a:bodyPr/>
          <a:p>
            <a:r>
              <a:rPr altLang="en-US" lang="zh-CN"/>
              <a:t>提升团队绩效与创新能力</a:t>
            </a:r>
            <a:endParaRPr altLang="en-US" lang="zh-CN"/>
          </a:p>
        </p:txBody>
      </p:sp>
      <p:sp>
        <p:nvSpPr>
          <p:cNvPr id="105266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6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67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7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67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7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67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8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68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多元化管理有助于提升团队成员的综合素质</a:t>
            </a:r>
            <a:endParaRPr altLang="en-US" dirty="0" sz="2400" lang="zh-CN">
              <a:latin typeface="+mn-ea"/>
              <a:ea typeface="+mn-ea"/>
            </a:endParaRPr>
          </a:p>
        </p:txBody>
      </p:sp>
      <p:sp>
        <p:nvSpPr>
          <p:cNvPr id="105268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多元化管理能够促进团队成员之间的交流与合作</a:t>
            </a:r>
            <a:endParaRPr altLang="en-US" dirty="0" sz="2400" lang="zh-CN">
              <a:latin typeface="+mn-ea"/>
              <a:ea typeface="+mn-ea"/>
            </a:endParaRPr>
          </a:p>
        </p:txBody>
      </p:sp>
      <p:sp>
        <p:nvSpPr>
          <p:cNvPr id="105268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多元化管理有助于提高团队绩效</a:t>
            </a:r>
            <a:endParaRPr altLang="en-US" dirty="0" sz="2400" lang="zh-CN">
              <a:latin typeface="+mn-ea"/>
              <a:ea typeface="+mn-ea"/>
            </a:endParaRPr>
          </a:p>
        </p:txBody>
      </p:sp>
      <p:sp>
        <p:nvSpPr>
          <p:cNvPr id="105268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多元化管理能够激发团队创新能力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2974" name="标题 1"/>
          <p:cNvSpPr>
            <a:spLocks noGrp="1"/>
          </p:cNvSpPr>
          <p:nvPr>
            <p:ph type="title" idx="2"/>
            <p:custDataLst>
              <p:tags r:id="rId1"/>
            </p:custDataLst>
          </p:nvPr>
        </p:nvSpPr>
        <p:spPr/>
        <p:txBody>
          <a:bodyPr/>
          <a:p>
            <a:r>
              <a:rPr altLang="en-US" lang="zh-CN"/>
              <a:t>团队多元化管理的意义</a:t>
            </a:r>
            <a:endParaRPr altLang="en-US" lang="zh-CN"/>
          </a:p>
        </p:txBody>
      </p:sp>
      <p:sp>
        <p:nvSpPr>
          <p:cNvPr id="1052976"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14" name="标题 2"/>
          <p:cNvSpPr>
            <a:spLocks noGrp="1"/>
          </p:cNvSpPr>
          <p:nvPr>
            <p:ph type="title" idx="44"/>
          </p:nvPr>
        </p:nvSpPr>
        <p:spPr/>
        <p:txBody>
          <a:bodyPr/>
          <a:p>
            <a:r>
              <a:rPr altLang="en-US" lang="zh-CN"/>
              <a:t>增强团队凝聚力</a:t>
            </a:r>
            <a:endParaRPr altLang="en-US" lang="zh-CN"/>
          </a:p>
        </p:txBody>
      </p:sp>
      <p:sp>
        <p:nvSpPr>
          <p:cNvPr id="105371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1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2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促进不同背景员工之间的相互理解和尊重</a:t>
            </a:r>
            <a:endParaRPr altLang="en-US" dirty="0" sz="2000" lang="zh-CN" spc="150">
              <a:solidFill>
                <a:schemeClr val="tx1">
                  <a:lumMod val="85000"/>
                  <a:lumOff val="15000"/>
                </a:schemeClr>
              </a:solidFill>
              <a:latin typeface="+mn-ea"/>
              <a:sym typeface="+mn-ea"/>
            </a:endParaRPr>
          </a:p>
        </p:txBody>
      </p:sp>
      <p:sp>
        <p:nvSpPr>
          <p:cNvPr id="105372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2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2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形成多元化的思维方式和观点，提高团队创新能力</a:t>
            </a:r>
            <a:endParaRPr altLang="en-US" dirty="0" sz="2000" lang="zh-CN" spc="150">
              <a:solidFill>
                <a:schemeClr val="tx1">
                  <a:lumMod val="85000"/>
                  <a:lumOff val="15000"/>
                </a:schemeClr>
              </a:solidFill>
              <a:latin typeface="+mn-ea"/>
              <a:sym typeface="+mn-ea"/>
            </a:endParaRPr>
          </a:p>
        </p:txBody>
      </p:sp>
      <p:sp>
        <p:nvSpPr>
          <p:cNvPr id="105372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3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3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增强团队成员之间的信任和合作，提高工作效率</a:t>
            </a:r>
            <a:endParaRPr altLang="en-US" dirty="0" sz="2000" lang="zh-CN" spc="150">
              <a:solidFill>
                <a:schemeClr val="tx1">
                  <a:lumMod val="85000"/>
                  <a:lumOff val="15000"/>
                </a:schemeClr>
              </a:solidFill>
              <a:latin typeface="+mn-ea"/>
              <a:sym typeface="+mn-ea"/>
            </a:endParaRPr>
          </a:p>
        </p:txBody>
      </p:sp>
      <p:sp>
        <p:nvSpPr>
          <p:cNvPr id="105373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3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3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培养团队成员的跨文化适应能力，提高应对变化的能力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24" name="标题 2"/>
          <p:cNvSpPr>
            <a:spLocks noGrp="1"/>
          </p:cNvSpPr>
          <p:nvPr>
            <p:ph type="title" idx="44"/>
          </p:nvPr>
        </p:nvSpPr>
        <p:spPr/>
        <p:txBody>
          <a:bodyPr/>
          <a:p>
            <a:r>
              <a:rPr altLang="en-US" lang="zh-CN"/>
              <a:t>促进跨文化交流与合作</a:t>
            </a:r>
            <a:endParaRPr altLang="en-US" lang="zh-CN"/>
          </a:p>
        </p:txBody>
      </p:sp>
      <p:sp>
        <p:nvSpPr>
          <p:cNvPr id="105402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02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03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03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03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03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03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04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04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提升团队的创新能力和竞争力</a:t>
            </a:r>
            <a:endParaRPr altLang="en-US" dirty="0" sz="2400" lang="zh-CN">
              <a:latin typeface="+mn-ea"/>
              <a:ea typeface="+mn-ea"/>
            </a:endParaRPr>
          </a:p>
        </p:txBody>
      </p:sp>
      <p:sp>
        <p:nvSpPr>
          <p:cNvPr id="105404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推动企业国际化发展，适应全球化的市场需求</a:t>
            </a:r>
            <a:endParaRPr altLang="en-US" dirty="0" sz="2400" lang="zh-CN">
              <a:latin typeface="+mn-ea"/>
              <a:ea typeface="+mn-ea"/>
            </a:endParaRPr>
          </a:p>
        </p:txBody>
      </p:sp>
      <p:sp>
        <p:nvSpPr>
          <p:cNvPr id="105404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促进不同文化背景下的员工之间的理解和沟通</a:t>
            </a:r>
            <a:endParaRPr altLang="en-US" dirty="0" sz="2400" lang="zh-CN">
              <a:latin typeface="+mn-ea"/>
              <a:ea typeface="+mn-ea"/>
            </a:endParaRPr>
          </a:p>
        </p:txBody>
      </p:sp>
      <p:sp>
        <p:nvSpPr>
          <p:cNvPr id="105404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增强团队凝聚力和合作精神</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34" name="标题 2"/>
          <p:cNvSpPr>
            <a:spLocks noGrp="1"/>
          </p:cNvSpPr>
          <p:nvPr>
            <p:ph type="title" idx="44"/>
          </p:nvPr>
        </p:nvSpPr>
        <p:spPr/>
        <p:txBody>
          <a:bodyPr/>
          <a:p>
            <a:r>
              <a:rPr altLang="en-US" lang="zh-CN"/>
              <a:t>提升员工满意度与忠诚度</a:t>
            </a:r>
            <a:endParaRPr altLang="en-US" lang="zh-CN"/>
          </a:p>
        </p:txBody>
      </p:sp>
      <p:sp>
        <p:nvSpPr>
          <p:cNvPr id="105433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33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增强员工归属感：多元化管理能够让员工感受到公司的关心和尊重，从而增强归属感。</a:t>
            </a:r>
            <a:endParaRPr altLang="en-US" dirty="0" sz="2000" lang="zh-CN" spc="150">
              <a:solidFill>
                <a:schemeClr val="tx1">
                  <a:lumMod val="75000"/>
                  <a:lumOff val="25000"/>
                </a:schemeClr>
              </a:solidFill>
              <a:latin typeface="+mn-ea"/>
              <a:sym typeface="+mn-ea"/>
            </a:endParaRPr>
          </a:p>
        </p:txBody>
      </p:sp>
      <p:sp>
        <p:nvSpPr>
          <p:cNvPr id="105434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34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34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提高员工满意度：多元化管理能够让员工感受到公司的包容和开放，从而提高员工满意度。</a:t>
            </a:r>
            <a:endParaRPr altLang="en-US" dirty="0" sz="2000" lang="zh-CN" spc="150">
              <a:solidFill>
                <a:schemeClr val="tx1">
                  <a:lumMod val="75000"/>
                  <a:lumOff val="25000"/>
                </a:schemeClr>
              </a:solidFill>
              <a:latin typeface="+mn-ea"/>
              <a:sym typeface="+mn-ea"/>
            </a:endParaRPr>
          </a:p>
        </p:txBody>
      </p:sp>
      <p:sp>
        <p:nvSpPr>
          <p:cNvPr id="105434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34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35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促进员工发展：多元化管理能够让员工接触到不同的文化和思维方式，从而促进员工的发展。</a:t>
            </a:r>
            <a:endParaRPr altLang="en-US" dirty="0" sz="2000" lang="zh-CN" spc="150">
              <a:solidFill>
                <a:schemeClr val="tx1">
                  <a:lumMod val="75000"/>
                  <a:lumOff val="25000"/>
                </a:schemeClr>
              </a:solidFill>
              <a:latin typeface="+mn-ea"/>
              <a:sym typeface="+mn-ea"/>
            </a:endParaRPr>
          </a:p>
        </p:txBody>
      </p:sp>
      <p:sp>
        <p:nvSpPr>
          <p:cNvPr id="105435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35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35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增强团队凝聚力：多元化管理能够让不同背景的员工相互理解和支持，从而增强团队凝聚力。</a:t>
            </a:r>
            <a:endParaRPr altLang="en-US" dirty="0" sz="2000" lang="zh-CN" spc="150">
              <a:solidFill>
                <a:schemeClr val="tx1">
                  <a:lumMod val="75000"/>
                  <a:lumOff val="25000"/>
                </a:schemeClr>
              </a:solidFill>
              <a:latin typeface="+mn-ea"/>
              <a:sym typeface="+mn-ea"/>
            </a:endParaRPr>
          </a:p>
        </p:txBody>
      </p:sp>
      <p:sp>
        <p:nvSpPr>
          <p:cNvPr id="105435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644" name="标题 2"/>
          <p:cNvSpPr>
            <a:spLocks noGrp="1"/>
          </p:cNvSpPr>
          <p:nvPr>
            <p:ph type="title" idx="44"/>
          </p:nvPr>
        </p:nvSpPr>
        <p:spPr/>
        <p:txBody>
          <a:bodyPr/>
          <a:p>
            <a:r>
              <a:rPr altLang="en-US" lang="zh-CN"/>
              <a:t>培养具备跨文化适应能力的领导者</a:t>
            </a:r>
            <a:endParaRPr altLang="en-US" lang="zh-CN"/>
          </a:p>
        </p:txBody>
      </p:sp>
      <p:sp>
        <p:nvSpPr>
          <p:cNvPr id="105464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4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65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适应不同文化背景：领导者需要具备跨文化适应能力，以适应不同文化背景下的工作环境。</a:t>
            </a:r>
            <a:endParaRPr altLang="en-US" dirty="0" lang="zh-CN" spc="150">
              <a:solidFill>
                <a:schemeClr val="tx1">
                  <a:lumMod val="85000"/>
                  <a:lumOff val="15000"/>
                </a:schemeClr>
              </a:solidFill>
              <a:latin typeface="+mn-ea"/>
              <a:sym typeface="+mn-ea"/>
            </a:endParaRPr>
          </a:p>
        </p:txBody>
      </p:sp>
      <p:sp>
        <p:nvSpPr>
          <p:cNvPr id="105465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5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5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促进团队沟通：具备跨文化适应能力的领导者能够更好地与不同文化背景的团队成员进行沟通，促进团队内部的交流与合作。</a:t>
            </a:r>
            <a:endParaRPr altLang="en-US" dirty="0" lang="zh-CN" spc="150">
              <a:solidFill>
                <a:schemeClr val="tx1">
                  <a:lumMod val="85000"/>
                  <a:lumOff val="15000"/>
                </a:schemeClr>
              </a:solidFill>
              <a:latin typeface="+mn-ea"/>
              <a:sym typeface="+mn-ea"/>
            </a:endParaRPr>
          </a:p>
        </p:txBody>
      </p:sp>
      <p:sp>
        <p:nvSpPr>
          <p:cNvPr id="105465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6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6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提升团队绩效：具备跨文化适应能力的领导者能够更好地理解和适应不同文化背景的团队成员的需求和期望，从而提升团队的绩效和效率。</a:t>
            </a:r>
            <a:endParaRPr altLang="en-US" dirty="0" lang="zh-CN" spc="150">
              <a:solidFill>
                <a:schemeClr val="tx1">
                  <a:lumMod val="85000"/>
                  <a:lumOff val="15000"/>
                </a:schemeClr>
              </a:solidFill>
              <a:latin typeface="+mn-ea"/>
              <a:sym typeface="+mn-ea"/>
            </a:endParaRPr>
          </a:p>
        </p:txBody>
      </p:sp>
      <p:sp>
        <p:nvSpPr>
          <p:cNvPr id="105466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6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6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推动团队多元化管理：具备跨文化适应能力的领导者是推动团队多元化管理的重要力量，他们能够促进团队内部的多样性和包容性，推动团队的可持续发展。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4954" name="标题 1"/>
          <p:cNvSpPr>
            <a:spLocks noGrp="1"/>
          </p:cNvSpPr>
          <p:nvPr>
            <p:ph type="title" idx="2"/>
            <p:custDataLst>
              <p:tags r:id="rId1"/>
            </p:custDataLst>
          </p:nvPr>
        </p:nvSpPr>
        <p:spPr/>
        <p:txBody>
          <a:bodyPr/>
          <a:p>
            <a:r>
              <a:rPr altLang="en-US" lang="zh-CN"/>
              <a:t>团队多元化管理的策略与实践</a:t>
            </a:r>
            <a:endParaRPr altLang="en-US" lang="zh-CN"/>
          </a:p>
        </p:txBody>
      </p:sp>
      <p:sp>
        <p:nvSpPr>
          <p:cNvPr id="1054956"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694" name="标题 2"/>
          <p:cNvSpPr>
            <a:spLocks noGrp="1"/>
          </p:cNvSpPr>
          <p:nvPr>
            <p:ph type="title" idx="44"/>
          </p:nvPr>
        </p:nvSpPr>
        <p:spPr/>
        <p:txBody>
          <a:bodyPr/>
          <a:p>
            <a:r>
              <a:rPr altLang="en-US" lang="zh-CN"/>
              <a:t>制定明确的招聘策略</a:t>
            </a:r>
            <a:endParaRPr altLang="en-US" lang="zh-CN"/>
          </a:p>
        </p:txBody>
      </p:sp>
      <p:sp>
        <p:nvSpPr>
          <p:cNvPr id="105569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69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570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明确招聘目标：根据团队需求，确定需要招聘的职位和人数，制定具体的招聘计划。</a:t>
            </a:r>
            <a:endParaRPr altLang="en-US" dirty="0" sz="2000" lang="zh-CN" spc="200">
              <a:solidFill>
                <a:schemeClr val="tx1">
                  <a:lumMod val="85000"/>
                  <a:lumOff val="15000"/>
                </a:schemeClr>
              </a:solidFill>
              <a:latin typeface="+mn-ea"/>
              <a:sym typeface="+mn-ea"/>
            </a:endParaRPr>
          </a:p>
        </p:txBody>
      </p:sp>
      <p:sp>
        <p:nvSpPr>
          <p:cNvPr id="105570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70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70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多元化的招聘渠道：通过多种渠道进行招聘，如社交媒体、招聘网站、内部推荐等，以吸引更多不同背景的候选人。</a:t>
            </a:r>
            <a:endParaRPr altLang="en-US" dirty="0" sz="2000" lang="zh-CN" spc="200">
              <a:solidFill>
                <a:schemeClr val="tx1">
                  <a:lumMod val="85000"/>
                  <a:lumOff val="15000"/>
                </a:schemeClr>
              </a:solidFill>
              <a:latin typeface="+mn-ea"/>
              <a:sym typeface="+mn-ea"/>
            </a:endParaRPr>
          </a:p>
        </p:txBody>
      </p:sp>
      <p:sp>
        <p:nvSpPr>
          <p:cNvPr id="105570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71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71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公平公正的招聘流程：确保招聘流程公平、公正、透明，避免歧视和偏见，让所有候选人都有平等的机会展示自己的才能。</a:t>
            </a:r>
            <a:endParaRPr altLang="en-US" dirty="0" sz="2000" lang="zh-CN" spc="200">
              <a:solidFill>
                <a:schemeClr val="tx1">
                  <a:lumMod val="85000"/>
                  <a:lumOff val="15000"/>
                </a:schemeClr>
              </a:solidFill>
              <a:latin typeface="+mn-ea"/>
              <a:sym typeface="+mn-ea"/>
            </a:endParaRPr>
          </a:p>
        </p:txBody>
      </p:sp>
      <p:sp>
        <p:nvSpPr>
          <p:cNvPr id="105571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71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718" name="文本框 10"/>
          <p:cNvSpPr txBox="1"/>
          <p:nvPr>
            <p:custDataLst>
              <p:tags r:id="rId12"/>
            </p:custDataLst>
          </p:nvPr>
        </p:nvSpPr>
        <p:spPr>
          <a:xfrm>
            <a:off x="9141764" y="2290359"/>
            <a:ext cx="2280103" cy="3406519"/>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多元化的候选人评估：在评估候选人时，不仅关注其技能和经验，还要考虑其文化背景、性别、年龄等方面的多样性，以确保招聘到最合适的人才。</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04" name="标题 2"/>
          <p:cNvSpPr>
            <a:spLocks noGrp="1"/>
          </p:cNvSpPr>
          <p:nvPr>
            <p:ph type="title" idx="44"/>
          </p:nvPr>
        </p:nvSpPr>
        <p:spPr/>
        <p:txBody>
          <a:bodyPr/>
          <a:p>
            <a:r>
              <a:rPr altLang="en-US" lang="zh-CN"/>
              <a:t>建立多元化的培训与发展体系</a:t>
            </a:r>
            <a:endParaRPr altLang="en-US" lang="zh-CN"/>
          </a:p>
        </p:txBody>
      </p:sp>
      <p:sp>
        <p:nvSpPr>
          <p:cNvPr id="105600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00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010" name="TextBox 2"/>
          <p:cNvSpPr txBox="1"/>
          <p:nvPr>
            <p:custDataLst>
              <p:tags r:id="rId3"/>
            </p:custDataLst>
          </p:nvPr>
        </p:nvSpPr>
        <p:spPr>
          <a:xfrm>
            <a:off x="763381" y="3137508"/>
            <a:ext cx="2278952" cy="1840235"/>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培训内容多元化：针对不同文化背景、性别、年龄等员工的需求，提供多样化的培训课程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01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01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016" name="TextBox 2"/>
          <p:cNvSpPr txBox="1"/>
          <p:nvPr>
            <p:custDataLst>
              <p:tags r:id="rId6"/>
            </p:custDataLst>
          </p:nvPr>
        </p:nvSpPr>
        <p:spPr>
          <a:xfrm>
            <a:off x="3561327" y="3137508"/>
            <a:ext cx="2278952" cy="1840235"/>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培训方式多元化：采用线上、线下相结合的方式，包括课堂讲授、案例分析、角色扮演等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01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02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022" name="TextBox 2"/>
          <p:cNvSpPr txBox="1"/>
          <p:nvPr>
            <p:custDataLst>
              <p:tags r:id="rId9"/>
            </p:custDataLst>
          </p:nvPr>
        </p:nvSpPr>
        <p:spPr>
          <a:xfrm>
            <a:off x="6356085" y="3137508"/>
            <a:ext cx="2278952" cy="184023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培训时间多元化：根据员工的工作安排和时间需求，灵活安排培训时间和地点</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02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02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028" name="TextBox 2"/>
          <p:cNvSpPr txBox="1"/>
          <p:nvPr>
            <p:custDataLst>
              <p:tags r:id="rId12"/>
            </p:custDataLst>
          </p:nvPr>
        </p:nvSpPr>
        <p:spPr>
          <a:xfrm>
            <a:off x="9144465" y="3137508"/>
            <a:ext cx="2278952" cy="184023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培训评估多元化：对培训效果进行多维度评估，包括员工满意度、知识掌握程度等</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314" name="标题 2"/>
          <p:cNvSpPr>
            <a:spLocks noGrp="1"/>
          </p:cNvSpPr>
          <p:nvPr>
            <p:ph type="title" idx="44"/>
          </p:nvPr>
        </p:nvSpPr>
        <p:spPr/>
        <p:txBody>
          <a:bodyPr/>
          <a:p>
            <a:r>
              <a:rPr altLang="en-US" lang="zh-CN"/>
              <a:t>营造包容性的工作环境</a:t>
            </a:r>
            <a:endParaRPr altLang="en-US" lang="zh-CN"/>
          </a:p>
        </p:txBody>
      </p:sp>
      <p:sp>
        <p:nvSpPr>
          <p:cNvPr id="105631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31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32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建立尊重多元文化的价值观</a:t>
            </a:r>
            <a:endParaRPr altLang="en-US" dirty="0" sz="2000" lang="zh-CN" spc="150">
              <a:solidFill>
                <a:schemeClr val="tx1">
                  <a:lumMod val="85000"/>
                  <a:lumOff val="15000"/>
                </a:schemeClr>
              </a:solidFill>
              <a:latin typeface="+mn-ea"/>
              <a:sym typeface="+mn-ea"/>
            </a:endParaRPr>
          </a:p>
        </p:txBody>
      </p:sp>
      <p:sp>
        <p:nvSpPr>
          <p:cNvPr id="105632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32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32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提供平等的机会和资源</a:t>
            </a:r>
            <a:endParaRPr altLang="en-US" dirty="0" sz="2000" lang="zh-CN" spc="150">
              <a:solidFill>
                <a:schemeClr val="tx1">
                  <a:lumMod val="85000"/>
                  <a:lumOff val="15000"/>
                </a:schemeClr>
              </a:solidFill>
              <a:latin typeface="+mn-ea"/>
              <a:sym typeface="+mn-ea"/>
            </a:endParaRPr>
          </a:p>
        </p:txBody>
      </p:sp>
      <p:sp>
        <p:nvSpPr>
          <p:cNvPr id="105632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33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33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鼓励员工参与决策和表达意见</a:t>
            </a:r>
            <a:endParaRPr altLang="en-US" dirty="0" sz="2000" lang="zh-CN" spc="150">
              <a:solidFill>
                <a:schemeClr val="tx1">
                  <a:lumMod val="85000"/>
                  <a:lumOff val="15000"/>
                </a:schemeClr>
              </a:solidFill>
              <a:latin typeface="+mn-ea"/>
              <a:sym typeface="+mn-ea"/>
            </a:endParaRPr>
          </a:p>
        </p:txBody>
      </p:sp>
      <p:sp>
        <p:nvSpPr>
          <p:cNvPr id="105633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33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33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建立有效的沟通渠道和反馈机制</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624" name="标题 2"/>
          <p:cNvSpPr>
            <a:spLocks noGrp="1"/>
          </p:cNvSpPr>
          <p:nvPr>
            <p:ph type="title" idx="44"/>
          </p:nvPr>
        </p:nvSpPr>
        <p:spPr/>
        <p:txBody>
          <a:bodyPr/>
          <a:p>
            <a:r>
              <a:rPr altLang="en-US" lang="zh-CN"/>
              <a:t>激励员工参与多元化活动</a:t>
            </a:r>
            <a:endParaRPr altLang="en-US" lang="zh-CN"/>
          </a:p>
        </p:txBody>
      </p:sp>
      <p:sp>
        <p:nvSpPr>
          <p:cNvPr id="105662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2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3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3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3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3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3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4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制定多元化培训计划：提供多元化的培训课程，提高员工对多元化管理的认识和参与度</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66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营造包容性文化氛围：营造包容性文化氛围，让员工感受到团队对多元化管理的重视和支持</a:t>
            </a:r>
            <a:endParaRPr dirty="0" sz="2000" err="1">
              <a:solidFill>
                <a:schemeClr val="tx1">
                  <a:lumMod val="75000"/>
                  <a:lumOff val="25000"/>
                </a:schemeClr>
              </a:solidFill>
              <a:latin typeface="+mn-ea"/>
              <a:ea typeface="+mn-ea"/>
              <a:cs typeface="+mn-ea"/>
              <a:sym typeface="+mn-lt"/>
            </a:endParaRPr>
          </a:p>
        </p:txBody>
      </p:sp>
      <p:sp>
        <p:nvSpPr>
          <p:cNvPr id="105664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4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5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665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5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5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5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6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6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建立多元化沟通渠道：建立多元化的沟通渠道，让员工能够自由地表达自己的想法和意见</a:t>
            </a:r>
            <a:endParaRPr dirty="0" sz="2000" err="1">
              <a:solidFill>
                <a:schemeClr val="tx1">
                  <a:lumMod val="75000"/>
                  <a:lumOff val="25000"/>
                </a:schemeClr>
              </a:solidFill>
              <a:latin typeface="+mn-ea"/>
              <a:ea typeface="+mn-ea"/>
              <a:cs typeface="+mn-ea"/>
              <a:sym typeface="+mn-lt"/>
            </a:endParaRPr>
          </a:p>
        </p:txBody>
      </p:sp>
      <p:sp>
        <p:nvSpPr>
          <p:cNvPr id="10566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设立多元化奖励机制：设立多元化的奖励机制，鼓励员工积极参与多元化活动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6950" name="标题 1"/>
          <p:cNvSpPr>
            <a:spLocks noGrp="1"/>
          </p:cNvSpPr>
          <p:nvPr>
            <p:ph type="title" idx="2"/>
            <p:custDataLst>
              <p:tags r:id="rId1"/>
            </p:custDataLst>
          </p:nvPr>
        </p:nvSpPr>
        <p:spPr/>
        <p:txBody>
          <a:bodyPr/>
          <a:p>
            <a:r>
              <a:rPr altLang="en-US" lang="zh-CN"/>
              <a:t>团队多元化管理的挑战与应对</a:t>
            </a:r>
            <a:endParaRPr altLang="en-US" lang="zh-CN"/>
          </a:p>
        </p:txBody>
      </p:sp>
      <p:sp>
        <p:nvSpPr>
          <p:cNvPr id="1056952"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690" name="标题 2"/>
          <p:cNvSpPr>
            <a:spLocks noGrp="1"/>
          </p:cNvSpPr>
          <p:nvPr>
            <p:ph type="title" idx="44"/>
          </p:nvPr>
        </p:nvSpPr>
        <p:spPr/>
        <p:txBody>
          <a:bodyPr/>
          <a:p>
            <a:r>
              <a:rPr altLang="en-US" lang="zh-CN"/>
              <a:t>文化冲突与适应问题</a:t>
            </a:r>
            <a:endParaRPr altLang="en-US" lang="zh-CN"/>
          </a:p>
        </p:txBody>
      </p:sp>
      <p:sp>
        <p:nvSpPr>
          <p:cNvPr id="105769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69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69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69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70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770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70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70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770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771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71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771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771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771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772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772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772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772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772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不同文化背景下的价值观差异</a:t>
            </a:r>
            <a:endParaRPr altLang="en-US" dirty="0" sz="1200" lang="zh-CN" spc="150">
              <a:solidFill>
                <a:schemeClr val="tx1">
                  <a:lumMod val="65000"/>
                  <a:lumOff val="35000"/>
                </a:schemeClr>
              </a:solidFill>
              <a:latin typeface="+mn-ea"/>
              <a:sym typeface="+mn-ea"/>
            </a:endParaRPr>
          </a:p>
        </p:txBody>
      </p:sp>
      <p:sp>
        <p:nvSpPr>
          <p:cNvPr id="105773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跨文化团队中的文化融合与适应策略</a:t>
            </a:r>
            <a:endParaRPr altLang="en-US" dirty="0" sz="1200" lang="zh-CN" spc="150">
              <a:solidFill>
                <a:schemeClr val="tx1">
                  <a:lumMod val="65000"/>
                  <a:lumOff val="35000"/>
                </a:schemeClr>
              </a:solidFill>
              <a:latin typeface="+mn-ea"/>
              <a:sym typeface="+mn-ea"/>
            </a:endParaRPr>
          </a:p>
        </p:txBody>
      </p:sp>
      <p:sp>
        <p:nvSpPr>
          <p:cNvPr id="105773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文化习俗的冲突与误解</a:t>
            </a:r>
            <a:endParaRPr altLang="en-US" dirty="0" sz="1200" lang="zh-CN" spc="150">
              <a:solidFill>
                <a:schemeClr val="tx1">
                  <a:lumMod val="65000"/>
                  <a:lumOff val="35000"/>
                </a:schemeClr>
              </a:solidFill>
              <a:latin typeface="+mn-ea"/>
              <a:sym typeface="+mn-ea"/>
            </a:endParaRPr>
          </a:p>
        </p:txBody>
      </p:sp>
      <p:sp>
        <p:nvSpPr>
          <p:cNvPr id="105773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语言沟通障碍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020" name="标题 2"/>
          <p:cNvSpPr>
            <a:spLocks noGrp="1"/>
          </p:cNvSpPr>
          <p:nvPr>
            <p:ph type="title" idx="44"/>
          </p:nvPr>
        </p:nvSpPr>
        <p:spPr/>
        <p:txBody>
          <a:bodyPr/>
          <a:p>
            <a:r>
              <a:rPr altLang="en-US" lang="zh-CN"/>
              <a:t>建立信任与合作关系</a:t>
            </a:r>
            <a:endParaRPr altLang="en-US" lang="zh-CN"/>
          </a:p>
        </p:txBody>
      </p:sp>
      <p:sp>
        <p:nvSpPr>
          <p:cNvPr id="105802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建立信任：通过互相了解、尊重和包容，建立团队成员之间的信任关系</a:t>
            </a:r>
            <a:endParaRPr altLang="en-US" dirty="0" sz="1200" lang="zh-CN" spc="150">
              <a:solidFill>
                <a:schemeClr val="tx1">
                  <a:lumMod val="85000"/>
                  <a:lumOff val="15000"/>
                </a:schemeClr>
              </a:solidFill>
              <a:latin typeface="+mn-ea"/>
              <a:sym typeface="+mn-ea"/>
            </a:endParaRPr>
          </a:p>
        </p:txBody>
      </p:sp>
      <p:sp>
        <p:nvSpPr>
          <p:cNvPr id="105802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02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02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促进沟通：鼓励团队成员积极表达自己的观点和想法，促进有效沟通</a:t>
            </a:r>
            <a:endParaRPr altLang="en-US" dirty="0" sz="1200" lang="zh-CN" spc="150">
              <a:solidFill>
                <a:schemeClr val="tx1">
                  <a:lumMod val="85000"/>
                  <a:lumOff val="15000"/>
                </a:schemeClr>
              </a:solidFill>
              <a:latin typeface="+mn-ea"/>
              <a:sym typeface="+mn-ea"/>
            </a:endParaRPr>
          </a:p>
        </p:txBody>
      </p:sp>
      <p:sp>
        <p:nvSpPr>
          <p:cNvPr id="105803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03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03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共同目标：明确团队共同目标，激发团队成员的凝聚力和向心力</a:t>
            </a:r>
            <a:endParaRPr altLang="en-US" dirty="0" sz="1200" lang="zh-CN" spc="150">
              <a:solidFill>
                <a:schemeClr val="tx1">
                  <a:lumMod val="85000"/>
                  <a:lumOff val="15000"/>
                </a:schemeClr>
              </a:solidFill>
              <a:latin typeface="+mn-ea"/>
              <a:sym typeface="+mn-ea"/>
            </a:endParaRPr>
          </a:p>
        </p:txBody>
      </p:sp>
      <p:sp>
        <p:nvSpPr>
          <p:cNvPr id="105803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03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04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应对挑战：面对团队多元化管理带来的挑战，积极寻求解决方案，共同应对</a:t>
            </a:r>
            <a:endParaRPr altLang="en-US" dirty="0" sz="1200" lang="zh-CN" spc="150">
              <a:solidFill>
                <a:schemeClr val="tx1">
                  <a:lumMod val="85000"/>
                  <a:lumOff val="15000"/>
                </a:schemeClr>
              </a:solidFill>
              <a:latin typeface="+mn-ea"/>
              <a:sym typeface="+mn-ea"/>
            </a:endParaRPr>
          </a:p>
        </p:txBody>
      </p:sp>
      <p:sp>
        <p:nvSpPr>
          <p:cNvPr id="105804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804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330" name="标题 2"/>
          <p:cNvSpPr>
            <a:spLocks noGrp="1"/>
          </p:cNvSpPr>
          <p:nvPr>
            <p:ph type="title" idx="44"/>
          </p:nvPr>
        </p:nvSpPr>
        <p:spPr/>
        <p:txBody>
          <a:bodyPr/>
          <a:p>
            <a:r>
              <a:rPr altLang="en-US" lang="zh-CN"/>
              <a:t>提高跨文化沟通能力</a:t>
            </a:r>
            <a:endParaRPr altLang="en-US" lang="zh-CN"/>
          </a:p>
        </p:txBody>
      </p:sp>
      <p:sp>
        <p:nvSpPr>
          <p:cNvPr id="105833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33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33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了解不同文化背景：了解团队成员的文化背景、价值观和沟通方式，以便更好地理解彼此。</a:t>
            </a:r>
            <a:endParaRPr altLang="en-US" dirty="0" sz="2000" lang="zh-CN" spc="150">
              <a:solidFill>
                <a:schemeClr val="tx1">
                  <a:lumMod val="85000"/>
                  <a:lumOff val="15000"/>
                </a:schemeClr>
              </a:solidFill>
              <a:latin typeface="+mn-ea"/>
              <a:sym typeface="+mn-ea"/>
            </a:endParaRPr>
          </a:p>
        </p:txBody>
      </p:sp>
      <p:sp>
        <p:nvSpPr>
          <p:cNvPr id="105833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34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34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尊重文化差异：尊重团队成员的文化差异，避免对他人进行评判或歧视。</a:t>
            </a:r>
            <a:endParaRPr altLang="en-US" dirty="0" sz="2000" lang="zh-CN" spc="150">
              <a:solidFill>
                <a:schemeClr val="tx1">
                  <a:lumMod val="85000"/>
                  <a:lumOff val="15000"/>
                </a:schemeClr>
              </a:solidFill>
              <a:latin typeface="+mn-ea"/>
              <a:sym typeface="+mn-ea"/>
            </a:endParaRPr>
          </a:p>
        </p:txBody>
      </p:sp>
      <p:sp>
        <p:nvSpPr>
          <p:cNvPr id="105834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34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34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建立共同语言：通过学习共同语言或使用翻译工具，与不同文化背景的团队成员进行有效的沟通。</a:t>
            </a:r>
            <a:endParaRPr altLang="en-US" dirty="0" sz="2000" lang="zh-CN" spc="150">
              <a:solidFill>
                <a:schemeClr val="tx1">
                  <a:lumMod val="85000"/>
                  <a:lumOff val="15000"/>
                </a:schemeClr>
              </a:solidFill>
              <a:latin typeface="+mn-ea"/>
              <a:sym typeface="+mn-ea"/>
            </a:endParaRPr>
          </a:p>
        </p:txBody>
      </p:sp>
      <p:sp>
        <p:nvSpPr>
          <p:cNvPr id="105835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35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35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促进文化交流：组织文化交流活动，增进团队成员之间的了解和信任，提高跨文化沟通能力。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640" name="标题 2"/>
          <p:cNvSpPr>
            <a:spLocks noGrp="1"/>
          </p:cNvSpPr>
          <p:nvPr>
            <p:ph type="title" idx="44"/>
          </p:nvPr>
        </p:nvSpPr>
        <p:spPr/>
        <p:txBody>
          <a:bodyPr/>
          <a:p>
            <a:r>
              <a:rPr altLang="en-US" lang="zh-CN"/>
              <a:t>应对多元化带来的管理难题</a:t>
            </a:r>
            <a:endParaRPr altLang="en-US" lang="zh-CN"/>
          </a:p>
        </p:txBody>
      </p:sp>
      <p:sp>
        <p:nvSpPr>
          <p:cNvPr id="105864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864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建立包容性文化：鼓励不同背景的员工相互尊重、理解和包容</a:t>
            </a:r>
            <a:endParaRPr altLang="en-US" dirty="0" sz="2000" lang="zh-CN" spc="150">
              <a:solidFill>
                <a:schemeClr val="tx1">
                  <a:lumMod val="75000"/>
                  <a:lumOff val="25000"/>
                </a:schemeClr>
              </a:solidFill>
              <a:latin typeface="+mn-ea"/>
              <a:sym typeface="+mn-ea"/>
            </a:endParaRPr>
          </a:p>
        </p:txBody>
      </p:sp>
      <p:sp>
        <p:nvSpPr>
          <p:cNvPr id="105864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864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865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培训和发展：提供多元化的培训和发展机会，提高员工的技能和素质</a:t>
            </a:r>
            <a:endParaRPr altLang="en-US" dirty="0" sz="2000" lang="zh-CN" spc="150">
              <a:solidFill>
                <a:schemeClr val="tx1">
                  <a:lumMod val="75000"/>
                  <a:lumOff val="25000"/>
                </a:schemeClr>
              </a:solidFill>
              <a:latin typeface="+mn-ea"/>
              <a:sym typeface="+mn-ea"/>
            </a:endParaRPr>
          </a:p>
        </p:txBody>
      </p:sp>
      <p:sp>
        <p:nvSpPr>
          <p:cNvPr id="105865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865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865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跨文化沟通：加强跨文化沟通，促进不同文化之间的理解和合作</a:t>
            </a:r>
            <a:endParaRPr altLang="en-US" dirty="0" sz="2000" lang="zh-CN" spc="150">
              <a:solidFill>
                <a:schemeClr val="tx1">
                  <a:lumMod val="75000"/>
                  <a:lumOff val="25000"/>
                </a:schemeClr>
              </a:solidFill>
              <a:latin typeface="+mn-ea"/>
              <a:sym typeface="+mn-ea"/>
            </a:endParaRPr>
          </a:p>
        </p:txBody>
      </p:sp>
      <p:sp>
        <p:nvSpPr>
          <p:cNvPr id="105865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866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866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灵活管理：采用灵活的管理方式，适应不同文化背景和工作方式的需求</a:t>
            </a:r>
            <a:endParaRPr altLang="en-US" dirty="0" sz="2000" lang="zh-CN" spc="150">
              <a:solidFill>
                <a:schemeClr val="tx1">
                  <a:lumMod val="75000"/>
                  <a:lumOff val="25000"/>
                </a:schemeClr>
              </a:solidFill>
              <a:latin typeface="+mn-ea"/>
              <a:sym typeface="+mn-ea"/>
            </a:endParaRPr>
          </a:p>
        </p:txBody>
      </p:sp>
      <p:sp>
        <p:nvSpPr>
          <p:cNvPr id="105866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8950" name="标题 1"/>
          <p:cNvSpPr>
            <a:spLocks noGrp="1"/>
          </p:cNvSpPr>
          <p:nvPr>
            <p:ph type="title" idx="2"/>
            <p:custDataLst>
              <p:tags r:id="rId1"/>
            </p:custDataLst>
          </p:nvPr>
        </p:nvSpPr>
        <p:spPr/>
        <p:txBody>
          <a:bodyPr/>
          <a:p>
            <a:r>
              <a:rPr altLang="en-US" lang="zh-CN"/>
              <a:t>团队多元化管理的未来展望</a:t>
            </a:r>
            <a:endParaRPr altLang="en-US" lang="zh-CN"/>
          </a:p>
        </p:txBody>
      </p:sp>
      <p:sp>
        <p:nvSpPr>
          <p:cNvPr id="1058952"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690" name="标题 2"/>
          <p:cNvSpPr>
            <a:spLocks noGrp="1"/>
          </p:cNvSpPr>
          <p:nvPr>
            <p:ph type="title" idx="44"/>
          </p:nvPr>
        </p:nvSpPr>
        <p:spPr/>
        <p:txBody>
          <a:bodyPr/>
          <a:p>
            <a:r>
              <a:rPr altLang="en-US" lang="zh-CN"/>
              <a:t>持续推动全球化进程</a:t>
            </a:r>
            <a:endParaRPr altLang="en-US" lang="zh-CN"/>
          </a:p>
        </p:txBody>
      </p:sp>
      <p:sp>
        <p:nvSpPr>
          <p:cNvPr id="105969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69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69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69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推动团队多元化管理，促进全球化进程</a:t>
            </a:r>
            <a:endParaRPr altLang="zh-CN" dirty="0" lang="en-US">
              <a:solidFill>
                <a:schemeClr val="dk1">
                  <a:lumMod val="80000"/>
                  <a:lumOff val="20000"/>
                </a:schemeClr>
              </a:solidFill>
              <a:latin typeface="+mn-ea"/>
              <a:sym typeface="+mn-ea"/>
            </a:endParaRPr>
          </a:p>
        </p:txBody>
      </p:sp>
      <p:sp>
        <p:nvSpPr>
          <p:cNvPr id="105970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70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70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70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全球化趋势不可逆转</a:t>
            </a:r>
            <a:endParaRPr altLang="en-US" dirty="0" lang="zh-CN">
              <a:solidFill>
                <a:schemeClr val="dk1">
                  <a:lumMod val="80000"/>
                  <a:lumOff val="20000"/>
                </a:schemeClr>
              </a:solidFill>
              <a:latin typeface="+mn-ea"/>
              <a:sym typeface="+mn-ea"/>
            </a:endParaRPr>
          </a:p>
        </p:txBody>
      </p:sp>
      <p:sp>
        <p:nvSpPr>
          <p:cNvPr id="105970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71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71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71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多元化管理是全球化进程的必然选择</a:t>
            </a:r>
            <a:endParaRPr altLang="en-US" dirty="0" lang="zh-CN">
              <a:solidFill>
                <a:schemeClr val="dk1">
                  <a:lumMod val="80000"/>
                  <a:lumOff val="20000"/>
                </a:schemeClr>
              </a:solidFill>
              <a:latin typeface="+mn-ea"/>
              <a:sym typeface="+mn-ea"/>
            </a:endParaRPr>
          </a:p>
        </p:txBody>
      </p:sp>
      <p:sp>
        <p:nvSpPr>
          <p:cNvPr id="105971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71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72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72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未来展望：多元化管理将成为企业核心竞争力的重要组成部分</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60008" name="标题 2"/>
          <p:cNvSpPr>
            <a:spLocks noGrp="1"/>
          </p:cNvSpPr>
          <p:nvPr>
            <p:ph type="title" idx="44"/>
          </p:nvPr>
        </p:nvSpPr>
        <p:spPr/>
        <p:txBody>
          <a:bodyPr/>
          <a:p>
            <a:r>
              <a:rPr altLang="en-US" lang="zh-CN"/>
              <a:t>培养具备全球视野的领导者</a:t>
            </a:r>
            <a:endParaRPr altLang="en-US" lang="zh-CN"/>
          </a:p>
        </p:txBody>
      </p:sp>
      <p:sp>
        <p:nvSpPr>
          <p:cNvPr id="106001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01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01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01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建立多元化思维模式：培养领导者具备多元化的思维模式，以更好地理解和适应不同文化背景下的团队成员。</a:t>
            </a:r>
            <a:endParaRPr altLang="zh-CN" dirty="0" lang="en-US">
              <a:solidFill>
                <a:schemeClr val="dk1">
                  <a:lumMod val="80000"/>
                  <a:lumOff val="20000"/>
                </a:schemeClr>
              </a:solidFill>
              <a:latin typeface="+mn-ea"/>
              <a:sym typeface="+mn-ea"/>
            </a:endParaRPr>
          </a:p>
        </p:txBody>
      </p:sp>
      <p:sp>
        <p:nvSpPr>
          <p:cNvPr id="106001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02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02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02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培养跨文化沟通能力：鼓励领导者学习不同文化背景下的沟通技巧，以适应多元化团队的需求。</a:t>
            </a:r>
            <a:endParaRPr altLang="en-US" dirty="0" lang="zh-CN">
              <a:solidFill>
                <a:schemeClr val="dk1">
                  <a:lumMod val="80000"/>
                  <a:lumOff val="20000"/>
                </a:schemeClr>
              </a:solidFill>
              <a:latin typeface="+mn-ea"/>
              <a:sym typeface="+mn-ea"/>
            </a:endParaRPr>
          </a:p>
        </p:txBody>
      </p:sp>
      <p:sp>
        <p:nvSpPr>
          <p:cNvPr id="106002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02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03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03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增强跨文化适应性：通过培训和实践，提高领导者在多元化环境中的适应能力，以更好地应对各种挑战。</a:t>
            </a:r>
            <a:endParaRPr altLang="en-US" dirty="0" lang="zh-CN">
              <a:solidFill>
                <a:schemeClr val="dk1">
                  <a:lumMod val="80000"/>
                  <a:lumOff val="20000"/>
                </a:schemeClr>
              </a:solidFill>
              <a:latin typeface="+mn-ea"/>
              <a:sym typeface="+mn-ea"/>
            </a:endParaRPr>
          </a:p>
        </p:txBody>
      </p:sp>
      <p:sp>
        <p:nvSpPr>
          <p:cNvPr id="106003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03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03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04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推动文化融合：鼓励领导者积极推动不同文化之间的融合，以促进团队内部的和谐与稳定。</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326" name="标题 2"/>
          <p:cNvSpPr>
            <a:spLocks noGrp="1"/>
          </p:cNvSpPr>
          <p:nvPr>
            <p:ph type="title" idx="44"/>
          </p:nvPr>
        </p:nvSpPr>
        <p:spPr/>
        <p:txBody>
          <a:bodyPr/>
          <a:p>
            <a:r>
              <a:rPr altLang="en-US" lang="zh-CN"/>
              <a:t>拓展多元化的业务领域</a:t>
            </a:r>
            <a:endParaRPr altLang="en-US" lang="zh-CN"/>
          </a:p>
        </p:txBody>
      </p:sp>
      <p:sp>
        <p:nvSpPr>
          <p:cNvPr id="106032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33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6033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拓展多元化的业务领域，提高团队整体竞争力</a:t>
            </a:r>
            <a:endParaRPr altLang="en-US" dirty="0" sz="2000" lang="zh-CN" spc="150">
              <a:solidFill>
                <a:schemeClr val="tx1">
                  <a:lumMod val="85000"/>
                  <a:lumOff val="15000"/>
                </a:schemeClr>
              </a:solidFill>
              <a:latin typeface="+mn-ea"/>
              <a:sym typeface="+mn-ea"/>
            </a:endParaRPr>
          </a:p>
        </p:txBody>
      </p:sp>
      <p:sp>
        <p:nvSpPr>
          <p:cNvPr id="106033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33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33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探索新的市场领域，扩大团队业务范围</a:t>
            </a:r>
            <a:endParaRPr altLang="en-US" dirty="0" sz="2000" lang="zh-CN" spc="150">
              <a:solidFill>
                <a:schemeClr val="tx1">
                  <a:lumMod val="85000"/>
                  <a:lumOff val="15000"/>
                </a:schemeClr>
              </a:solidFill>
              <a:latin typeface="+mn-ea"/>
              <a:sym typeface="+mn-ea"/>
            </a:endParaRPr>
          </a:p>
        </p:txBody>
      </p:sp>
      <p:sp>
        <p:nvSpPr>
          <p:cNvPr id="106034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34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34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培养团队成员的多元化技能，提高团队整体素质</a:t>
            </a:r>
            <a:endParaRPr altLang="en-US" dirty="0" sz="2000" lang="zh-CN" spc="150">
              <a:solidFill>
                <a:schemeClr val="tx1">
                  <a:lumMod val="85000"/>
                  <a:lumOff val="15000"/>
                </a:schemeClr>
              </a:solidFill>
              <a:latin typeface="+mn-ea"/>
              <a:sym typeface="+mn-ea"/>
            </a:endParaRPr>
          </a:p>
        </p:txBody>
      </p:sp>
      <p:sp>
        <p:nvSpPr>
          <p:cNvPr id="106034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34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35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建立多元化的业务网络，提高团队资源整合能力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60636" name="标题 2"/>
          <p:cNvSpPr>
            <a:spLocks noGrp="1"/>
          </p:cNvSpPr>
          <p:nvPr>
            <p:ph type="title" idx="44"/>
          </p:nvPr>
        </p:nvSpPr>
        <p:spPr/>
        <p:txBody>
          <a:bodyPr/>
          <a:p>
            <a:r>
              <a:rPr altLang="en-US" lang="zh-CN"/>
              <a:t>构建更加包容与开放的企业文化</a:t>
            </a:r>
            <a:endParaRPr altLang="en-US" lang="zh-CN"/>
          </a:p>
        </p:txBody>
      </p:sp>
      <p:sp>
        <p:nvSpPr>
          <p:cNvPr id="106063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6064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培养员工的跨文化意识与能力</a:t>
            </a:r>
            <a:endParaRPr altLang="en-US" dirty="0" sz="2000" lang="zh-CN" spc="150">
              <a:solidFill>
                <a:schemeClr val="tx1">
                  <a:lumMod val="75000"/>
                  <a:lumOff val="25000"/>
                </a:schemeClr>
              </a:solidFill>
              <a:latin typeface="+mn-ea"/>
              <a:sym typeface="+mn-ea"/>
            </a:endParaRPr>
          </a:p>
        </p:txBody>
      </p:sp>
      <p:sp>
        <p:nvSpPr>
          <p:cNvPr id="106064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6064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6064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建立多元沟通渠道，促进信息共享与交流</a:t>
            </a:r>
            <a:endParaRPr altLang="en-US" dirty="0" sz="2000" lang="zh-CN" spc="150">
              <a:solidFill>
                <a:schemeClr val="tx1">
                  <a:lumMod val="75000"/>
                  <a:lumOff val="25000"/>
                </a:schemeClr>
              </a:solidFill>
              <a:latin typeface="+mn-ea"/>
              <a:sym typeface="+mn-ea"/>
            </a:endParaRPr>
          </a:p>
        </p:txBody>
      </p:sp>
      <p:sp>
        <p:nvSpPr>
          <p:cNvPr id="106064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6065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6065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鼓励员工参与决策，提高团队凝聚力</a:t>
            </a:r>
            <a:endParaRPr altLang="en-US" dirty="0" sz="2000" lang="zh-CN" spc="150">
              <a:solidFill>
                <a:schemeClr val="tx1">
                  <a:lumMod val="75000"/>
                  <a:lumOff val="25000"/>
                </a:schemeClr>
              </a:solidFill>
              <a:latin typeface="+mn-ea"/>
              <a:sym typeface="+mn-ea"/>
            </a:endParaRPr>
          </a:p>
        </p:txBody>
      </p:sp>
      <p:sp>
        <p:nvSpPr>
          <p:cNvPr id="106065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6065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6065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营造包容、尊重差异的工作氛围，促进团队和谐发展</a:t>
            </a:r>
            <a:endParaRPr altLang="en-US" dirty="0" sz="2000" lang="zh-CN" spc="150">
              <a:solidFill>
                <a:schemeClr val="tx1">
                  <a:lumMod val="75000"/>
                  <a:lumOff val="25000"/>
                </a:schemeClr>
              </a:solidFill>
              <a:latin typeface="+mn-ea"/>
              <a:sym typeface="+mn-ea"/>
            </a:endParaRPr>
          </a:p>
        </p:txBody>
      </p:sp>
      <p:sp>
        <p:nvSpPr>
          <p:cNvPr id="106066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60946" name="标题 3"/>
          <p:cNvSpPr>
            <a:spLocks noGrp="1"/>
          </p:cNvSpPr>
          <p:nvPr>
            <p:ph type="title" idx="2"/>
            <p:custDataLst>
              <p:tags r:id="rId1"/>
            </p:custDataLst>
          </p:nvPr>
        </p:nvSpPr>
        <p:spPr/>
        <p:txBody>
          <a:bodyPr/>
          <a:p>
            <a:r>
              <a:rPr altLang="en-US" lang="zh-CN"/>
              <a:t>感谢您的观看</a:t>
            </a:r>
            <a:endParaRPr altLang="en-US" lang="zh-CN"/>
          </a:p>
        </p:txBody>
      </p:sp>
      <p:sp>
        <p:nvSpPr>
          <p:cNvPr id="1060948"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7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7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26.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27.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8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8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53.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54.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1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13.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2023-12-20T00:25:29Z</dcterms:created>
  <dcterms:modified xsi:type="dcterms:W3CDTF">2023-12-20T00:25:29Z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29ee0efca6ea478ca88e1dc5c2c47ab3_21</vt:lpwstr>
  </property>
</Properties>
</file>