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1355" r:id="rId1"/>
    <p:sldMasterId id="2147501392" r:id="rId2"/>
  </p:sldMasterIdLst>
  <p:notesMasterIdLst>
    <p:notesMasterId r:id="rId3"/>
  </p:notesMasterIdLst>
  <p:sldIdLst>
    <p:sldId id="8652" r:id="rId4"/>
    <p:sldId id="8657" r:id="rId5"/>
    <p:sldId id="8661" r:id="rId6"/>
    <p:sldId id="8664" r:id="rId7"/>
    <p:sldId id="8670" r:id="rId9"/>
    <p:sldId id="8673" r:id="rId10"/>
    <p:sldId id="8676" r:id="rId11"/>
    <p:sldId id="8679" r:id="rId12"/>
    <p:sldId id="8685" r:id="rId14"/>
    <p:sldId id="8688" r:id="rId15"/>
    <p:sldId id="8691" r:id="rId16"/>
    <p:sldId id="8694" r:id="rId17"/>
    <p:sldId id="8700" r:id="rId19"/>
    <p:sldId id="8703" r:id="rId20"/>
    <p:sldId id="8706" r:id="rId21"/>
    <p:sldId id="8709" r:id="rId22"/>
    <p:sldId id="8715" r:id="rId24"/>
    <p:sldId id="8718" r:id="rId25"/>
    <p:sldId id="8721" r:id="rId26"/>
    <p:sldId id="8724" r:id="rId27"/>
    <p:sldId id="8730" r:id="rId29"/>
    <p:sldId id="8733" r:id="rId30"/>
    <p:sldId id="8736" r:id="rId31"/>
    <p:sldId id="8739" r:id="rId32"/>
    <p:sldId id="8745" r:id="rId34"/>
    <p:sldId id="8748" r:id="rId35"/>
    <p:sldId id="8751" r:id="rId36"/>
    <p:sldId id="8754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4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92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2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image" Target="../media/image1.png"/><Relationship Id="rId87" Type="http://schemas.openxmlformats.org/officeDocument/2006/relationships/tags" Target="../tags/tag86.xml"/><Relationship Id="rId88" Type="http://schemas.openxmlformats.org/officeDocument/2006/relationships/tags" Target="../tags/tag87.xml"/><Relationship Id="rId89" Type="http://schemas.openxmlformats.org/officeDocument/2006/relationships/tags" Target="../tags/tag88.xml"/><Relationship Id="rId90" Type="http://schemas.openxmlformats.org/officeDocument/2006/relationships/tags" Target="../tags/tag89.xml"/><Relationship Id="rId91" Type="http://schemas.openxmlformats.org/officeDocument/2006/relationships/tags" Target="../tags/tag90.xml"/><Relationship Id="rId92" Type="http://schemas.openxmlformats.org/officeDocument/2006/relationships/tags" Target="../tags/tag91.xml"/><Relationship Id="rId9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tags" Target="../tags/tag97.xml"/><Relationship Id="rId7" Type="http://schemas.openxmlformats.org/officeDocument/2006/relationships/tags" Target="../tags/tag98.xml"/><Relationship Id="rId8" Type="http://schemas.openxmlformats.org/officeDocument/2006/relationships/tags" Target="../tags/tag99.xml"/><Relationship Id="rId9" Type="http://schemas.openxmlformats.org/officeDocument/2006/relationships/tags" Target="../tags/tag100.xml"/><Relationship Id="rId10" Type="http://schemas.openxmlformats.org/officeDocument/2006/relationships/tags" Target="../tags/tag101.xml"/><Relationship Id="rId11" Type="http://schemas.openxmlformats.org/officeDocument/2006/relationships/tags" Target="../tags/tag10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tags" Target="../tags/tag105.xml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tags" Target="../tags/tag112.xml"/><Relationship Id="rId22" Type="http://schemas.openxmlformats.org/officeDocument/2006/relationships/tags" Target="../tags/tag113.xml"/><Relationship Id="rId23" Type="http://schemas.openxmlformats.org/officeDocument/2006/relationships/tags" Target="../tags/tag114.xml"/><Relationship Id="rId24" Type="http://schemas.openxmlformats.org/officeDocument/2006/relationships/tags" Target="../tags/tag115.xml"/><Relationship Id="rId25" Type="http://schemas.openxmlformats.org/officeDocument/2006/relationships/tags" Target="../tags/tag116.xml"/><Relationship Id="rId26" Type="http://schemas.openxmlformats.org/officeDocument/2006/relationships/tags" Target="../tags/tag117.xml"/><Relationship Id="rId27" Type="http://schemas.openxmlformats.org/officeDocument/2006/relationships/tags" Target="../tags/tag118.xml"/><Relationship Id="rId28" Type="http://schemas.openxmlformats.org/officeDocument/2006/relationships/tags" Target="../tags/tag119.xml"/><Relationship Id="rId29" Type="http://schemas.openxmlformats.org/officeDocument/2006/relationships/tags" Target="../tags/tag120.xml"/><Relationship Id="rId30" Type="http://schemas.openxmlformats.org/officeDocument/2006/relationships/tags" Target="../tags/tag121.xml"/><Relationship Id="rId31" Type="http://schemas.openxmlformats.org/officeDocument/2006/relationships/tags" Target="../tags/tag122.xml"/><Relationship Id="rId32" Type="http://schemas.openxmlformats.org/officeDocument/2006/relationships/tags" Target="../tags/tag123.xml"/><Relationship Id="rId33" Type="http://schemas.openxmlformats.org/officeDocument/2006/relationships/tags" Target="../tags/tag124.xml"/><Relationship Id="rId34" Type="http://schemas.openxmlformats.org/officeDocument/2006/relationships/tags" Target="../tags/tag125.xml"/><Relationship Id="rId35" Type="http://schemas.openxmlformats.org/officeDocument/2006/relationships/tags" Target="../tags/tag126.xml"/><Relationship Id="rId36" Type="http://schemas.openxmlformats.org/officeDocument/2006/relationships/tags" Target="../tags/tag127.xml"/><Relationship Id="rId37" Type="http://schemas.openxmlformats.org/officeDocument/2006/relationships/tags" Target="../tags/tag128.xml"/><Relationship Id="rId38" Type="http://schemas.openxmlformats.org/officeDocument/2006/relationships/tags" Target="../tags/tag129.xml"/><Relationship Id="rId39" Type="http://schemas.openxmlformats.org/officeDocument/2006/relationships/tags" Target="../tags/tag130.xml"/><Relationship Id="rId40" Type="http://schemas.openxmlformats.org/officeDocument/2006/relationships/tags" Target="../tags/tag131.xml"/><Relationship Id="rId41" Type="http://schemas.openxmlformats.org/officeDocument/2006/relationships/tags" Target="../tags/tag132.xml"/><Relationship Id="rId42" Type="http://schemas.openxmlformats.org/officeDocument/2006/relationships/tags" Target="../tags/tag133.xml"/><Relationship Id="rId43" Type="http://schemas.openxmlformats.org/officeDocument/2006/relationships/tags" Target="../tags/tag134.xml"/><Relationship Id="rId44" Type="http://schemas.openxmlformats.org/officeDocument/2006/relationships/tags" Target="../tags/tag135.xml"/><Relationship Id="rId45" Type="http://schemas.openxmlformats.org/officeDocument/2006/relationships/tags" Target="../tags/tag136.xml"/><Relationship Id="rId46" Type="http://schemas.openxmlformats.org/officeDocument/2006/relationships/tags" Target="../tags/tag137.xml"/><Relationship Id="rId47" Type="http://schemas.openxmlformats.org/officeDocument/2006/relationships/tags" Target="../tags/tag138.xml"/><Relationship Id="rId4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image" Target="../media/image1.png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tags" Target="../tags/tag159.xml"/><Relationship Id="rId23" Type="http://schemas.openxmlformats.org/officeDocument/2006/relationships/tags" Target="../tags/tag160.xml"/><Relationship Id="rId24" Type="http://schemas.openxmlformats.org/officeDocument/2006/relationships/tags" Target="../tags/tag161.xml"/><Relationship Id="rId25" Type="http://schemas.openxmlformats.org/officeDocument/2006/relationships/tags" Target="../tags/tag162.xml"/><Relationship Id="rId26" Type="http://schemas.openxmlformats.org/officeDocument/2006/relationships/tags" Target="../tags/tag163.xml"/><Relationship Id="rId27" Type="http://schemas.openxmlformats.org/officeDocument/2006/relationships/tags" Target="../tags/tag164.xml"/><Relationship Id="rId28" Type="http://schemas.openxmlformats.org/officeDocument/2006/relationships/tags" Target="../tags/tag165.xml"/><Relationship Id="rId29" Type="http://schemas.openxmlformats.org/officeDocument/2006/relationships/tags" Target="../tags/tag166.xml"/><Relationship Id="rId30" Type="http://schemas.openxmlformats.org/officeDocument/2006/relationships/tags" Target="../tags/tag167.xml"/><Relationship Id="rId31" Type="http://schemas.openxmlformats.org/officeDocument/2006/relationships/tags" Target="../tags/tag168.xml"/><Relationship Id="rId32" Type="http://schemas.openxmlformats.org/officeDocument/2006/relationships/tags" Target="../tags/tag169.xml"/><Relationship Id="rId33" Type="http://schemas.openxmlformats.org/officeDocument/2006/relationships/tags" Target="../tags/tag170.xml"/><Relationship Id="rId34" Type="http://schemas.openxmlformats.org/officeDocument/2006/relationships/tags" Target="../tags/tag171.xml"/><Relationship Id="rId35" Type="http://schemas.openxmlformats.org/officeDocument/2006/relationships/tags" Target="../tags/tag172.xml"/><Relationship Id="rId36" Type="http://schemas.openxmlformats.org/officeDocument/2006/relationships/tags" Target="../tags/tag173.xml"/><Relationship Id="rId37" Type="http://schemas.openxmlformats.org/officeDocument/2006/relationships/tags" Target="../tags/tag174.xml"/><Relationship Id="rId38" Type="http://schemas.openxmlformats.org/officeDocument/2006/relationships/tags" Target="../tags/tag175.xml"/><Relationship Id="rId39" Type="http://schemas.openxmlformats.org/officeDocument/2006/relationships/tags" Target="../tags/tag176.xml"/><Relationship Id="rId40" Type="http://schemas.openxmlformats.org/officeDocument/2006/relationships/tags" Target="../tags/tag177.xml"/><Relationship Id="rId41" Type="http://schemas.openxmlformats.org/officeDocument/2006/relationships/tags" Target="../tags/tag178.xml"/><Relationship Id="rId42" Type="http://schemas.openxmlformats.org/officeDocument/2006/relationships/tags" Target="../tags/tag179.xml"/><Relationship Id="rId43" Type="http://schemas.openxmlformats.org/officeDocument/2006/relationships/tags" Target="../tags/tag180.xml"/><Relationship Id="rId44" Type="http://schemas.openxmlformats.org/officeDocument/2006/relationships/tags" Target="../tags/tag181.xml"/><Relationship Id="rId45" Type="http://schemas.openxmlformats.org/officeDocument/2006/relationships/tags" Target="../tags/tag182.xml"/><Relationship Id="rId46" Type="http://schemas.openxmlformats.org/officeDocument/2006/relationships/tags" Target="../tags/tag183.xml"/><Relationship Id="rId47" Type="http://schemas.openxmlformats.org/officeDocument/2006/relationships/tags" Target="../tags/tag184.xml"/><Relationship Id="rId48" Type="http://schemas.openxmlformats.org/officeDocument/2006/relationships/tags" Target="../tags/tag185.xml"/><Relationship Id="rId4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image" Target="../media/image1.png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tags" Target="../tags/tag205.xml"/><Relationship Id="rId22" Type="http://schemas.openxmlformats.org/officeDocument/2006/relationships/tags" Target="../tags/tag206.xml"/><Relationship Id="rId23" Type="http://schemas.openxmlformats.org/officeDocument/2006/relationships/tags" Target="../tags/tag207.xml"/><Relationship Id="rId24" Type="http://schemas.openxmlformats.org/officeDocument/2006/relationships/tags" Target="../tags/tag208.xml"/><Relationship Id="rId25" Type="http://schemas.openxmlformats.org/officeDocument/2006/relationships/tags" Target="../tags/tag209.xml"/><Relationship Id="rId26" Type="http://schemas.openxmlformats.org/officeDocument/2006/relationships/tags" Target="../tags/tag210.xml"/><Relationship Id="rId27" Type="http://schemas.openxmlformats.org/officeDocument/2006/relationships/tags" Target="../tags/tag211.xml"/><Relationship Id="rId28" Type="http://schemas.openxmlformats.org/officeDocument/2006/relationships/tags" Target="../tags/tag212.xml"/><Relationship Id="rId29" Type="http://schemas.openxmlformats.org/officeDocument/2006/relationships/tags" Target="../tags/tag213.xml"/><Relationship Id="rId30" Type="http://schemas.openxmlformats.org/officeDocument/2006/relationships/tags" Target="../tags/tag214.xml"/><Relationship Id="rId31" Type="http://schemas.openxmlformats.org/officeDocument/2006/relationships/tags" Target="../tags/tag215.xml"/><Relationship Id="rId32" Type="http://schemas.openxmlformats.org/officeDocument/2006/relationships/tags" Target="../tags/tag216.xml"/><Relationship Id="rId33" Type="http://schemas.openxmlformats.org/officeDocument/2006/relationships/tags" Target="../tags/tag217.xml"/><Relationship Id="rId34" Type="http://schemas.openxmlformats.org/officeDocument/2006/relationships/tags" Target="../tags/tag218.xml"/><Relationship Id="rId35" Type="http://schemas.openxmlformats.org/officeDocument/2006/relationships/tags" Target="../tags/tag219.xml"/><Relationship Id="rId36" Type="http://schemas.openxmlformats.org/officeDocument/2006/relationships/tags" Target="../tags/tag220.xml"/><Relationship Id="rId37" Type="http://schemas.openxmlformats.org/officeDocument/2006/relationships/tags" Target="../tags/tag221.xml"/><Relationship Id="rId38" Type="http://schemas.openxmlformats.org/officeDocument/2006/relationships/tags" Target="../tags/tag222.xml"/><Relationship Id="rId39" Type="http://schemas.openxmlformats.org/officeDocument/2006/relationships/tags" Target="../tags/tag223.xml"/><Relationship Id="rId40" Type="http://schemas.openxmlformats.org/officeDocument/2006/relationships/tags" Target="../tags/tag224.xml"/><Relationship Id="rId41" Type="http://schemas.openxmlformats.org/officeDocument/2006/relationships/tags" Target="../tags/tag225.xml"/><Relationship Id="rId42" Type="http://schemas.openxmlformats.org/officeDocument/2006/relationships/tags" Target="../tags/tag226.xml"/><Relationship Id="rId43" Type="http://schemas.openxmlformats.org/officeDocument/2006/relationships/tags" Target="../tags/tag227.xml"/><Relationship Id="rId44" Type="http://schemas.openxmlformats.org/officeDocument/2006/relationships/tags" Target="../tags/tag228.xml"/><Relationship Id="rId45" Type="http://schemas.openxmlformats.org/officeDocument/2006/relationships/tags" Target="../tags/tag229.xml"/><Relationship Id="rId46" Type="http://schemas.openxmlformats.org/officeDocument/2006/relationships/tags" Target="../tags/tag230.xml"/><Relationship Id="rId47" Type="http://schemas.openxmlformats.org/officeDocument/2006/relationships/tags" Target="../tags/tag231.xml"/><Relationship Id="rId48" Type="http://schemas.openxmlformats.org/officeDocument/2006/relationships/tags" Target="../tags/tag232.xml"/><Relationship Id="rId49" Type="http://schemas.openxmlformats.org/officeDocument/2006/relationships/tags" Target="../tags/tag233.xml"/><Relationship Id="rId50" Type="http://schemas.openxmlformats.org/officeDocument/2006/relationships/tags" Target="../tags/tag234.xml"/><Relationship Id="rId51" Type="http://schemas.openxmlformats.org/officeDocument/2006/relationships/tags" Target="../tags/tag235.xml"/><Relationship Id="rId52" Type="http://schemas.openxmlformats.org/officeDocument/2006/relationships/tags" Target="../tags/tag236.xml"/><Relationship Id="rId53" Type="http://schemas.openxmlformats.org/officeDocument/2006/relationships/tags" Target="../tags/tag237.xml"/><Relationship Id="rId54" Type="http://schemas.openxmlformats.org/officeDocument/2006/relationships/tags" Target="../tags/tag238.xml"/><Relationship Id="rId55" Type="http://schemas.openxmlformats.org/officeDocument/2006/relationships/tags" Target="../tags/tag239.xml"/><Relationship Id="rId56" Type="http://schemas.openxmlformats.org/officeDocument/2006/relationships/tags" Target="../tags/tag240.xml"/><Relationship Id="rId57" Type="http://schemas.openxmlformats.org/officeDocument/2006/relationships/tags" Target="../tags/tag241.xml"/><Relationship Id="rId58" Type="http://schemas.openxmlformats.org/officeDocument/2006/relationships/tags" Target="../tags/tag242.xml"/><Relationship Id="rId59" Type="http://schemas.openxmlformats.org/officeDocument/2006/relationships/tags" Target="../tags/tag243.xml"/><Relationship Id="rId60" Type="http://schemas.openxmlformats.org/officeDocument/2006/relationships/tags" Target="../tags/tag244.xml"/><Relationship Id="rId61" Type="http://schemas.openxmlformats.org/officeDocument/2006/relationships/tags" Target="../tags/tag245.xml"/><Relationship Id="rId62" Type="http://schemas.openxmlformats.org/officeDocument/2006/relationships/tags" Target="../tags/tag246.xml"/><Relationship Id="rId63" Type="http://schemas.openxmlformats.org/officeDocument/2006/relationships/tags" Target="../tags/tag247.xml"/><Relationship Id="rId64" Type="http://schemas.openxmlformats.org/officeDocument/2006/relationships/tags" Target="../tags/tag248.xml"/><Relationship Id="rId65" Type="http://schemas.openxmlformats.org/officeDocument/2006/relationships/tags" Target="../tags/tag249.xml"/><Relationship Id="rId66" Type="http://schemas.openxmlformats.org/officeDocument/2006/relationships/tags" Target="../tags/tag250.xml"/><Relationship Id="rId67" Type="http://schemas.openxmlformats.org/officeDocument/2006/relationships/tags" Target="../tags/tag251.xml"/><Relationship Id="rId68" Type="http://schemas.openxmlformats.org/officeDocument/2006/relationships/tags" Target="../tags/tag252.xml"/><Relationship Id="rId69" Type="http://schemas.openxmlformats.org/officeDocument/2006/relationships/tags" Target="../tags/tag253.xml"/><Relationship Id="rId70" Type="http://schemas.openxmlformats.org/officeDocument/2006/relationships/tags" Target="../tags/tag254.xml"/><Relationship Id="rId71" Type="http://schemas.openxmlformats.org/officeDocument/2006/relationships/tags" Target="../tags/tag255.xml"/><Relationship Id="rId72" Type="http://schemas.openxmlformats.org/officeDocument/2006/relationships/tags" Target="../tags/tag256.xml"/><Relationship Id="rId73" Type="http://schemas.openxmlformats.org/officeDocument/2006/relationships/tags" Target="../tags/tag257.xml"/><Relationship Id="rId74" Type="http://schemas.openxmlformats.org/officeDocument/2006/relationships/tags" Target="../tags/tag258.xml"/><Relationship Id="rId75" Type="http://schemas.openxmlformats.org/officeDocument/2006/relationships/tags" Target="../tags/tag259.xml"/><Relationship Id="rId76" Type="http://schemas.openxmlformats.org/officeDocument/2006/relationships/tags" Target="../tags/tag260.xml"/><Relationship Id="rId77" Type="http://schemas.openxmlformats.org/officeDocument/2006/relationships/tags" Target="../tags/tag261.xml"/><Relationship Id="rId78" Type="http://schemas.openxmlformats.org/officeDocument/2006/relationships/tags" Target="../tags/tag262.xml"/><Relationship Id="rId79" Type="http://schemas.openxmlformats.org/officeDocument/2006/relationships/tags" Target="../tags/tag263.xml"/><Relationship Id="rId80" Type="http://schemas.openxmlformats.org/officeDocument/2006/relationships/tags" Target="../tags/tag264.xml"/><Relationship Id="rId81" Type="http://schemas.openxmlformats.org/officeDocument/2006/relationships/tags" Target="../tags/tag265.xml"/><Relationship Id="rId82" Type="http://schemas.openxmlformats.org/officeDocument/2006/relationships/tags" Target="../tags/tag266.xml"/><Relationship Id="rId83" Type="http://schemas.openxmlformats.org/officeDocument/2006/relationships/tags" Target="../tags/tag267.xml"/><Relationship Id="rId84" Type="http://schemas.openxmlformats.org/officeDocument/2006/relationships/tags" Target="../tags/tag268.xml"/><Relationship Id="rId85" Type="http://schemas.openxmlformats.org/officeDocument/2006/relationships/tags" Target="../tags/tag269.xml"/><Relationship Id="rId86" Type="http://schemas.openxmlformats.org/officeDocument/2006/relationships/tags" Target="../tags/tag270.xml"/><Relationship Id="rId87" Type="http://schemas.openxmlformats.org/officeDocument/2006/relationships/tags" Target="../tags/tag271.xml"/><Relationship Id="rId88" Type="http://schemas.openxmlformats.org/officeDocument/2006/relationships/tags" Target="../tags/tag272.xml"/><Relationship Id="rId89" Type="http://schemas.openxmlformats.org/officeDocument/2006/relationships/tags" Target="../tags/tag273.xml"/><Relationship Id="rId90" Type="http://schemas.openxmlformats.org/officeDocument/2006/relationships/tags" Target="../tags/tag274.xml"/><Relationship Id="rId91" Type="http://schemas.openxmlformats.org/officeDocument/2006/relationships/tags" Target="../tags/tag275.xml"/><Relationship Id="rId92" Type="http://schemas.openxmlformats.org/officeDocument/2006/relationships/tags" Target="../tags/tag276.xml"/><Relationship Id="rId9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tags" Target="../tags/tag293.xml"/><Relationship Id="rId18" Type="http://schemas.openxmlformats.org/officeDocument/2006/relationships/tags" Target="../tags/tag294.xml"/><Relationship Id="rId19" Type="http://schemas.openxmlformats.org/officeDocument/2006/relationships/tags" Target="../tags/tag295.xml"/><Relationship Id="rId20" Type="http://schemas.openxmlformats.org/officeDocument/2006/relationships/tags" Target="../tags/tag296.xml"/><Relationship Id="rId21" Type="http://schemas.openxmlformats.org/officeDocument/2006/relationships/tags" Target="../tags/tag297.xml"/><Relationship Id="rId22" Type="http://schemas.openxmlformats.org/officeDocument/2006/relationships/tags" Target="../tags/tag298.xml"/><Relationship Id="rId23" Type="http://schemas.openxmlformats.org/officeDocument/2006/relationships/tags" Target="../tags/tag299.xml"/><Relationship Id="rId24" Type="http://schemas.openxmlformats.org/officeDocument/2006/relationships/tags" Target="../tags/tag300.xml"/><Relationship Id="rId25" Type="http://schemas.openxmlformats.org/officeDocument/2006/relationships/tags" Target="../tags/tag301.xml"/><Relationship Id="rId26" Type="http://schemas.openxmlformats.org/officeDocument/2006/relationships/tags" Target="../tags/tag302.xml"/><Relationship Id="rId27" Type="http://schemas.openxmlformats.org/officeDocument/2006/relationships/tags" Target="../tags/tag303.xml"/><Relationship Id="rId28" Type="http://schemas.openxmlformats.org/officeDocument/2006/relationships/tags" Target="../tags/tag304.xml"/><Relationship Id="rId29" Type="http://schemas.openxmlformats.org/officeDocument/2006/relationships/tags" Target="../tags/tag305.xml"/><Relationship Id="rId30" Type="http://schemas.openxmlformats.org/officeDocument/2006/relationships/tags" Target="../tags/tag306.xml"/><Relationship Id="rId31" Type="http://schemas.openxmlformats.org/officeDocument/2006/relationships/tags" Target="../tags/tag307.xml"/><Relationship Id="rId32" Type="http://schemas.openxmlformats.org/officeDocument/2006/relationships/tags" Target="../tags/tag308.xml"/><Relationship Id="rId33" Type="http://schemas.openxmlformats.org/officeDocument/2006/relationships/tags" Target="../tags/tag309.xml"/><Relationship Id="rId34" Type="http://schemas.openxmlformats.org/officeDocument/2006/relationships/tags" Target="../tags/tag310.xml"/><Relationship Id="rId35" Type="http://schemas.openxmlformats.org/officeDocument/2006/relationships/tags" Target="../tags/tag311.xml"/><Relationship Id="rId36" Type="http://schemas.openxmlformats.org/officeDocument/2006/relationships/tags" Target="../tags/tag312.xml"/><Relationship Id="rId37" Type="http://schemas.openxmlformats.org/officeDocument/2006/relationships/tags" Target="../tags/tag313.xml"/><Relationship Id="rId38" Type="http://schemas.openxmlformats.org/officeDocument/2006/relationships/tags" Target="../tags/tag314.xml"/><Relationship Id="rId39" Type="http://schemas.openxmlformats.org/officeDocument/2006/relationships/tags" Target="../tags/tag315.xml"/><Relationship Id="rId40" Type="http://schemas.openxmlformats.org/officeDocument/2006/relationships/tags" Target="../tags/tag316.xml"/><Relationship Id="rId41" Type="http://schemas.openxmlformats.org/officeDocument/2006/relationships/tags" Target="../tags/tag317.xml"/><Relationship Id="rId42" Type="http://schemas.openxmlformats.org/officeDocument/2006/relationships/tags" Target="../tags/tag318.xml"/><Relationship Id="rId43" Type="http://schemas.openxmlformats.org/officeDocument/2006/relationships/tags" Target="../tags/tag319.xml"/><Relationship Id="rId44" Type="http://schemas.openxmlformats.org/officeDocument/2006/relationships/tags" Target="../tags/tag320.xml"/><Relationship Id="rId45" Type="http://schemas.openxmlformats.org/officeDocument/2006/relationships/tags" Target="../tags/tag321.xml"/><Relationship Id="rId46" Type="http://schemas.openxmlformats.org/officeDocument/2006/relationships/tags" Target="../tags/tag322.xml"/><Relationship Id="rId47" Type="http://schemas.openxmlformats.org/officeDocument/2006/relationships/tags" Target="../tags/tag323.xml"/><Relationship Id="rId48" Type="http://schemas.openxmlformats.org/officeDocument/2006/relationships/tags" Target="../tags/tag324.xml"/><Relationship Id="rId4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tags" Target="../tags/tag339.xml"/><Relationship Id="rId16" Type="http://schemas.openxmlformats.org/officeDocument/2006/relationships/tags" Target="../tags/tag340.xml"/><Relationship Id="rId17" Type="http://schemas.openxmlformats.org/officeDocument/2006/relationships/tags" Target="../tags/tag341.xml"/><Relationship Id="rId18" Type="http://schemas.openxmlformats.org/officeDocument/2006/relationships/tags" Target="../tags/tag342.xml"/><Relationship Id="rId19" Type="http://schemas.openxmlformats.org/officeDocument/2006/relationships/tags" Target="../tags/tag343.xml"/><Relationship Id="rId20" Type="http://schemas.openxmlformats.org/officeDocument/2006/relationships/tags" Target="../tags/tag344.xml"/><Relationship Id="rId21" Type="http://schemas.openxmlformats.org/officeDocument/2006/relationships/tags" Target="../tags/tag345.xml"/><Relationship Id="rId22" Type="http://schemas.openxmlformats.org/officeDocument/2006/relationships/tags" Target="../tags/tag346.xml"/><Relationship Id="rId23" Type="http://schemas.openxmlformats.org/officeDocument/2006/relationships/tags" Target="../tags/tag347.xml"/><Relationship Id="rId24" Type="http://schemas.openxmlformats.org/officeDocument/2006/relationships/tags" Target="../tags/tag348.xml"/><Relationship Id="rId25" Type="http://schemas.openxmlformats.org/officeDocument/2006/relationships/tags" Target="../tags/tag349.xml"/><Relationship Id="rId26" Type="http://schemas.openxmlformats.org/officeDocument/2006/relationships/tags" Target="../tags/tag350.xml"/><Relationship Id="rId27" Type="http://schemas.openxmlformats.org/officeDocument/2006/relationships/tags" Target="../tags/tag351.xml"/><Relationship Id="rId28" Type="http://schemas.openxmlformats.org/officeDocument/2006/relationships/tags" Target="../tags/tag352.xml"/><Relationship Id="rId29" Type="http://schemas.openxmlformats.org/officeDocument/2006/relationships/tags" Target="../tags/tag353.xml"/><Relationship Id="rId30" Type="http://schemas.openxmlformats.org/officeDocument/2006/relationships/tags" Target="../tags/tag354.xml"/><Relationship Id="rId31" Type="http://schemas.openxmlformats.org/officeDocument/2006/relationships/tags" Target="../tags/tag355.xml"/><Relationship Id="rId32" Type="http://schemas.openxmlformats.org/officeDocument/2006/relationships/tags" Target="../tags/tag356.xml"/><Relationship Id="rId33" Type="http://schemas.openxmlformats.org/officeDocument/2006/relationships/tags" Target="../tags/tag357.xml"/><Relationship Id="rId34" Type="http://schemas.openxmlformats.org/officeDocument/2006/relationships/tags" Target="../tags/tag358.xml"/><Relationship Id="rId35" Type="http://schemas.openxmlformats.org/officeDocument/2006/relationships/tags" Target="../tags/tag359.xml"/><Relationship Id="rId36" Type="http://schemas.openxmlformats.org/officeDocument/2006/relationships/tags" Target="../tags/tag360.xml"/><Relationship Id="rId37" Type="http://schemas.openxmlformats.org/officeDocument/2006/relationships/tags" Target="../tags/tag361.xml"/><Relationship Id="rId38" Type="http://schemas.openxmlformats.org/officeDocument/2006/relationships/tags" Target="../tags/tag362.xml"/><Relationship Id="rId39" Type="http://schemas.openxmlformats.org/officeDocument/2006/relationships/tags" Target="../tags/tag363.xml"/><Relationship Id="rId40" Type="http://schemas.openxmlformats.org/officeDocument/2006/relationships/tags" Target="../tags/tag364.xml"/><Relationship Id="rId41" Type="http://schemas.openxmlformats.org/officeDocument/2006/relationships/tags" Target="../tags/tag365.xml"/><Relationship Id="rId42" Type="http://schemas.openxmlformats.org/officeDocument/2006/relationships/tags" Target="../tags/tag366.xml"/><Relationship Id="rId43" Type="http://schemas.openxmlformats.org/officeDocument/2006/relationships/tags" Target="../tags/tag367.xml"/><Relationship Id="rId44" Type="http://schemas.openxmlformats.org/officeDocument/2006/relationships/tags" Target="../tags/tag368.xml"/><Relationship Id="rId45" Type="http://schemas.openxmlformats.org/officeDocument/2006/relationships/tags" Target="../tags/tag369.xml"/><Relationship Id="rId46" Type="http://schemas.openxmlformats.org/officeDocument/2006/relationships/tags" Target="../tags/tag370.xml"/><Relationship Id="rId47" Type="http://schemas.openxmlformats.org/officeDocument/2006/relationships/tags" Target="../tags/tag371.xml"/><Relationship Id="rId48" Type="http://schemas.openxmlformats.org/officeDocument/2006/relationships/tags" Target="../tags/tag372.xml"/><Relationship Id="rId49" Type="http://schemas.openxmlformats.org/officeDocument/2006/relationships/tags" Target="../tags/tag373.xml"/><Relationship Id="rId50" Type="http://schemas.openxmlformats.org/officeDocument/2006/relationships/tags" Target="../tags/tag374.xml"/><Relationship Id="rId5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tags" Target="../tags/tag387.xml"/><Relationship Id="rId14" Type="http://schemas.openxmlformats.org/officeDocument/2006/relationships/tags" Target="../tags/tag388.xml"/><Relationship Id="rId15" Type="http://schemas.openxmlformats.org/officeDocument/2006/relationships/tags" Target="../tags/tag389.xml"/><Relationship Id="rId16" Type="http://schemas.openxmlformats.org/officeDocument/2006/relationships/tags" Target="../tags/tag390.xml"/><Relationship Id="rId17" Type="http://schemas.openxmlformats.org/officeDocument/2006/relationships/tags" Target="../tags/tag391.xml"/><Relationship Id="rId18" Type="http://schemas.openxmlformats.org/officeDocument/2006/relationships/tags" Target="../tags/tag392.xml"/><Relationship Id="rId19" Type="http://schemas.openxmlformats.org/officeDocument/2006/relationships/tags" Target="../tags/tag393.xml"/><Relationship Id="rId20" Type="http://schemas.openxmlformats.org/officeDocument/2006/relationships/tags" Target="../tags/tag394.xml"/><Relationship Id="rId21" Type="http://schemas.openxmlformats.org/officeDocument/2006/relationships/tags" Target="../tags/tag395.xml"/><Relationship Id="rId22" Type="http://schemas.openxmlformats.org/officeDocument/2006/relationships/tags" Target="../tags/tag396.xml"/><Relationship Id="rId23" Type="http://schemas.openxmlformats.org/officeDocument/2006/relationships/tags" Target="../tags/tag397.xml"/><Relationship Id="rId24" Type="http://schemas.openxmlformats.org/officeDocument/2006/relationships/tags" Target="../tags/tag398.xml"/><Relationship Id="rId25" Type="http://schemas.openxmlformats.org/officeDocument/2006/relationships/tags" Target="../tags/tag399.xml"/><Relationship Id="rId26" Type="http://schemas.openxmlformats.org/officeDocument/2006/relationships/tags" Target="../tags/tag400.xml"/><Relationship Id="rId27" Type="http://schemas.openxmlformats.org/officeDocument/2006/relationships/tags" Target="../tags/tag401.xml"/><Relationship Id="rId28" Type="http://schemas.openxmlformats.org/officeDocument/2006/relationships/tags" Target="../tags/tag402.xml"/><Relationship Id="rId29" Type="http://schemas.openxmlformats.org/officeDocument/2006/relationships/tags" Target="../tags/tag403.xml"/><Relationship Id="rId30" Type="http://schemas.openxmlformats.org/officeDocument/2006/relationships/tags" Target="../tags/tag404.xml"/><Relationship Id="rId31" Type="http://schemas.openxmlformats.org/officeDocument/2006/relationships/tags" Target="../tags/tag405.xml"/><Relationship Id="rId32" Type="http://schemas.openxmlformats.org/officeDocument/2006/relationships/tags" Target="../tags/tag406.xml"/><Relationship Id="rId33" Type="http://schemas.openxmlformats.org/officeDocument/2006/relationships/tags" Target="../tags/tag407.xml"/><Relationship Id="rId34" Type="http://schemas.openxmlformats.org/officeDocument/2006/relationships/tags" Target="../tags/tag408.xml"/><Relationship Id="rId35" Type="http://schemas.openxmlformats.org/officeDocument/2006/relationships/tags" Target="../tags/tag409.xml"/><Relationship Id="rId36" Type="http://schemas.openxmlformats.org/officeDocument/2006/relationships/tags" Target="../tags/tag410.xml"/><Relationship Id="rId37" Type="http://schemas.openxmlformats.org/officeDocument/2006/relationships/tags" Target="../tags/tag411.xml"/><Relationship Id="rId38" Type="http://schemas.openxmlformats.org/officeDocument/2006/relationships/tags" Target="../tags/tag412.xml"/><Relationship Id="rId39" Type="http://schemas.openxmlformats.org/officeDocument/2006/relationships/tags" Target="../tags/tag413.xml"/><Relationship Id="rId40" Type="http://schemas.openxmlformats.org/officeDocument/2006/relationships/tags" Target="../tags/tag414.xml"/><Relationship Id="rId41" Type="http://schemas.openxmlformats.org/officeDocument/2006/relationships/tags" Target="../tags/tag415.xml"/><Relationship Id="rId42" Type="http://schemas.openxmlformats.org/officeDocument/2006/relationships/tags" Target="../tags/tag416.xml"/><Relationship Id="rId43" Type="http://schemas.openxmlformats.org/officeDocument/2006/relationships/tags" Target="../tags/tag417.xml"/><Relationship Id="rId44" Type="http://schemas.openxmlformats.org/officeDocument/2006/relationships/tags" Target="../tags/tag418.xml"/><Relationship Id="rId45" Type="http://schemas.openxmlformats.org/officeDocument/2006/relationships/tags" Target="../tags/tag419.xml"/><Relationship Id="rId46" Type="http://schemas.openxmlformats.org/officeDocument/2006/relationships/tags" Target="../tags/tag420.xml"/><Relationship Id="rId4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21.xml"/><Relationship Id="rId2" Type="http://schemas.openxmlformats.org/officeDocument/2006/relationships/tags" Target="../tags/tag422.xml"/><Relationship Id="rId3" Type="http://schemas.openxmlformats.org/officeDocument/2006/relationships/tags" Target="../tags/tag423.xml"/><Relationship Id="rId4" Type="http://schemas.openxmlformats.org/officeDocument/2006/relationships/tags" Target="../tags/tag424.xml"/><Relationship Id="rId5" Type="http://schemas.openxmlformats.org/officeDocument/2006/relationships/tags" Target="../tags/tag425.xml"/><Relationship Id="rId6" Type="http://schemas.openxmlformats.org/officeDocument/2006/relationships/tags" Target="../tags/tag426.xml"/><Relationship Id="rId7" Type="http://schemas.openxmlformats.org/officeDocument/2006/relationships/tags" Target="../tags/tag427.xml"/><Relationship Id="rId8" Type="http://schemas.openxmlformats.org/officeDocument/2006/relationships/tags" Target="../tags/tag428.xml"/><Relationship Id="rId9" Type="http://schemas.openxmlformats.org/officeDocument/2006/relationships/tags" Target="../tags/tag429.xml"/><Relationship Id="rId10" Type="http://schemas.openxmlformats.org/officeDocument/2006/relationships/tags" Target="../tags/tag430.xml"/><Relationship Id="rId11" Type="http://schemas.openxmlformats.org/officeDocument/2006/relationships/tags" Target="../tags/tag431.xml"/><Relationship Id="rId12" Type="http://schemas.openxmlformats.org/officeDocument/2006/relationships/tags" Target="../tags/tag432.xml"/><Relationship Id="rId13" Type="http://schemas.openxmlformats.org/officeDocument/2006/relationships/tags" Target="../tags/tag433.xml"/><Relationship Id="rId14" Type="http://schemas.openxmlformats.org/officeDocument/2006/relationships/tags" Target="../tags/tag434.xml"/><Relationship Id="rId15" Type="http://schemas.openxmlformats.org/officeDocument/2006/relationships/tags" Target="../tags/tag435.xml"/><Relationship Id="rId16" Type="http://schemas.openxmlformats.org/officeDocument/2006/relationships/tags" Target="../tags/tag436.xml"/><Relationship Id="rId17" Type="http://schemas.openxmlformats.org/officeDocument/2006/relationships/tags" Target="../tags/tag437.xml"/><Relationship Id="rId18" Type="http://schemas.openxmlformats.org/officeDocument/2006/relationships/tags" Target="../tags/tag438.xml"/><Relationship Id="rId19" Type="http://schemas.openxmlformats.org/officeDocument/2006/relationships/tags" Target="../tags/tag439.xml"/><Relationship Id="rId20" Type="http://schemas.openxmlformats.org/officeDocument/2006/relationships/tags" Target="../tags/tag440.xml"/><Relationship Id="rId21" Type="http://schemas.openxmlformats.org/officeDocument/2006/relationships/tags" Target="../tags/tag441.xml"/><Relationship Id="rId22" Type="http://schemas.openxmlformats.org/officeDocument/2006/relationships/tags" Target="../tags/tag442.xml"/><Relationship Id="rId23" Type="http://schemas.openxmlformats.org/officeDocument/2006/relationships/tags" Target="../tags/tag443.xml"/><Relationship Id="rId24" Type="http://schemas.openxmlformats.org/officeDocument/2006/relationships/tags" Target="../tags/tag444.xml"/><Relationship Id="rId25" Type="http://schemas.openxmlformats.org/officeDocument/2006/relationships/tags" Target="../tags/tag445.xml"/><Relationship Id="rId26" Type="http://schemas.openxmlformats.org/officeDocument/2006/relationships/tags" Target="../tags/tag446.xml"/><Relationship Id="rId27" Type="http://schemas.openxmlformats.org/officeDocument/2006/relationships/tags" Target="../tags/tag447.xml"/><Relationship Id="rId28" Type="http://schemas.openxmlformats.org/officeDocument/2006/relationships/tags" Target="../tags/tag448.xml"/><Relationship Id="rId29" Type="http://schemas.openxmlformats.org/officeDocument/2006/relationships/tags" Target="../tags/tag449.xml"/><Relationship Id="rId30" Type="http://schemas.openxmlformats.org/officeDocument/2006/relationships/tags" Target="../tags/tag450.xml"/><Relationship Id="rId31" Type="http://schemas.openxmlformats.org/officeDocument/2006/relationships/tags" Target="../tags/tag451.xml"/><Relationship Id="rId32" Type="http://schemas.openxmlformats.org/officeDocument/2006/relationships/tags" Target="../tags/tag452.xml"/><Relationship Id="rId33" Type="http://schemas.openxmlformats.org/officeDocument/2006/relationships/tags" Target="../tags/tag453.xml"/><Relationship Id="rId34" Type="http://schemas.openxmlformats.org/officeDocument/2006/relationships/tags" Target="../tags/tag454.xml"/><Relationship Id="rId35" Type="http://schemas.openxmlformats.org/officeDocument/2006/relationships/tags" Target="../tags/tag455.xml"/><Relationship Id="rId36" Type="http://schemas.openxmlformats.org/officeDocument/2006/relationships/tags" Target="../tags/tag456.xml"/><Relationship Id="rId37" Type="http://schemas.openxmlformats.org/officeDocument/2006/relationships/tags" Target="../tags/tag457.xml"/><Relationship Id="rId38" Type="http://schemas.openxmlformats.org/officeDocument/2006/relationships/tags" Target="../tags/tag458.xml"/><Relationship Id="rId39" Type="http://schemas.openxmlformats.org/officeDocument/2006/relationships/tags" Target="../tags/tag459.xml"/><Relationship Id="rId40" Type="http://schemas.openxmlformats.org/officeDocument/2006/relationships/tags" Target="../tags/tag460.xml"/><Relationship Id="rId41" Type="http://schemas.openxmlformats.org/officeDocument/2006/relationships/tags" Target="../tags/tag461.xml"/><Relationship Id="rId42" Type="http://schemas.openxmlformats.org/officeDocument/2006/relationships/tags" Target="../tags/tag462.xml"/><Relationship Id="rId43" Type="http://schemas.openxmlformats.org/officeDocument/2006/relationships/tags" Target="../tags/tag463.xml"/><Relationship Id="rId44" Type="http://schemas.openxmlformats.org/officeDocument/2006/relationships/tags" Target="../tags/tag464.xml"/><Relationship Id="rId45" Type="http://schemas.openxmlformats.org/officeDocument/2006/relationships/tags" Target="../tags/tag465.xml"/><Relationship Id="rId4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66.xml"/><Relationship Id="rId2" Type="http://schemas.openxmlformats.org/officeDocument/2006/relationships/tags" Target="../tags/tag467.xml"/><Relationship Id="rId3" Type="http://schemas.openxmlformats.org/officeDocument/2006/relationships/tags" Target="../tags/tag468.xml"/><Relationship Id="rId4" Type="http://schemas.openxmlformats.org/officeDocument/2006/relationships/tags" Target="../tags/tag469.xml"/><Relationship Id="rId5" Type="http://schemas.openxmlformats.org/officeDocument/2006/relationships/tags" Target="../tags/tag470.xml"/><Relationship Id="rId6" Type="http://schemas.openxmlformats.org/officeDocument/2006/relationships/tags" Target="../tags/tag471.xml"/><Relationship Id="rId7" Type="http://schemas.openxmlformats.org/officeDocument/2006/relationships/tags" Target="../tags/tag472.xml"/><Relationship Id="rId8" Type="http://schemas.openxmlformats.org/officeDocument/2006/relationships/tags" Target="../tags/tag473.xml"/><Relationship Id="rId9" Type="http://schemas.openxmlformats.org/officeDocument/2006/relationships/tags" Target="../tags/tag474.xml"/><Relationship Id="rId10" Type="http://schemas.openxmlformats.org/officeDocument/2006/relationships/tags" Target="../tags/tag475.xml"/><Relationship Id="rId11" Type="http://schemas.openxmlformats.org/officeDocument/2006/relationships/tags" Target="../tags/tag476.xml"/><Relationship Id="rId12" Type="http://schemas.openxmlformats.org/officeDocument/2006/relationships/tags" Target="../tags/tag477.xml"/><Relationship Id="rId13" Type="http://schemas.openxmlformats.org/officeDocument/2006/relationships/tags" Target="../tags/tag478.xml"/><Relationship Id="rId14" Type="http://schemas.openxmlformats.org/officeDocument/2006/relationships/tags" Target="../tags/tag479.xml"/><Relationship Id="rId15" Type="http://schemas.openxmlformats.org/officeDocument/2006/relationships/tags" Target="../tags/tag480.xml"/><Relationship Id="rId16" Type="http://schemas.openxmlformats.org/officeDocument/2006/relationships/tags" Target="../tags/tag481.xml"/><Relationship Id="rId17" Type="http://schemas.openxmlformats.org/officeDocument/2006/relationships/tags" Target="../tags/tag482.xml"/><Relationship Id="rId18" Type="http://schemas.openxmlformats.org/officeDocument/2006/relationships/tags" Target="../tags/tag483.xml"/><Relationship Id="rId19" Type="http://schemas.openxmlformats.org/officeDocument/2006/relationships/tags" Target="../tags/tag484.xml"/><Relationship Id="rId20" Type="http://schemas.openxmlformats.org/officeDocument/2006/relationships/tags" Target="../tags/tag485.xml"/><Relationship Id="rId21" Type="http://schemas.openxmlformats.org/officeDocument/2006/relationships/tags" Target="../tags/tag486.xml"/><Relationship Id="rId22" Type="http://schemas.openxmlformats.org/officeDocument/2006/relationships/tags" Target="../tags/tag487.xml"/><Relationship Id="rId23" Type="http://schemas.openxmlformats.org/officeDocument/2006/relationships/tags" Target="../tags/tag488.xml"/><Relationship Id="rId24" Type="http://schemas.openxmlformats.org/officeDocument/2006/relationships/tags" Target="../tags/tag489.xml"/><Relationship Id="rId25" Type="http://schemas.openxmlformats.org/officeDocument/2006/relationships/tags" Target="../tags/tag490.xml"/><Relationship Id="rId26" Type="http://schemas.openxmlformats.org/officeDocument/2006/relationships/tags" Target="../tags/tag491.xml"/><Relationship Id="rId27" Type="http://schemas.openxmlformats.org/officeDocument/2006/relationships/tags" Target="../tags/tag492.xml"/><Relationship Id="rId28" Type="http://schemas.openxmlformats.org/officeDocument/2006/relationships/tags" Target="../tags/tag493.xml"/><Relationship Id="rId29" Type="http://schemas.openxmlformats.org/officeDocument/2006/relationships/tags" Target="../tags/tag494.xml"/><Relationship Id="rId30" Type="http://schemas.openxmlformats.org/officeDocument/2006/relationships/tags" Target="../tags/tag495.xml"/><Relationship Id="rId31" Type="http://schemas.openxmlformats.org/officeDocument/2006/relationships/tags" Target="../tags/tag496.xml"/><Relationship Id="rId32" Type="http://schemas.openxmlformats.org/officeDocument/2006/relationships/tags" Target="../tags/tag497.xml"/><Relationship Id="rId33" Type="http://schemas.openxmlformats.org/officeDocument/2006/relationships/tags" Target="../tags/tag498.xml"/><Relationship Id="rId34" Type="http://schemas.openxmlformats.org/officeDocument/2006/relationships/tags" Target="../tags/tag499.xml"/><Relationship Id="rId35" Type="http://schemas.openxmlformats.org/officeDocument/2006/relationships/tags" Target="../tags/tag500.xml"/><Relationship Id="rId36" Type="http://schemas.openxmlformats.org/officeDocument/2006/relationships/tags" Target="../tags/tag501.xml"/><Relationship Id="rId37" Type="http://schemas.openxmlformats.org/officeDocument/2006/relationships/tags" Target="../tags/tag502.xml"/><Relationship Id="rId38" Type="http://schemas.openxmlformats.org/officeDocument/2006/relationships/tags" Target="../tags/tag503.xml"/><Relationship Id="rId39" Type="http://schemas.openxmlformats.org/officeDocument/2006/relationships/tags" Target="../tags/tag504.xml"/><Relationship Id="rId40" Type="http://schemas.openxmlformats.org/officeDocument/2006/relationships/tags" Target="../tags/tag505.xml"/><Relationship Id="rId41" Type="http://schemas.openxmlformats.org/officeDocument/2006/relationships/tags" Target="../tags/tag506.xml"/><Relationship Id="rId42" Type="http://schemas.openxmlformats.org/officeDocument/2006/relationships/tags" Target="../tags/tag507.xml"/><Relationship Id="rId43" Type="http://schemas.openxmlformats.org/officeDocument/2006/relationships/tags" Target="../tags/tag508.xml"/><Relationship Id="rId44" Type="http://schemas.openxmlformats.org/officeDocument/2006/relationships/tags" Target="../tags/tag509.xml"/><Relationship Id="rId45" Type="http://schemas.openxmlformats.org/officeDocument/2006/relationships/tags" Target="../tags/tag510.xml"/><Relationship Id="rId46" Type="http://schemas.openxmlformats.org/officeDocument/2006/relationships/tags" Target="../tags/tag511.xml"/><Relationship Id="rId4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12.xml"/><Relationship Id="rId2" Type="http://schemas.openxmlformats.org/officeDocument/2006/relationships/tags" Target="../tags/tag513.xml"/><Relationship Id="rId3" Type="http://schemas.openxmlformats.org/officeDocument/2006/relationships/tags" Target="../tags/tag514.xml"/><Relationship Id="rId4" Type="http://schemas.openxmlformats.org/officeDocument/2006/relationships/tags" Target="../tags/tag515.xml"/><Relationship Id="rId5" Type="http://schemas.openxmlformats.org/officeDocument/2006/relationships/tags" Target="../tags/tag516.xml"/><Relationship Id="rId6" Type="http://schemas.openxmlformats.org/officeDocument/2006/relationships/tags" Target="../tags/tag517.xml"/><Relationship Id="rId7" Type="http://schemas.openxmlformats.org/officeDocument/2006/relationships/tags" Target="../tags/tag518.xml"/><Relationship Id="rId8" Type="http://schemas.openxmlformats.org/officeDocument/2006/relationships/tags" Target="../tags/tag519.xml"/><Relationship Id="rId9" Type="http://schemas.openxmlformats.org/officeDocument/2006/relationships/tags" Target="../tags/tag520.xml"/><Relationship Id="rId10" Type="http://schemas.openxmlformats.org/officeDocument/2006/relationships/tags" Target="../tags/tag521.xml"/><Relationship Id="rId11" Type="http://schemas.openxmlformats.org/officeDocument/2006/relationships/tags" Target="../tags/tag522.xml"/><Relationship Id="rId12" Type="http://schemas.openxmlformats.org/officeDocument/2006/relationships/tags" Target="../tags/tag523.xml"/><Relationship Id="rId13" Type="http://schemas.openxmlformats.org/officeDocument/2006/relationships/tags" Target="../tags/tag524.xml"/><Relationship Id="rId14" Type="http://schemas.openxmlformats.org/officeDocument/2006/relationships/tags" Target="../tags/tag525.xml"/><Relationship Id="rId15" Type="http://schemas.openxmlformats.org/officeDocument/2006/relationships/tags" Target="../tags/tag526.xml"/><Relationship Id="rId16" Type="http://schemas.openxmlformats.org/officeDocument/2006/relationships/tags" Target="../tags/tag527.xml"/><Relationship Id="rId17" Type="http://schemas.openxmlformats.org/officeDocument/2006/relationships/tags" Target="../tags/tag528.xml"/><Relationship Id="rId18" Type="http://schemas.openxmlformats.org/officeDocument/2006/relationships/tags" Target="../tags/tag529.xml"/><Relationship Id="rId19" Type="http://schemas.openxmlformats.org/officeDocument/2006/relationships/tags" Target="../tags/tag530.xml"/><Relationship Id="rId20" Type="http://schemas.openxmlformats.org/officeDocument/2006/relationships/tags" Target="../tags/tag531.xml"/><Relationship Id="rId21" Type="http://schemas.openxmlformats.org/officeDocument/2006/relationships/tags" Target="../tags/tag532.xml"/><Relationship Id="rId22" Type="http://schemas.openxmlformats.org/officeDocument/2006/relationships/tags" Target="../tags/tag533.xml"/><Relationship Id="rId23" Type="http://schemas.openxmlformats.org/officeDocument/2006/relationships/tags" Target="../tags/tag534.xml"/><Relationship Id="rId24" Type="http://schemas.openxmlformats.org/officeDocument/2006/relationships/tags" Target="../tags/tag535.xml"/><Relationship Id="rId25" Type="http://schemas.openxmlformats.org/officeDocument/2006/relationships/tags" Target="../tags/tag536.xml"/><Relationship Id="rId26" Type="http://schemas.openxmlformats.org/officeDocument/2006/relationships/tags" Target="../tags/tag537.xml"/><Relationship Id="rId27" Type="http://schemas.openxmlformats.org/officeDocument/2006/relationships/tags" Target="../tags/tag538.xml"/><Relationship Id="rId28" Type="http://schemas.openxmlformats.org/officeDocument/2006/relationships/tags" Target="../tags/tag539.xml"/><Relationship Id="rId29" Type="http://schemas.openxmlformats.org/officeDocument/2006/relationships/tags" Target="../tags/tag540.xml"/><Relationship Id="rId30" Type="http://schemas.openxmlformats.org/officeDocument/2006/relationships/tags" Target="../tags/tag541.xml"/><Relationship Id="rId31" Type="http://schemas.openxmlformats.org/officeDocument/2006/relationships/tags" Target="../tags/tag542.xml"/><Relationship Id="rId32" Type="http://schemas.openxmlformats.org/officeDocument/2006/relationships/tags" Target="../tags/tag543.xml"/><Relationship Id="rId33" Type="http://schemas.openxmlformats.org/officeDocument/2006/relationships/tags" Target="../tags/tag544.xml"/><Relationship Id="rId34" Type="http://schemas.openxmlformats.org/officeDocument/2006/relationships/tags" Target="../tags/tag545.xml"/><Relationship Id="rId35" Type="http://schemas.openxmlformats.org/officeDocument/2006/relationships/tags" Target="../tags/tag546.xml"/><Relationship Id="rId36" Type="http://schemas.openxmlformats.org/officeDocument/2006/relationships/tags" Target="../tags/tag547.xml"/><Relationship Id="rId37" Type="http://schemas.openxmlformats.org/officeDocument/2006/relationships/tags" Target="../tags/tag548.xml"/><Relationship Id="rId38" Type="http://schemas.openxmlformats.org/officeDocument/2006/relationships/tags" Target="../tags/tag549.xml"/><Relationship Id="rId39" Type="http://schemas.openxmlformats.org/officeDocument/2006/relationships/tags" Target="../tags/tag550.xml"/><Relationship Id="rId40" Type="http://schemas.openxmlformats.org/officeDocument/2006/relationships/tags" Target="../tags/tag551.xml"/><Relationship Id="rId41" Type="http://schemas.openxmlformats.org/officeDocument/2006/relationships/tags" Target="../tags/tag552.xml"/><Relationship Id="rId42" Type="http://schemas.openxmlformats.org/officeDocument/2006/relationships/tags" Target="../tags/tag553.xml"/><Relationship Id="rId43" Type="http://schemas.openxmlformats.org/officeDocument/2006/relationships/tags" Target="../tags/tag554.xml"/><Relationship Id="rId44" Type="http://schemas.openxmlformats.org/officeDocument/2006/relationships/tags" Target="../tags/tag555.xml"/><Relationship Id="rId45" Type="http://schemas.openxmlformats.org/officeDocument/2006/relationships/tags" Target="../tags/tag556.xml"/><Relationship Id="rId46" Type="http://schemas.openxmlformats.org/officeDocument/2006/relationships/tags" Target="../tags/tag557.xml"/><Relationship Id="rId47" Type="http://schemas.openxmlformats.org/officeDocument/2006/relationships/tags" Target="../tags/tag558.xml"/><Relationship Id="rId4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59.xml"/><Relationship Id="rId2" Type="http://schemas.openxmlformats.org/officeDocument/2006/relationships/tags" Target="../tags/tag560.xml"/><Relationship Id="rId3" Type="http://schemas.openxmlformats.org/officeDocument/2006/relationships/tags" Target="../tags/tag561.xml"/><Relationship Id="rId4" Type="http://schemas.openxmlformats.org/officeDocument/2006/relationships/image" Target="../media/image1.png"/><Relationship Id="rId5" Type="http://schemas.openxmlformats.org/officeDocument/2006/relationships/tags" Target="../tags/tag562.xml"/><Relationship Id="rId6" Type="http://schemas.openxmlformats.org/officeDocument/2006/relationships/tags" Target="../tags/tag563.xml"/><Relationship Id="rId7" Type="http://schemas.openxmlformats.org/officeDocument/2006/relationships/tags" Target="../tags/tag564.xml"/><Relationship Id="rId8" Type="http://schemas.openxmlformats.org/officeDocument/2006/relationships/tags" Target="../tags/tag565.xml"/><Relationship Id="rId9" Type="http://schemas.openxmlformats.org/officeDocument/2006/relationships/tags" Target="../tags/tag566.xml"/><Relationship Id="rId10" Type="http://schemas.openxmlformats.org/officeDocument/2006/relationships/tags" Target="../tags/tag567.xml"/><Relationship Id="rId11" Type="http://schemas.openxmlformats.org/officeDocument/2006/relationships/tags" Target="../tags/tag568.xml"/><Relationship Id="rId12" Type="http://schemas.openxmlformats.org/officeDocument/2006/relationships/tags" Target="../tags/tag569.xml"/><Relationship Id="rId13" Type="http://schemas.openxmlformats.org/officeDocument/2006/relationships/tags" Target="../tags/tag570.xml"/><Relationship Id="rId14" Type="http://schemas.openxmlformats.org/officeDocument/2006/relationships/tags" Target="../tags/tag571.xml"/><Relationship Id="rId15" Type="http://schemas.openxmlformats.org/officeDocument/2006/relationships/tags" Target="../tags/tag572.xml"/><Relationship Id="rId16" Type="http://schemas.openxmlformats.org/officeDocument/2006/relationships/tags" Target="../tags/tag573.xml"/><Relationship Id="rId17" Type="http://schemas.openxmlformats.org/officeDocument/2006/relationships/tags" Target="../tags/tag574.xml"/><Relationship Id="rId18" Type="http://schemas.openxmlformats.org/officeDocument/2006/relationships/tags" Target="../tags/tag575.xml"/><Relationship Id="rId19" Type="http://schemas.openxmlformats.org/officeDocument/2006/relationships/tags" Target="../tags/tag576.xml"/><Relationship Id="rId20" Type="http://schemas.openxmlformats.org/officeDocument/2006/relationships/tags" Target="../tags/tag577.xml"/><Relationship Id="rId21" Type="http://schemas.openxmlformats.org/officeDocument/2006/relationships/tags" Target="../tags/tag578.xml"/><Relationship Id="rId22" Type="http://schemas.openxmlformats.org/officeDocument/2006/relationships/tags" Target="../tags/tag579.xml"/><Relationship Id="rId23" Type="http://schemas.openxmlformats.org/officeDocument/2006/relationships/tags" Target="../tags/tag580.xml"/><Relationship Id="rId24" Type="http://schemas.openxmlformats.org/officeDocument/2006/relationships/tags" Target="../tags/tag581.xml"/><Relationship Id="rId25" Type="http://schemas.openxmlformats.org/officeDocument/2006/relationships/tags" Target="../tags/tag582.xml"/><Relationship Id="rId26" Type="http://schemas.openxmlformats.org/officeDocument/2006/relationships/tags" Target="../tags/tag583.xml"/><Relationship Id="rId27" Type="http://schemas.openxmlformats.org/officeDocument/2006/relationships/tags" Target="../tags/tag584.xml"/><Relationship Id="rId28" Type="http://schemas.openxmlformats.org/officeDocument/2006/relationships/tags" Target="../tags/tag585.xml"/><Relationship Id="rId29" Type="http://schemas.openxmlformats.org/officeDocument/2006/relationships/tags" Target="../tags/tag586.xml"/><Relationship Id="rId30" Type="http://schemas.openxmlformats.org/officeDocument/2006/relationships/tags" Target="../tags/tag587.xml"/><Relationship Id="rId31" Type="http://schemas.openxmlformats.org/officeDocument/2006/relationships/tags" Target="../tags/tag588.xml"/><Relationship Id="rId32" Type="http://schemas.openxmlformats.org/officeDocument/2006/relationships/tags" Target="../tags/tag589.xml"/><Relationship Id="rId33" Type="http://schemas.openxmlformats.org/officeDocument/2006/relationships/tags" Target="../tags/tag590.xml"/><Relationship Id="rId34" Type="http://schemas.openxmlformats.org/officeDocument/2006/relationships/tags" Target="../tags/tag591.xml"/><Relationship Id="rId35" Type="http://schemas.openxmlformats.org/officeDocument/2006/relationships/tags" Target="../tags/tag592.xml"/><Relationship Id="rId36" Type="http://schemas.openxmlformats.org/officeDocument/2006/relationships/tags" Target="../tags/tag593.xml"/><Relationship Id="rId37" Type="http://schemas.openxmlformats.org/officeDocument/2006/relationships/tags" Target="../tags/tag594.xml"/><Relationship Id="rId38" Type="http://schemas.openxmlformats.org/officeDocument/2006/relationships/tags" Target="../tags/tag595.xml"/><Relationship Id="rId39" Type="http://schemas.openxmlformats.org/officeDocument/2006/relationships/tags" Target="../tags/tag596.xml"/><Relationship Id="rId40" Type="http://schemas.openxmlformats.org/officeDocument/2006/relationships/tags" Target="../tags/tag597.xml"/><Relationship Id="rId41" Type="http://schemas.openxmlformats.org/officeDocument/2006/relationships/tags" Target="../tags/tag598.xml"/><Relationship Id="rId42" Type="http://schemas.openxmlformats.org/officeDocument/2006/relationships/tags" Target="../tags/tag599.xml"/><Relationship Id="rId43" Type="http://schemas.openxmlformats.org/officeDocument/2006/relationships/tags" Target="../tags/tag600.xml"/><Relationship Id="rId44" Type="http://schemas.openxmlformats.org/officeDocument/2006/relationships/tags" Target="../tags/tag601.xml"/><Relationship Id="rId45" Type="http://schemas.openxmlformats.org/officeDocument/2006/relationships/tags" Target="../tags/tag602.xml"/><Relationship Id="rId46" Type="http://schemas.openxmlformats.org/officeDocument/2006/relationships/tags" Target="../tags/tag603.xml"/><Relationship Id="rId47" Type="http://schemas.openxmlformats.org/officeDocument/2006/relationships/tags" Target="../tags/tag604.xml"/><Relationship Id="rId48" Type="http://schemas.openxmlformats.org/officeDocument/2006/relationships/tags" Target="../tags/tag605.xml"/><Relationship Id="rId49" Type="http://schemas.openxmlformats.org/officeDocument/2006/relationships/tags" Target="../tags/tag606.xml"/><Relationship Id="rId50" Type="http://schemas.openxmlformats.org/officeDocument/2006/relationships/tags" Target="../tags/tag607.xml"/><Relationship Id="rId51" Type="http://schemas.openxmlformats.org/officeDocument/2006/relationships/tags" Target="../tags/tag608.xml"/><Relationship Id="rId52" Type="http://schemas.openxmlformats.org/officeDocument/2006/relationships/tags" Target="../tags/tag609.xml"/><Relationship Id="rId53" Type="http://schemas.openxmlformats.org/officeDocument/2006/relationships/tags" Target="../tags/tag610.xml"/><Relationship Id="rId54" Type="http://schemas.openxmlformats.org/officeDocument/2006/relationships/tags" Target="../tags/tag611.xml"/><Relationship Id="rId55" Type="http://schemas.openxmlformats.org/officeDocument/2006/relationships/tags" Target="../tags/tag612.xml"/><Relationship Id="rId56" Type="http://schemas.openxmlformats.org/officeDocument/2006/relationships/tags" Target="../tags/tag613.xml"/><Relationship Id="rId57" Type="http://schemas.openxmlformats.org/officeDocument/2006/relationships/tags" Target="../tags/tag614.xml"/><Relationship Id="rId58" Type="http://schemas.openxmlformats.org/officeDocument/2006/relationships/tags" Target="../tags/tag615.xml"/><Relationship Id="rId59" Type="http://schemas.openxmlformats.org/officeDocument/2006/relationships/tags" Target="../tags/tag616.xml"/><Relationship Id="rId60" Type="http://schemas.openxmlformats.org/officeDocument/2006/relationships/tags" Target="../tags/tag617.xml"/><Relationship Id="rId61" Type="http://schemas.openxmlformats.org/officeDocument/2006/relationships/tags" Target="../tags/tag618.xml"/><Relationship Id="rId62" Type="http://schemas.openxmlformats.org/officeDocument/2006/relationships/tags" Target="../tags/tag619.xml"/><Relationship Id="rId63" Type="http://schemas.openxmlformats.org/officeDocument/2006/relationships/tags" Target="../tags/tag620.xml"/><Relationship Id="rId64" Type="http://schemas.openxmlformats.org/officeDocument/2006/relationships/tags" Target="../tags/tag621.xml"/><Relationship Id="rId65" Type="http://schemas.openxmlformats.org/officeDocument/2006/relationships/tags" Target="../tags/tag622.xml"/><Relationship Id="rId66" Type="http://schemas.openxmlformats.org/officeDocument/2006/relationships/tags" Target="../tags/tag623.xml"/><Relationship Id="rId67" Type="http://schemas.openxmlformats.org/officeDocument/2006/relationships/tags" Target="../tags/tag624.xml"/><Relationship Id="rId68" Type="http://schemas.openxmlformats.org/officeDocument/2006/relationships/tags" Target="../tags/tag625.xml"/><Relationship Id="rId69" Type="http://schemas.openxmlformats.org/officeDocument/2006/relationships/tags" Target="../tags/tag626.xml"/><Relationship Id="rId70" Type="http://schemas.openxmlformats.org/officeDocument/2006/relationships/tags" Target="../tags/tag627.xml"/><Relationship Id="rId71" Type="http://schemas.openxmlformats.org/officeDocument/2006/relationships/tags" Target="../tags/tag628.xml"/><Relationship Id="rId72" Type="http://schemas.openxmlformats.org/officeDocument/2006/relationships/tags" Target="../tags/tag629.xml"/><Relationship Id="rId73" Type="http://schemas.openxmlformats.org/officeDocument/2006/relationships/tags" Target="../tags/tag630.xml"/><Relationship Id="rId74" Type="http://schemas.openxmlformats.org/officeDocument/2006/relationships/tags" Target="../tags/tag631.xml"/><Relationship Id="rId75" Type="http://schemas.openxmlformats.org/officeDocument/2006/relationships/tags" Target="../tags/tag632.xml"/><Relationship Id="rId76" Type="http://schemas.openxmlformats.org/officeDocument/2006/relationships/tags" Target="../tags/tag633.xml"/><Relationship Id="rId77" Type="http://schemas.openxmlformats.org/officeDocument/2006/relationships/tags" Target="../tags/tag634.xml"/><Relationship Id="rId78" Type="http://schemas.openxmlformats.org/officeDocument/2006/relationships/tags" Target="../tags/tag635.xml"/><Relationship Id="rId79" Type="http://schemas.openxmlformats.org/officeDocument/2006/relationships/tags" Target="../tags/tag636.xml"/><Relationship Id="rId80" Type="http://schemas.openxmlformats.org/officeDocument/2006/relationships/tags" Target="../tags/tag637.xml"/><Relationship Id="rId81" Type="http://schemas.openxmlformats.org/officeDocument/2006/relationships/tags" Target="../tags/tag638.xml"/><Relationship Id="rId82" Type="http://schemas.openxmlformats.org/officeDocument/2006/relationships/tags" Target="../tags/tag639.xml"/><Relationship Id="rId83" Type="http://schemas.openxmlformats.org/officeDocument/2006/relationships/tags" Target="../tags/tag640.xml"/><Relationship Id="rId84" Type="http://schemas.openxmlformats.org/officeDocument/2006/relationships/tags" Target="../tags/tag641.xml"/><Relationship Id="rId85" Type="http://schemas.openxmlformats.org/officeDocument/2006/relationships/tags" Target="../tags/tag642.xml"/><Relationship Id="rId86" Type="http://schemas.openxmlformats.org/officeDocument/2006/relationships/tags" Target="../tags/tag643.xml"/><Relationship Id="rId87" Type="http://schemas.openxmlformats.org/officeDocument/2006/relationships/tags" Target="../tags/tag644.xml"/><Relationship Id="rId88" Type="http://schemas.openxmlformats.org/officeDocument/2006/relationships/tags" Target="../tags/tag645.xml"/><Relationship Id="rId89" Type="http://schemas.openxmlformats.org/officeDocument/2006/relationships/tags" Target="../tags/tag646.xml"/><Relationship Id="rId90" Type="http://schemas.openxmlformats.org/officeDocument/2006/relationships/tags" Target="../tags/tag647.xml"/><Relationship Id="rId91" Type="http://schemas.openxmlformats.org/officeDocument/2006/relationships/tags" Target="../tags/tag648.xml"/><Relationship Id="rId9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椭圆 147"/>
          <p:cNvSpPr/>
          <p:nvPr>
            <p:custDataLst>
              <p:tags r:id="rId3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6" name="椭圆 148"/>
          <p:cNvSpPr/>
          <p:nvPr>
            <p:custDataLst>
              <p:tags r:id="rId4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8" name="椭圆 149"/>
          <p:cNvSpPr/>
          <p:nvPr>
            <p:custDataLst>
              <p:tags r:id="rId5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0" name="椭圆 150"/>
          <p:cNvSpPr/>
          <p:nvPr>
            <p:custDataLst>
              <p:tags r:id="rId6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2" name="椭圆 151"/>
          <p:cNvSpPr/>
          <p:nvPr>
            <p:custDataLst>
              <p:tags r:id="rId7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4" name="椭圆 152"/>
          <p:cNvSpPr/>
          <p:nvPr>
            <p:custDataLst>
              <p:tags r:id="rId8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6" name="椭圆 153"/>
          <p:cNvSpPr/>
          <p:nvPr>
            <p:custDataLst>
              <p:tags r:id="rId9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8" name="椭圆 154"/>
          <p:cNvSpPr/>
          <p:nvPr>
            <p:custDataLst>
              <p:tags r:id="rId10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0" name="椭圆 155"/>
          <p:cNvSpPr/>
          <p:nvPr>
            <p:custDataLst>
              <p:tags r:id="rId11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2" name="椭圆 156"/>
          <p:cNvSpPr/>
          <p:nvPr>
            <p:custDataLst>
              <p:tags r:id="rId12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4" name="椭圆 157"/>
          <p:cNvSpPr/>
          <p:nvPr>
            <p:custDataLst>
              <p:tags r:id="rId13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6" name="椭圆 158"/>
          <p:cNvSpPr/>
          <p:nvPr>
            <p:custDataLst>
              <p:tags r:id="rId14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8" name="椭圆 159"/>
          <p:cNvSpPr/>
          <p:nvPr>
            <p:custDataLst>
              <p:tags r:id="rId15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0" name="椭圆 160"/>
          <p:cNvSpPr/>
          <p:nvPr>
            <p:custDataLst>
              <p:tags r:id="rId16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椭圆 161"/>
          <p:cNvSpPr/>
          <p:nvPr>
            <p:custDataLst>
              <p:tags r:id="rId17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椭圆 162"/>
          <p:cNvSpPr/>
          <p:nvPr>
            <p:custDataLst>
              <p:tags r:id="rId18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椭圆 163"/>
          <p:cNvSpPr/>
          <p:nvPr>
            <p:custDataLst>
              <p:tags r:id="rId19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8" name="椭圆 164"/>
          <p:cNvSpPr/>
          <p:nvPr>
            <p:custDataLst>
              <p:tags r:id="rId20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椭圆 165"/>
          <p:cNvSpPr/>
          <p:nvPr>
            <p:custDataLst>
              <p:tags r:id="rId21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椭圆 166"/>
          <p:cNvSpPr/>
          <p:nvPr>
            <p:custDataLst>
              <p:tags r:id="rId22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椭圆 167"/>
          <p:cNvSpPr/>
          <p:nvPr>
            <p:custDataLst>
              <p:tags r:id="rId23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6" name="椭圆 168"/>
          <p:cNvSpPr/>
          <p:nvPr>
            <p:custDataLst>
              <p:tags r:id="rId24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8" name="椭圆 169"/>
          <p:cNvSpPr/>
          <p:nvPr>
            <p:custDataLst>
              <p:tags r:id="rId25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0" name="椭圆 170"/>
          <p:cNvSpPr/>
          <p:nvPr>
            <p:custDataLst>
              <p:tags r:id="rId26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2" name="椭圆 171"/>
          <p:cNvSpPr/>
          <p:nvPr>
            <p:custDataLst>
              <p:tags r:id="rId27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椭圆 172"/>
          <p:cNvSpPr/>
          <p:nvPr>
            <p:custDataLst>
              <p:tags r:id="rId28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椭圆 173"/>
          <p:cNvSpPr/>
          <p:nvPr>
            <p:custDataLst>
              <p:tags r:id="rId29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椭圆 174"/>
          <p:cNvSpPr/>
          <p:nvPr>
            <p:custDataLst>
              <p:tags r:id="rId30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椭圆 175"/>
          <p:cNvSpPr/>
          <p:nvPr>
            <p:custDataLst>
              <p:tags r:id="rId31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椭圆 176"/>
          <p:cNvSpPr/>
          <p:nvPr>
            <p:custDataLst>
              <p:tags r:id="rId32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任意多边形: 形状 258"/>
          <p:cNvSpPr/>
          <p:nvPr>
            <p:custDataLst>
              <p:tags r:id="rId33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6" name="任意多边形: 形状 259"/>
          <p:cNvSpPr/>
          <p:nvPr>
            <p:custDataLst>
              <p:tags r:id="rId34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8" name="任意多边形: 形状 265"/>
          <p:cNvSpPr/>
          <p:nvPr>
            <p:custDataLst>
              <p:tags r:id="rId35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0" name="任意多边形: 形状 268"/>
          <p:cNvSpPr/>
          <p:nvPr>
            <p:custDataLst>
              <p:tags r:id="rId36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2" name="任意多边形: 形状 273"/>
          <p:cNvSpPr/>
          <p:nvPr>
            <p:custDataLst>
              <p:tags r:id="rId37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4" name="任意多边形: 形状 274"/>
          <p:cNvSpPr/>
          <p:nvPr>
            <p:custDataLst>
              <p:tags r:id="rId38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6" name="椭圆 183"/>
          <p:cNvSpPr/>
          <p:nvPr>
            <p:custDataLst>
              <p:tags r:id="rId39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8" name="椭圆 184"/>
          <p:cNvSpPr/>
          <p:nvPr>
            <p:custDataLst>
              <p:tags r:id="rId40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0" name="椭圆 185"/>
          <p:cNvSpPr/>
          <p:nvPr>
            <p:custDataLst>
              <p:tags r:id="rId41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2" name="椭圆 186"/>
          <p:cNvSpPr/>
          <p:nvPr>
            <p:custDataLst>
              <p:tags r:id="rId42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4" name="椭圆 187"/>
          <p:cNvSpPr/>
          <p:nvPr>
            <p:custDataLst>
              <p:tags r:id="rId43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6" name="椭圆 188"/>
          <p:cNvSpPr/>
          <p:nvPr>
            <p:custDataLst>
              <p:tags r:id="rId44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8" name="椭圆 190"/>
          <p:cNvSpPr/>
          <p:nvPr>
            <p:custDataLst>
              <p:tags r:id="rId45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0" name="椭圆 191"/>
          <p:cNvSpPr/>
          <p:nvPr>
            <p:custDataLst>
              <p:tags r:id="rId46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2" name="椭圆 192"/>
          <p:cNvSpPr/>
          <p:nvPr>
            <p:custDataLst>
              <p:tags r:id="rId47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4" name="椭圆 197"/>
          <p:cNvSpPr/>
          <p:nvPr>
            <p:custDataLst>
              <p:tags r:id="rId48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6" name="椭圆 198"/>
          <p:cNvSpPr/>
          <p:nvPr>
            <p:custDataLst>
              <p:tags r:id="rId49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8" name="椭圆 203"/>
          <p:cNvSpPr/>
          <p:nvPr>
            <p:custDataLst>
              <p:tags r:id="rId50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0" name="椭圆 204"/>
          <p:cNvSpPr/>
          <p:nvPr>
            <p:custDataLst>
              <p:tags r:id="rId51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2" name="椭圆 209"/>
          <p:cNvSpPr/>
          <p:nvPr>
            <p:custDataLst>
              <p:tags r:id="rId52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4" name="椭圆 210"/>
          <p:cNvSpPr/>
          <p:nvPr>
            <p:custDataLst>
              <p:tags r:id="rId53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6" name="椭圆 215"/>
          <p:cNvSpPr/>
          <p:nvPr>
            <p:custDataLst>
              <p:tags r:id="rId54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8" name="椭圆 216"/>
          <p:cNvSpPr/>
          <p:nvPr>
            <p:custDataLst>
              <p:tags r:id="rId55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0" name="椭圆 221"/>
          <p:cNvSpPr/>
          <p:nvPr>
            <p:custDataLst>
              <p:tags r:id="rId56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2" name="椭圆 222"/>
          <p:cNvSpPr/>
          <p:nvPr>
            <p:custDataLst>
              <p:tags r:id="rId57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4" name="椭圆 223"/>
          <p:cNvSpPr/>
          <p:nvPr>
            <p:custDataLst>
              <p:tags r:id="rId58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6" name="椭圆 224"/>
          <p:cNvSpPr/>
          <p:nvPr>
            <p:custDataLst>
              <p:tags r:id="rId59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8" name="椭圆 225"/>
          <p:cNvSpPr/>
          <p:nvPr>
            <p:custDataLst>
              <p:tags r:id="rId60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0" name="椭圆 226"/>
          <p:cNvSpPr/>
          <p:nvPr>
            <p:custDataLst>
              <p:tags r:id="rId61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2" name="椭圆 227"/>
          <p:cNvSpPr/>
          <p:nvPr>
            <p:custDataLst>
              <p:tags r:id="rId62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4" name="椭圆 232"/>
          <p:cNvSpPr/>
          <p:nvPr>
            <p:custDataLst>
              <p:tags r:id="rId63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6" name="椭圆 233"/>
          <p:cNvSpPr/>
          <p:nvPr>
            <p:custDataLst>
              <p:tags r:id="rId64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8" name="椭圆 238"/>
          <p:cNvSpPr/>
          <p:nvPr>
            <p:custDataLst>
              <p:tags r:id="rId65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0" name="椭圆 239"/>
          <p:cNvSpPr/>
          <p:nvPr>
            <p:custDataLst>
              <p:tags r:id="rId66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2" name="椭圆 244"/>
          <p:cNvSpPr/>
          <p:nvPr>
            <p:custDataLst>
              <p:tags r:id="rId67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4" name="椭圆 245"/>
          <p:cNvSpPr/>
          <p:nvPr>
            <p:custDataLst>
              <p:tags r:id="rId68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6" name="椭圆 250"/>
          <p:cNvSpPr/>
          <p:nvPr>
            <p:custDataLst>
              <p:tags r:id="rId69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8" name="椭圆 251"/>
          <p:cNvSpPr/>
          <p:nvPr>
            <p:custDataLst>
              <p:tags r:id="rId70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0" name="椭圆 256"/>
          <p:cNvSpPr/>
          <p:nvPr>
            <p:custDataLst>
              <p:tags r:id="rId71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2" name="椭圆 257"/>
          <p:cNvSpPr/>
          <p:nvPr>
            <p:custDataLst>
              <p:tags r:id="rId72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4" name="椭圆 260"/>
          <p:cNvSpPr/>
          <p:nvPr>
            <p:custDataLst>
              <p:tags r:id="rId73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6" name="椭圆 261"/>
          <p:cNvSpPr/>
          <p:nvPr>
            <p:custDataLst>
              <p:tags r:id="rId74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8" name="椭圆 262"/>
          <p:cNvSpPr/>
          <p:nvPr>
            <p:custDataLst>
              <p:tags r:id="rId75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0" name="椭圆 263"/>
          <p:cNvSpPr/>
          <p:nvPr>
            <p:custDataLst>
              <p:tags r:id="rId76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2" name="椭圆 264"/>
          <p:cNvSpPr/>
          <p:nvPr>
            <p:custDataLst>
              <p:tags r:id="rId77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4" name="椭圆 266"/>
          <p:cNvSpPr/>
          <p:nvPr>
            <p:custDataLst>
              <p:tags r:id="rId78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6" name="椭圆 267"/>
          <p:cNvSpPr/>
          <p:nvPr>
            <p:custDataLst>
              <p:tags r:id="rId79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8" name="椭圆 269"/>
          <p:cNvSpPr/>
          <p:nvPr>
            <p:custDataLst>
              <p:tags r:id="rId80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0" name="椭圆 270"/>
          <p:cNvSpPr/>
          <p:nvPr>
            <p:custDataLst>
              <p:tags r:id="rId81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2" name="椭圆 271"/>
          <p:cNvSpPr/>
          <p:nvPr>
            <p:custDataLst>
              <p:tags r:id="rId82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4" name="椭圆 272"/>
          <p:cNvSpPr/>
          <p:nvPr>
            <p:custDataLst>
              <p:tags r:id="rId83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6" name="椭圆 275"/>
          <p:cNvSpPr/>
          <p:nvPr>
            <p:custDataLst>
              <p:tags r:id="rId84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3" name="图片 9" descr="亮着灯的房子  低可信度描述已自动生成"/>
          <p:cNvPicPr>
            <a:picLocks noChangeAspect="1"/>
          </p:cNvPicPr>
          <p:nvPr>
            <p:custDataLst>
              <p:tags r:id="rId85"/>
            </p:custDataLst>
          </p:nvPr>
        </p:nvPicPr>
        <p:blipFill>
          <a:blip xmlns:r="http://schemas.openxmlformats.org/officeDocument/2006/relationships" r:embed="rId86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8918" name="标题 8"/>
          <p:cNvSpPr txBox="1">
            <a:spLocks noGrp="1"/>
          </p:cNvSpPr>
          <p:nvPr>
            <p:ph type="title" idx="3" hasCustomPrompt="1"/>
            <p:custDataLst>
              <p:tags r:id="rId87"/>
            </p:custDataLst>
          </p:nvPr>
        </p:nvSpPr>
        <p:spPr>
          <a:xfrm>
            <a:off x="1263650" y="1411605"/>
            <a:ext cx="7329805" cy="1946910"/>
          </a:xfrm>
          <a:prstGeom prst="rect"/>
          <a:noFill/>
        </p:spPr>
        <p:txBody>
          <a:bodyPr anchor="b" anchorCtr="0" rtlCol="0" vert="horz" wrap="square">
            <a:normAutofit/>
          </a:bodyPr>
          <a:lstStyle>
            <a:defPPr>
              <a:defRPr lang="zh-CN"/>
            </a:defPPr>
            <a:lvl1pPr algn="just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40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pitchFamily="34" charset="-122"/>
              </a:defRPr>
            </a:lvl1pPr>
          </a:lstStyle>
          <a:p>
            <a:pPr algn="just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920" name="副标题"/>
          <p:cNvSpPr txBox="1">
            <a:spLocks noGrp="1"/>
          </p:cNvSpPr>
          <p:nvPr>
            <p:ph type="body" idx="2" hasCustomPrompt="1"/>
            <p:custDataLst>
              <p:tags r:id="rId88"/>
            </p:custDataLst>
          </p:nvPr>
        </p:nvSpPr>
        <p:spPr>
          <a:xfrm>
            <a:off x="1287779" y="3358515"/>
            <a:ext cx="6624949" cy="430887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922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92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26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928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0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2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19648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4" name="正文"/>
          <p:cNvSpPr txBox="1">
            <a:spLocks noGrp="1"/>
          </p:cNvSpPr>
          <p:nvPr>
            <p:ph idx="4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936" name="标题"/>
          <p:cNvSpPr txBox="1">
            <a:spLocks noGrp="1"/>
          </p:cNvSpPr>
          <p:nvPr>
            <p:ph type="title" idx="44"/>
            <p:custDataLst>
              <p:tags r:id="rId4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938" name="椭圆 125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0" name="椭圆 126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2" name="椭圆 127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4" name="椭圆 128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6" name="椭圆 129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8" name="椭圆 130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0" name="椭圆 131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2" name="椭圆 132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4" name="椭圆 133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6" name="椭圆 134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8" name="椭圆 135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0" name="椭圆 136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2" name="椭圆 137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4" name="椭圆 138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6" name="椭圆 139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8" name="椭圆 140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0" name="椭圆 141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2" name="椭圆 142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4" name="椭圆 143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6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8" name="椭圆 145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0" name="椭圆 146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2" name="椭圆 147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4" name="椭圆 148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6" name="椭圆 149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8" name="椭圆 150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0" name="椭圆 151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2" name="椭圆 152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4" name="椭圆 153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6" name="椭圆 154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8" name="椭圆 191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0" name="椭圆 192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2" name="椭圆 194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4" name="椭圆 195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6" name="椭圆 196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8" name="椭圆 197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0" name="椭圆 198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2" name="椭圆 199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4" name="椭圆 200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6" name="椭圆 201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8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20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022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avLst/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2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5" name="图片 251" descr="亮着灯的房子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rcRect l="21781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avLst/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1049026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28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0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2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4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6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8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0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2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4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6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8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0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2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6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8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0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2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4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6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8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0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2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4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6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8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0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2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6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8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0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2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4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6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8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0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2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6" name="副标题"/>
          <p:cNvSpPr txBox="1">
            <a:spLocks noGrp="1"/>
          </p:cNvSpPr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0" strike="noStrike" u="none">
                <a:gradFill>
                  <a:gsLst>
                    <a:gs pos="30000">
                      <a:schemeClr val="accent2"/>
                    </a:gs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lnSpc>
                <a:spcPct val="100000"/>
              </a:lnSpc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9108" name="标题"/>
          <p:cNvSpPr txBox="1">
            <a:spLocks noGrp="1"/>
          </p:cNvSpPr>
          <p:nvPr>
            <p:ph type="title" idx="1" hasCustomPrompt="1"/>
            <p:custDataLst>
              <p:tags r:id="rId45"/>
            </p:custDataLst>
          </p:nvPr>
        </p:nvSpPr>
        <p:spPr>
          <a:xfrm>
            <a:off x="581025" y="1445895"/>
            <a:ext cx="4126865" cy="1384935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8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9110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112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114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18" name="任意多边形: 形状 258"/>
          <p:cNvSpPr/>
          <p:nvPr>
            <p:custDataLst>
              <p:tags r:id="rId2"/>
            </p:custDataLst>
          </p:nvPr>
        </p:nvSpPr>
        <p:spPr>
          <a:xfrm>
            <a:off x="0" y="0"/>
            <a:ext cx="12178550" cy="6858000"/>
          </a:xfrm>
          <a:custGeom>
            <a:avLst/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0" name="矩形: 圆角 10"/>
          <p:cNvSpPr/>
          <p:nvPr>
            <p:custDataLst>
              <p:tags r:id="rId3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pic>
        <p:nvPicPr>
          <p:cNvPr id="2097157" name="图片 276" descr="亮着灯的房子  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122" name="椭圆 30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4" name="椭圆 34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6" name="椭圆 35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8" name="椭圆 36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0" name="椭圆 37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2" name="椭圆 38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4" name="椭圆 41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6" name="椭圆 42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8" name="椭圆 43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0" name="椭圆 44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2" name="椭圆 45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4" name="椭圆 46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6" name="椭圆 48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8" name="椭圆 49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0" name="椭圆 50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2" name="椭圆 51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4" name="椭圆 52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6" name="椭圆 53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8" name="椭圆 55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0" name="椭圆 56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2" name="椭圆 57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4" name="椭圆 58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6" name="椭圆 59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8" name="椭圆 60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0" name="椭圆 62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2" name="椭圆 63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4" name="椭圆 64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6" name="椭圆 65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8" name="椭圆 66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0" name="椭圆 67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2" name="椭圆 81"/>
          <p:cNvSpPr/>
          <p:nvPr>
            <p:custDataLst>
              <p:tags r:id="rId36"/>
            </p:custDataLst>
          </p:nvPr>
        </p:nvSpPr>
        <p:spPr>
          <a:xfrm>
            <a:off x="850328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4" name="椭圆 82"/>
          <p:cNvSpPr/>
          <p:nvPr>
            <p:custDataLst>
              <p:tags r:id="rId37"/>
            </p:custDataLst>
          </p:nvPr>
        </p:nvSpPr>
        <p:spPr>
          <a:xfrm>
            <a:off x="871347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6" name="椭圆 83"/>
          <p:cNvSpPr/>
          <p:nvPr>
            <p:custDataLst>
              <p:tags r:id="rId38"/>
            </p:custDataLst>
          </p:nvPr>
        </p:nvSpPr>
        <p:spPr>
          <a:xfrm>
            <a:off x="892429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8" name="椭圆 84"/>
          <p:cNvSpPr/>
          <p:nvPr>
            <p:custDataLst>
              <p:tags r:id="rId39"/>
            </p:custDataLst>
          </p:nvPr>
        </p:nvSpPr>
        <p:spPr>
          <a:xfrm>
            <a:off x="913447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0" name="椭圆 85"/>
          <p:cNvSpPr/>
          <p:nvPr>
            <p:custDataLst>
              <p:tags r:id="rId40"/>
            </p:custDataLst>
          </p:nvPr>
        </p:nvSpPr>
        <p:spPr>
          <a:xfrm>
            <a:off x="934529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2" name="椭圆 86"/>
          <p:cNvSpPr/>
          <p:nvPr>
            <p:custDataLst>
              <p:tags r:id="rId41"/>
            </p:custDataLst>
          </p:nvPr>
        </p:nvSpPr>
        <p:spPr>
          <a:xfrm>
            <a:off x="955548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4" name="椭圆 75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6" name="椭圆 76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8" name="椭圆 77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0" name="椭圆 78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2" name="椭圆 79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4" name="椭圆 80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6" name="椭圆 252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8" name="椭圆 253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0" name="椭圆 254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2" name="椭圆 255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4" name="椭圆 246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6" name="椭圆 247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8" name="椭圆 248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0" name="椭圆 249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2" name="椭圆 240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4" name="椭圆 241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6" name="椭圆 242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8" name="椭圆 243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0" name="椭圆 234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2" name="椭圆 235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4" name="椭圆 236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6" name="椭圆 237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8" name="椭圆 228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0" name="椭圆 229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2" name="椭圆 230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4" name="椭圆 231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6" name="椭圆 217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8" name="椭圆 218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0" name="椭圆 219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2" name="椭圆 220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4" name="椭圆 211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6" name="椭圆 212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8" name="椭圆 213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0" name="椭圆 214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2" name="椭圆 205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4" name="椭圆 206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6" name="椭圆 207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8" name="椭圆 208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0" name="椭圆 199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2" name="椭圆 200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4" name="椭圆 201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6" name="椭圆 202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8" name="椭圆 193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0" name="椭圆 194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2" name="椭圆 195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4" name="椭圆 196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6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624205" y="2734945"/>
            <a:ext cx="7391400" cy="2331720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9288" name="署名"/>
          <p:cNvSpPr txBox="1"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854075" y="1958975"/>
            <a:ext cx="1277620" cy="577215"/>
          </a:xfrm>
          <a:prstGeom prst="rect"/>
          <a:noFill/>
        </p:spPr>
        <p:txBody>
          <a:bodyPr anchor="ctr" bIns="45720" lIns="91440" rIns="91440" rtlCol="0" tIns="4572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bg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编辑文本</a:t>
            </a:r>
            <a:endParaRPr dirty="0">
              <a:sym typeface="+mn-ea"/>
            </a:endParaRPr>
          </a:p>
        </p:txBody>
      </p:sp>
      <p:sp>
        <p:nvSpPr>
          <p:cNvPr id="1049290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92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294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298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00" name="正文"/>
          <p:cNvSpPr txBox="1">
            <a:spLocks noGrp="1"/>
          </p:cNvSpPr>
          <p:nvPr>
            <p:ph idx="4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2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4" name="椭圆 506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6" name="椭圆 507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8" name="椭圆 508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0" name="椭圆 509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2" name="椭圆 510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4" name="椭圆 511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6" name="椭圆 512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8" name="椭圆 513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0" name="椭圆 514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2" name="椭圆 515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4" name="椭圆 516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6" name="椭圆 517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8" name="椭圆 518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0" name="椭圆 519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2" name="椭圆 520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4" name="椭圆 521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6" name="椭圆 522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8" name="椭圆 523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0" name="椭圆 524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2" name="椭圆 525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4" name="椭圆 526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6" name="椭圆 527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8" name="椭圆 528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0" name="椭圆 529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2" name="椭圆 530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4" name="椭圆 531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6" name="椭圆 532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8" name="椭圆 533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0" name="椭圆 534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2" name="椭圆 535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4" name="椭圆 536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6" name="椭圆 537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8" name="椭圆 538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0" name="椭圆 539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2" name="椭圆 540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4" name="椭圆 541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6" name="椭圆 542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8" name="椭圆 543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0" name="椭圆 544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2" name="椭圆 545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4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608400" y="442348"/>
            <a:ext cx="10969200" cy="68135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386" name="日期占位符 4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88" name="页脚占位符 5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390" name="灯片编号占位符 6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9396" name="正文"/>
          <p:cNvSpPr txBox="1">
            <a:spLocks noGrp="1"/>
          </p:cNvSpPr>
          <p:nvPr>
            <p:ph idx="4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98" name="标题"/>
          <p:cNvSpPr txBox="1">
            <a:spLocks noGrp="1"/>
          </p:cNvSpPr>
          <p:nvPr>
            <p:ph type="title" idx="47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0" name="正文"/>
          <p:cNvSpPr txBox="1">
            <a:spLocks noGrp="1"/>
          </p:cNvSpPr>
          <p:nvPr>
            <p:ph idx="4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402" name="标题"/>
          <p:cNvSpPr txBox="1">
            <a:spLocks noGrp="1"/>
          </p:cNvSpPr>
          <p:nvPr>
            <p:ph type="title" idx="45"/>
            <p:custDataLst>
              <p:tags r:id="rId6"/>
            </p:custDataLst>
          </p:nvPr>
        </p:nvSpPr>
        <p:spPr>
          <a:xfrm>
            <a:off x="608400" y="1429865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4" name="椭圆 125"/>
          <p:cNvSpPr/>
          <p:nvPr>
            <p:custDataLst>
              <p:tags r:id="rId7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6" name="椭圆 126"/>
          <p:cNvSpPr/>
          <p:nvPr>
            <p:custDataLst>
              <p:tags r:id="rId8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8" name="椭圆 127"/>
          <p:cNvSpPr/>
          <p:nvPr>
            <p:custDataLst>
              <p:tags r:id="rId9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0" name="椭圆 128"/>
          <p:cNvSpPr/>
          <p:nvPr>
            <p:custDataLst>
              <p:tags r:id="rId10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2" name="椭圆 129"/>
          <p:cNvSpPr/>
          <p:nvPr>
            <p:custDataLst>
              <p:tags r:id="rId11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4" name="椭圆 130"/>
          <p:cNvSpPr/>
          <p:nvPr>
            <p:custDataLst>
              <p:tags r:id="rId12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6" name="椭圆 131"/>
          <p:cNvSpPr/>
          <p:nvPr>
            <p:custDataLst>
              <p:tags r:id="rId13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8" name="椭圆 132"/>
          <p:cNvSpPr/>
          <p:nvPr>
            <p:custDataLst>
              <p:tags r:id="rId14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0" name="椭圆 133"/>
          <p:cNvSpPr/>
          <p:nvPr>
            <p:custDataLst>
              <p:tags r:id="rId15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2" name="椭圆 134"/>
          <p:cNvSpPr/>
          <p:nvPr>
            <p:custDataLst>
              <p:tags r:id="rId16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4" name="椭圆 135"/>
          <p:cNvSpPr/>
          <p:nvPr>
            <p:custDataLst>
              <p:tags r:id="rId17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6" name="椭圆 136"/>
          <p:cNvSpPr/>
          <p:nvPr>
            <p:custDataLst>
              <p:tags r:id="rId18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8" name="椭圆 137"/>
          <p:cNvSpPr/>
          <p:nvPr>
            <p:custDataLst>
              <p:tags r:id="rId19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0" name="椭圆 138"/>
          <p:cNvSpPr/>
          <p:nvPr>
            <p:custDataLst>
              <p:tags r:id="rId20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2" name="椭圆 139"/>
          <p:cNvSpPr/>
          <p:nvPr>
            <p:custDataLst>
              <p:tags r:id="rId21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4" name="椭圆 140"/>
          <p:cNvSpPr/>
          <p:nvPr>
            <p:custDataLst>
              <p:tags r:id="rId22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6" name="椭圆 141"/>
          <p:cNvSpPr/>
          <p:nvPr>
            <p:custDataLst>
              <p:tags r:id="rId23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8" name="椭圆 142"/>
          <p:cNvSpPr/>
          <p:nvPr>
            <p:custDataLst>
              <p:tags r:id="rId24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0" name="椭圆 143"/>
          <p:cNvSpPr/>
          <p:nvPr>
            <p:custDataLst>
              <p:tags r:id="rId25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2" name="椭圆 144"/>
          <p:cNvSpPr/>
          <p:nvPr>
            <p:custDataLst>
              <p:tags r:id="rId26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4" name="椭圆 145"/>
          <p:cNvSpPr/>
          <p:nvPr>
            <p:custDataLst>
              <p:tags r:id="rId27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6" name="椭圆 146"/>
          <p:cNvSpPr/>
          <p:nvPr>
            <p:custDataLst>
              <p:tags r:id="rId28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8" name="椭圆 147"/>
          <p:cNvSpPr/>
          <p:nvPr>
            <p:custDataLst>
              <p:tags r:id="rId29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0" name="椭圆 148"/>
          <p:cNvSpPr/>
          <p:nvPr>
            <p:custDataLst>
              <p:tags r:id="rId30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2" name="椭圆 149"/>
          <p:cNvSpPr/>
          <p:nvPr>
            <p:custDataLst>
              <p:tags r:id="rId31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4" name="椭圆 150"/>
          <p:cNvSpPr/>
          <p:nvPr>
            <p:custDataLst>
              <p:tags r:id="rId32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6" name="椭圆 151"/>
          <p:cNvSpPr/>
          <p:nvPr>
            <p:custDataLst>
              <p:tags r:id="rId33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8" name="椭圆 152"/>
          <p:cNvSpPr/>
          <p:nvPr>
            <p:custDataLst>
              <p:tags r:id="rId34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0" name="椭圆 153"/>
          <p:cNvSpPr/>
          <p:nvPr>
            <p:custDataLst>
              <p:tags r:id="rId35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2" name="椭圆 154"/>
          <p:cNvSpPr/>
          <p:nvPr>
            <p:custDataLst>
              <p:tags r:id="rId36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4" name="椭圆 191"/>
          <p:cNvSpPr/>
          <p:nvPr>
            <p:custDataLst>
              <p:tags r:id="rId37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6" name="椭圆 192"/>
          <p:cNvSpPr/>
          <p:nvPr>
            <p:custDataLst>
              <p:tags r:id="rId38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8" name="椭圆 194"/>
          <p:cNvSpPr/>
          <p:nvPr>
            <p:custDataLst>
              <p:tags r:id="rId39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0" name="椭圆 195"/>
          <p:cNvSpPr/>
          <p:nvPr>
            <p:custDataLst>
              <p:tags r:id="rId40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2" name="椭圆 196"/>
          <p:cNvSpPr/>
          <p:nvPr>
            <p:custDataLst>
              <p:tags r:id="rId41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4" name="椭圆 197"/>
          <p:cNvSpPr/>
          <p:nvPr>
            <p:custDataLst>
              <p:tags r:id="rId42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6" name="椭圆 198"/>
          <p:cNvSpPr/>
          <p:nvPr>
            <p:custDataLst>
              <p:tags r:id="rId43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8" name="椭圆 199"/>
          <p:cNvSpPr/>
          <p:nvPr>
            <p:custDataLst>
              <p:tags r:id="rId44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0" name="椭圆 200"/>
          <p:cNvSpPr/>
          <p:nvPr>
            <p:custDataLst>
              <p:tags r:id="rId45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2" name="椭圆 201"/>
          <p:cNvSpPr/>
          <p:nvPr>
            <p:custDataLst>
              <p:tags r:id="rId46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4" name="标题"/>
          <p:cNvSpPr txBox="1">
            <a:spLocks noGrp="1"/>
          </p:cNvSpPr>
          <p:nvPr>
            <p:ph type="title" idx="1"/>
            <p:custDataLst>
              <p:tags r:id="rId47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86" name="日期占位符 6"/>
          <p:cNvSpPr>
            <a:spLocks noGrp="1"/>
          </p:cNvSpPr>
          <p:nvPr>
            <p:ph type="dt" sz="half" idx="10"/>
            <p:custDataLst>
              <p:tags r:id="rId48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88" name="页脚占位符 7"/>
          <p:cNvSpPr>
            <a:spLocks noGrp="1"/>
          </p:cNvSpPr>
          <p:nvPr>
            <p:ph type="ftr" sz="quarter" idx="11"/>
            <p:custDataLst>
              <p:tags r:id="rId49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9490" name="灯片编号占位符 8"/>
          <p:cNvSpPr>
            <a:spLocks noGrp="1"/>
          </p:cNvSpPr>
          <p:nvPr>
            <p:ph type="sldNum" sz="quarter" idx="12"/>
            <p:custDataLst>
              <p:tags r:id="rId50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98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0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2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4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6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8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0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2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4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8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0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2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4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6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8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0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2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4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8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0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2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4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6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8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0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2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4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6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8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0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2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4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6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8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2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4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6" name="标题"/>
          <p:cNvSpPr txBox="1">
            <a:spLocks noGrp="1"/>
          </p:cNvSpPr>
          <p:nvPr>
            <p:ph type="title" idx="1"/>
            <p:custDataLst>
              <p:tags r:id="rId43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578" name="日期占位符 2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580" name="页脚占位符 3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582" name="灯片编号占位符 4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8" name="椭圆 201"/>
          <p:cNvSpPr/>
          <p:nvPr>
            <p:custDataLst>
              <p:tags r:id="rId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0" name="椭圆 200"/>
          <p:cNvSpPr/>
          <p:nvPr>
            <p:custDataLst>
              <p:tags r:id="rId4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2" name="椭圆 199"/>
          <p:cNvSpPr/>
          <p:nvPr>
            <p:custDataLst>
              <p:tags r:id="rId5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4" name="椭圆 198"/>
          <p:cNvSpPr/>
          <p:nvPr>
            <p:custDataLst>
              <p:tags r:id="rId6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6" name="椭圆 197"/>
          <p:cNvSpPr/>
          <p:nvPr>
            <p:custDataLst>
              <p:tags r:id="rId7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8" name="椭圆 196"/>
          <p:cNvSpPr/>
          <p:nvPr>
            <p:custDataLst>
              <p:tags r:id="rId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0" name="椭圆 195"/>
          <p:cNvSpPr/>
          <p:nvPr>
            <p:custDataLst>
              <p:tags r:id="rId9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2" name="椭圆 194"/>
          <p:cNvSpPr/>
          <p:nvPr>
            <p:custDataLst>
              <p:tags r:id="rId10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4" name="椭圆 192"/>
          <p:cNvSpPr/>
          <p:nvPr>
            <p:custDataLst>
              <p:tags r:id="rId11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6" name="椭圆 191"/>
          <p:cNvSpPr/>
          <p:nvPr>
            <p:custDataLst>
              <p:tags r:id="rId12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8" name="椭圆 154"/>
          <p:cNvSpPr/>
          <p:nvPr>
            <p:custDataLst>
              <p:tags r:id="rId1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0" name="椭圆 153"/>
          <p:cNvSpPr/>
          <p:nvPr>
            <p:custDataLst>
              <p:tags r:id="rId14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2" name="椭圆 152"/>
          <p:cNvSpPr/>
          <p:nvPr>
            <p:custDataLst>
              <p:tags r:id="rId15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4" name="椭圆 151"/>
          <p:cNvSpPr/>
          <p:nvPr>
            <p:custDataLst>
              <p:tags r:id="rId16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6" name="椭圆 150"/>
          <p:cNvSpPr/>
          <p:nvPr>
            <p:custDataLst>
              <p:tags r:id="rId17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8" name="椭圆 149"/>
          <p:cNvSpPr/>
          <p:nvPr>
            <p:custDataLst>
              <p:tags r:id="rId1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0" name="椭圆 148"/>
          <p:cNvSpPr/>
          <p:nvPr>
            <p:custDataLst>
              <p:tags r:id="rId19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2" name="椭圆 147"/>
          <p:cNvSpPr/>
          <p:nvPr>
            <p:custDataLst>
              <p:tags r:id="rId20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4" name="椭圆 146"/>
          <p:cNvSpPr/>
          <p:nvPr>
            <p:custDataLst>
              <p:tags r:id="rId21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0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2" name="椭圆 142"/>
          <p:cNvSpPr/>
          <p:nvPr>
            <p:custDataLst>
              <p:tags r:id="rId25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4" name="椭圆 141"/>
          <p:cNvSpPr/>
          <p:nvPr>
            <p:custDataLst>
              <p:tags r:id="rId26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6" name="椭圆 140"/>
          <p:cNvSpPr/>
          <p:nvPr>
            <p:custDataLst>
              <p:tags r:id="rId27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8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0" name="椭圆 138"/>
          <p:cNvSpPr/>
          <p:nvPr>
            <p:custDataLst>
              <p:tags r:id="rId29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2" name="椭圆 137"/>
          <p:cNvSpPr/>
          <p:nvPr>
            <p:custDataLst>
              <p:tags r:id="rId30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4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6" name="椭圆 135"/>
          <p:cNvSpPr/>
          <p:nvPr>
            <p:custDataLst>
              <p:tags r:id="rId32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8" name="椭圆 134"/>
          <p:cNvSpPr/>
          <p:nvPr>
            <p:custDataLst>
              <p:tags r:id="rId3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0" name="椭圆 133"/>
          <p:cNvSpPr/>
          <p:nvPr>
            <p:custDataLst>
              <p:tags r:id="rId34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2" name="椭圆 132"/>
          <p:cNvSpPr/>
          <p:nvPr>
            <p:custDataLst>
              <p:tags r:id="rId35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4" name="椭圆 131"/>
          <p:cNvSpPr/>
          <p:nvPr>
            <p:custDataLst>
              <p:tags r:id="rId36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6" name="椭圆 130"/>
          <p:cNvSpPr/>
          <p:nvPr>
            <p:custDataLst>
              <p:tags r:id="rId37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8" name="椭圆 129"/>
          <p:cNvSpPr/>
          <p:nvPr>
            <p:custDataLst>
              <p:tags r:id="rId3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0" name="椭圆 128"/>
          <p:cNvSpPr/>
          <p:nvPr>
            <p:custDataLst>
              <p:tags r:id="rId39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2" name="椭圆 127"/>
          <p:cNvSpPr/>
          <p:nvPr>
            <p:custDataLst>
              <p:tags r:id="rId40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4" name="椭圆 126"/>
          <p:cNvSpPr/>
          <p:nvPr>
            <p:custDataLst>
              <p:tags r:id="rId41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6" name="椭圆 125"/>
          <p:cNvSpPr/>
          <p:nvPr>
            <p:custDataLst>
              <p:tags r:id="rId42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8" name="日期占位符 1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670" name="页脚占位符 2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672" name="灯片编号占位符 3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6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8" name="正文"/>
          <p:cNvSpPr txBox="1">
            <a:spLocks noGrp="1"/>
          </p:cNvSpPr>
          <p:nvPr>
            <p:ph idx="44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680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2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4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6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8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0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4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6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8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0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2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4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6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8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0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4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6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0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2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4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6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8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0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4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6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8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0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2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4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8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0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2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4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6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8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60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762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764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68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70" name="副标题"/>
          <p:cNvSpPr txBox="1">
            <a:spLocks noGrp="1"/>
          </p:cNvSpPr>
          <p:nvPr>
            <p:ph type="body" idx="45" hasCustomPrompt="1"/>
            <p:custDataLst>
              <p:tags r:id="rId3"/>
            </p:custDataLst>
          </p:nvPr>
        </p:nvSpPr>
        <p:spPr>
          <a:xfrm>
            <a:off x="608400" y="1237350"/>
            <a:ext cx="10969200" cy="4000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9772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4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6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8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2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4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6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8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0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2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4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6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8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2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4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6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8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0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2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4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6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8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2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4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6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8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0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4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6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8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0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2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4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6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8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0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2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608400" y="45859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854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856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858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159" name="图片 258" descr="亮着灯的房子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864" name="椭圆 265"/>
          <p:cNvSpPr/>
          <p:nvPr>
            <p:custDataLst>
              <p:tags r:id="rId5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6" name="椭圆 268"/>
          <p:cNvSpPr/>
          <p:nvPr>
            <p:custDataLst>
              <p:tags r:id="rId6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8" name="椭圆 273"/>
          <p:cNvSpPr/>
          <p:nvPr>
            <p:custDataLst>
              <p:tags r:id="rId7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0" name="椭圆 274"/>
          <p:cNvSpPr/>
          <p:nvPr>
            <p:custDataLst>
              <p:tags r:id="rId8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2" name="椭圆 275"/>
          <p:cNvSpPr/>
          <p:nvPr>
            <p:custDataLst>
              <p:tags r:id="rId9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4" name="椭圆 276"/>
          <p:cNvSpPr/>
          <p:nvPr>
            <p:custDataLst>
              <p:tags r:id="rId10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6" name="椭圆 277"/>
          <p:cNvSpPr/>
          <p:nvPr>
            <p:custDataLst>
              <p:tags r:id="rId11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8" name="椭圆 278"/>
          <p:cNvSpPr/>
          <p:nvPr>
            <p:custDataLst>
              <p:tags r:id="rId12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0" name="椭圆 279"/>
          <p:cNvSpPr/>
          <p:nvPr>
            <p:custDataLst>
              <p:tags r:id="rId13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2" name="椭圆 280"/>
          <p:cNvSpPr/>
          <p:nvPr>
            <p:custDataLst>
              <p:tags r:id="rId14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4" name="椭圆 281"/>
          <p:cNvSpPr/>
          <p:nvPr>
            <p:custDataLst>
              <p:tags r:id="rId15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6" name="椭圆 282"/>
          <p:cNvSpPr/>
          <p:nvPr>
            <p:custDataLst>
              <p:tags r:id="rId16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8" name="椭圆 283"/>
          <p:cNvSpPr/>
          <p:nvPr>
            <p:custDataLst>
              <p:tags r:id="rId17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0" name="椭圆 284"/>
          <p:cNvSpPr/>
          <p:nvPr>
            <p:custDataLst>
              <p:tags r:id="rId18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2" name="椭圆 285"/>
          <p:cNvSpPr/>
          <p:nvPr>
            <p:custDataLst>
              <p:tags r:id="rId19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4" name="椭圆 286"/>
          <p:cNvSpPr/>
          <p:nvPr>
            <p:custDataLst>
              <p:tags r:id="rId20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6" name="椭圆 287"/>
          <p:cNvSpPr/>
          <p:nvPr>
            <p:custDataLst>
              <p:tags r:id="rId21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8" name="椭圆 288"/>
          <p:cNvSpPr/>
          <p:nvPr>
            <p:custDataLst>
              <p:tags r:id="rId22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0" name="椭圆 289"/>
          <p:cNvSpPr/>
          <p:nvPr>
            <p:custDataLst>
              <p:tags r:id="rId23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2" name="椭圆 290"/>
          <p:cNvSpPr/>
          <p:nvPr>
            <p:custDataLst>
              <p:tags r:id="rId24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4" name="椭圆 291"/>
          <p:cNvSpPr/>
          <p:nvPr>
            <p:custDataLst>
              <p:tags r:id="rId25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6" name="椭圆 292"/>
          <p:cNvSpPr/>
          <p:nvPr>
            <p:custDataLst>
              <p:tags r:id="rId26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8" name="椭圆 293"/>
          <p:cNvSpPr/>
          <p:nvPr>
            <p:custDataLst>
              <p:tags r:id="rId27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0" name="椭圆 294"/>
          <p:cNvSpPr/>
          <p:nvPr>
            <p:custDataLst>
              <p:tags r:id="rId28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2" name="椭圆 295"/>
          <p:cNvSpPr/>
          <p:nvPr>
            <p:custDataLst>
              <p:tags r:id="rId29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4" name="椭圆 296"/>
          <p:cNvSpPr/>
          <p:nvPr>
            <p:custDataLst>
              <p:tags r:id="rId30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6" name="椭圆 297"/>
          <p:cNvSpPr/>
          <p:nvPr>
            <p:custDataLst>
              <p:tags r:id="rId31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8" name="椭圆 298"/>
          <p:cNvSpPr/>
          <p:nvPr>
            <p:custDataLst>
              <p:tags r:id="rId32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0" name="椭圆 299"/>
          <p:cNvSpPr/>
          <p:nvPr>
            <p:custDataLst>
              <p:tags r:id="rId33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2" name="椭圆 300"/>
          <p:cNvSpPr/>
          <p:nvPr>
            <p:custDataLst>
              <p:tags r:id="rId34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4" name="任意多边形: 形状 301"/>
          <p:cNvSpPr/>
          <p:nvPr>
            <p:custDataLst>
              <p:tags r:id="rId35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6" name="任意多边形: 形状 302"/>
          <p:cNvSpPr/>
          <p:nvPr>
            <p:custDataLst>
              <p:tags r:id="rId36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8" name="任意多边形: 形状 303"/>
          <p:cNvSpPr/>
          <p:nvPr>
            <p:custDataLst>
              <p:tags r:id="rId37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0" name="任意多边形: 形状 304"/>
          <p:cNvSpPr/>
          <p:nvPr>
            <p:custDataLst>
              <p:tags r:id="rId38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2" name="任意多边形: 形状 305"/>
          <p:cNvSpPr/>
          <p:nvPr>
            <p:custDataLst>
              <p:tags r:id="rId39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4" name="任意多边形: 形状 306"/>
          <p:cNvSpPr/>
          <p:nvPr>
            <p:custDataLst>
              <p:tags r:id="rId40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6" name="椭圆 307"/>
          <p:cNvSpPr/>
          <p:nvPr>
            <p:custDataLst>
              <p:tags r:id="rId41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8" name="椭圆 308"/>
          <p:cNvSpPr/>
          <p:nvPr>
            <p:custDataLst>
              <p:tags r:id="rId42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0" name="椭圆 309"/>
          <p:cNvSpPr/>
          <p:nvPr>
            <p:custDataLst>
              <p:tags r:id="rId43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2" name="椭圆 310"/>
          <p:cNvSpPr/>
          <p:nvPr>
            <p:custDataLst>
              <p:tags r:id="rId44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4" name="椭圆 311"/>
          <p:cNvSpPr/>
          <p:nvPr>
            <p:custDataLst>
              <p:tags r:id="rId45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6" name="椭圆 312"/>
          <p:cNvSpPr/>
          <p:nvPr>
            <p:custDataLst>
              <p:tags r:id="rId46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8" name="椭圆 314"/>
          <p:cNvSpPr/>
          <p:nvPr>
            <p:custDataLst>
              <p:tags r:id="rId47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0" name="椭圆 315"/>
          <p:cNvSpPr/>
          <p:nvPr>
            <p:custDataLst>
              <p:tags r:id="rId48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2" name="椭圆 316"/>
          <p:cNvSpPr/>
          <p:nvPr>
            <p:custDataLst>
              <p:tags r:id="rId49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4" name="椭圆 317"/>
          <p:cNvSpPr/>
          <p:nvPr>
            <p:custDataLst>
              <p:tags r:id="rId50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6" name="椭圆 318"/>
          <p:cNvSpPr/>
          <p:nvPr>
            <p:custDataLst>
              <p:tags r:id="rId51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8" name="椭圆 319"/>
          <p:cNvSpPr/>
          <p:nvPr>
            <p:custDataLst>
              <p:tags r:id="rId52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0" name="椭圆 320"/>
          <p:cNvSpPr/>
          <p:nvPr>
            <p:custDataLst>
              <p:tags r:id="rId53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2" name="椭圆 321"/>
          <p:cNvSpPr/>
          <p:nvPr>
            <p:custDataLst>
              <p:tags r:id="rId54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4" name="椭圆 322"/>
          <p:cNvSpPr/>
          <p:nvPr>
            <p:custDataLst>
              <p:tags r:id="rId55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6" name="椭圆 323"/>
          <p:cNvSpPr/>
          <p:nvPr>
            <p:custDataLst>
              <p:tags r:id="rId56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8" name="椭圆 324"/>
          <p:cNvSpPr/>
          <p:nvPr>
            <p:custDataLst>
              <p:tags r:id="rId57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0" name="椭圆 325"/>
          <p:cNvSpPr/>
          <p:nvPr>
            <p:custDataLst>
              <p:tags r:id="rId58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2" name="椭圆 326"/>
          <p:cNvSpPr/>
          <p:nvPr>
            <p:custDataLst>
              <p:tags r:id="rId59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4" name="椭圆 327"/>
          <p:cNvSpPr/>
          <p:nvPr>
            <p:custDataLst>
              <p:tags r:id="rId60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6" name="椭圆 328"/>
          <p:cNvSpPr/>
          <p:nvPr>
            <p:custDataLst>
              <p:tags r:id="rId61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8" name="椭圆 329"/>
          <p:cNvSpPr/>
          <p:nvPr>
            <p:custDataLst>
              <p:tags r:id="rId62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0" name="椭圆 330"/>
          <p:cNvSpPr/>
          <p:nvPr>
            <p:custDataLst>
              <p:tags r:id="rId63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2" name="椭圆 331"/>
          <p:cNvSpPr/>
          <p:nvPr>
            <p:custDataLst>
              <p:tags r:id="rId64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4" name="椭圆 332"/>
          <p:cNvSpPr/>
          <p:nvPr>
            <p:custDataLst>
              <p:tags r:id="rId65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6" name="椭圆 333"/>
          <p:cNvSpPr/>
          <p:nvPr>
            <p:custDataLst>
              <p:tags r:id="rId66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8" name="椭圆 334"/>
          <p:cNvSpPr/>
          <p:nvPr>
            <p:custDataLst>
              <p:tags r:id="rId67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0" name="椭圆 335"/>
          <p:cNvSpPr/>
          <p:nvPr>
            <p:custDataLst>
              <p:tags r:id="rId68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2" name="椭圆 336"/>
          <p:cNvSpPr/>
          <p:nvPr>
            <p:custDataLst>
              <p:tags r:id="rId69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4" name="椭圆 337"/>
          <p:cNvSpPr/>
          <p:nvPr>
            <p:custDataLst>
              <p:tags r:id="rId70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6" name="椭圆 338"/>
          <p:cNvSpPr/>
          <p:nvPr>
            <p:custDataLst>
              <p:tags r:id="rId71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8" name="椭圆 339"/>
          <p:cNvSpPr/>
          <p:nvPr>
            <p:custDataLst>
              <p:tags r:id="rId72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0" name="椭圆 340"/>
          <p:cNvSpPr/>
          <p:nvPr>
            <p:custDataLst>
              <p:tags r:id="rId73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2" name="椭圆 341"/>
          <p:cNvSpPr/>
          <p:nvPr>
            <p:custDataLst>
              <p:tags r:id="rId74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4" name="椭圆 342"/>
          <p:cNvSpPr/>
          <p:nvPr>
            <p:custDataLst>
              <p:tags r:id="rId75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6" name="椭圆 343"/>
          <p:cNvSpPr/>
          <p:nvPr>
            <p:custDataLst>
              <p:tags r:id="rId76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8" name="椭圆 344"/>
          <p:cNvSpPr/>
          <p:nvPr>
            <p:custDataLst>
              <p:tags r:id="rId77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0" name="椭圆 345"/>
          <p:cNvSpPr/>
          <p:nvPr>
            <p:custDataLst>
              <p:tags r:id="rId78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2" name="椭圆 346"/>
          <p:cNvSpPr/>
          <p:nvPr>
            <p:custDataLst>
              <p:tags r:id="rId79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4" name="椭圆 347"/>
          <p:cNvSpPr/>
          <p:nvPr>
            <p:custDataLst>
              <p:tags r:id="rId80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6" name="椭圆 348"/>
          <p:cNvSpPr/>
          <p:nvPr>
            <p:custDataLst>
              <p:tags r:id="rId81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8" name="椭圆 349"/>
          <p:cNvSpPr/>
          <p:nvPr>
            <p:custDataLst>
              <p:tags r:id="rId82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0" name="椭圆 350"/>
          <p:cNvSpPr/>
          <p:nvPr>
            <p:custDataLst>
              <p:tags r:id="rId83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2" name="椭圆 351"/>
          <p:cNvSpPr/>
          <p:nvPr>
            <p:custDataLst>
              <p:tags r:id="rId84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4" name="椭圆 352"/>
          <p:cNvSpPr/>
          <p:nvPr>
            <p:custDataLst>
              <p:tags r:id="rId85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6" name="椭圆 353"/>
          <p:cNvSpPr/>
          <p:nvPr>
            <p:custDataLst>
              <p:tags r:id="rId86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8" name="标题"/>
          <p:cNvSpPr txBox="1">
            <a:spLocks noGrp="1"/>
          </p:cNvSpPr>
          <p:nvPr>
            <p:ph type="title" idx="2" hasCustomPrompt="1"/>
            <p:custDataLst>
              <p:tags r:id="rId87"/>
            </p:custDataLst>
          </p:nvPr>
        </p:nvSpPr>
        <p:spPr>
          <a:xfrm>
            <a:off x="1856740" y="1411605"/>
            <a:ext cx="5520055" cy="1870075"/>
          </a:xfrm>
          <a:prstGeom prst="rect"/>
          <a:noFill/>
        </p:spPr>
        <p:txBody>
          <a:bodyPr anchor="b" anchorCtr="0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50030" name="署名"/>
          <p:cNvSpPr>
            <a:spLocks noGrp="1"/>
          </p:cNvSpPr>
          <p:nvPr>
            <p:ph type="body" idx="1" hasCustomPrompt="1"/>
            <p:custDataLst>
              <p:tags r:id="rId88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50032" name="日期占位符 3"/>
          <p:cNvSpPr>
            <a:spLocks noGrp="1"/>
          </p:cNvSpPr>
          <p:nvPr>
            <p:ph type="dt" sz="half" idx="10"/>
            <p:custDataLst>
              <p:tags r:id="rId89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034" name="页脚占位符 4"/>
          <p:cNvSpPr>
            <a:spLocks noGrp="1"/>
          </p:cNvSpPr>
          <p:nvPr>
            <p:ph type="ftr" sz="quarter" idx="11"/>
            <p:custDataLst>
              <p:tags r:id="rId90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50036" name="灯片编号占位符 5"/>
          <p:cNvSpPr>
            <a:spLocks noGrp="1"/>
          </p:cNvSpPr>
          <p:nvPr>
            <p:ph type="sldNum" sz="quarter" idx="12"/>
            <p:custDataLst>
              <p:tags r:id="rId91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49.xml"/><Relationship Id="rId13" Type="http://schemas.openxmlformats.org/officeDocument/2006/relationships/tags" Target="../tags/tag650.xml"/><Relationship Id="rId14" Type="http://schemas.openxmlformats.org/officeDocument/2006/relationships/tags" Target="../tags/tag651.xml"/><Relationship Id="rId15" Type="http://schemas.openxmlformats.org/officeDocument/2006/relationships/tags" Target="../tags/tag652.xml"/><Relationship Id="rId16" Type="http://schemas.openxmlformats.org/officeDocument/2006/relationships/tags" Target="../tags/tag653.xml"/><Relationship Id="rId17" Type="http://schemas.openxmlformats.org/officeDocument/2006/relationships/tags" Target="../tags/tag654.xml"/><Relationship Id="rId18" Type="http://schemas.openxmlformats.org/officeDocument/2006/relationships/tags" Target="../tags/tag655.xml"/><Relationship Id="rId19" Type="http://schemas.openxmlformats.org/officeDocument/2006/relationships/tags" Target="../tags/tag656.xml"/><Relationship Id="rId20" Type="http://schemas.openxmlformats.org/officeDocument/2006/relationships/tags" Target="../tags/tag657.xml"/><Relationship Id="rId21" Type="http://schemas.openxmlformats.org/officeDocument/2006/relationships/tags" Target="../tags/tag658.xml"/><Relationship Id="rId22" Type="http://schemas.openxmlformats.org/officeDocument/2006/relationships/tags" Target="../tags/tag659.xml"/><Relationship Id="rId23" Type="http://schemas.openxmlformats.org/officeDocument/2006/relationships/tags" Target="../tags/tag660.xml"/><Relationship Id="rId24" Type="http://schemas.openxmlformats.org/officeDocument/2006/relationships/tags" Target="../tags/tag661.xml"/><Relationship Id="rId25" Type="http://schemas.openxmlformats.org/officeDocument/2006/relationships/tags" Target="../tags/tag662.xml"/><Relationship Id="rId26" Type="http://schemas.openxmlformats.org/officeDocument/2006/relationships/tags" Target="../tags/tag663.xml"/><Relationship Id="rId27" Type="http://schemas.openxmlformats.org/officeDocument/2006/relationships/tags" Target="../tags/tag664.xml"/><Relationship Id="rId28" Type="http://schemas.openxmlformats.org/officeDocument/2006/relationships/tags" Target="../tags/tag665.xml"/><Relationship Id="rId29" Type="http://schemas.openxmlformats.org/officeDocument/2006/relationships/tags" Target="../tags/tag666.xml"/><Relationship Id="rId30" Type="http://schemas.openxmlformats.org/officeDocument/2006/relationships/tags" Target="../tags/tag667.xml"/><Relationship Id="rId31" Type="http://schemas.openxmlformats.org/officeDocument/2006/relationships/tags" Target="../tags/tag668.xml"/><Relationship Id="rId32" Type="http://schemas.openxmlformats.org/officeDocument/2006/relationships/tags" Target="../tags/tag669.xml"/><Relationship Id="rId33" Type="http://schemas.openxmlformats.org/officeDocument/2006/relationships/tags" Target="../tags/tag670.xml"/><Relationship Id="rId34" Type="http://schemas.openxmlformats.org/officeDocument/2006/relationships/tags" Target="../tags/tag671.xml"/><Relationship Id="rId35" Type="http://schemas.openxmlformats.org/officeDocument/2006/relationships/tags" Target="../tags/tag672.xml"/><Relationship Id="rId36" Type="http://schemas.openxmlformats.org/officeDocument/2006/relationships/tags" Target="../tags/tag673.xml"/><Relationship Id="rId37" Type="http://schemas.openxmlformats.org/officeDocument/2006/relationships/tags" Target="../tags/tag674.xml"/><Relationship Id="rId38" Type="http://schemas.openxmlformats.org/officeDocument/2006/relationships/tags" Target="../tags/tag675.xml"/><Relationship Id="rId39" Type="http://schemas.openxmlformats.org/officeDocument/2006/relationships/tags" Target="../tags/tag676.xml"/><Relationship Id="rId40" Type="http://schemas.openxmlformats.org/officeDocument/2006/relationships/tags" Target="../tags/tag677.xml"/><Relationship Id="rId41" Type="http://schemas.openxmlformats.org/officeDocument/2006/relationships/tags" Target="../tags/tag678.xml"/><Relationship Id="rId42" Type="http://schemas.openxmlformats.org/officeDocument/2006/relationships/tags" Target="../tags/tag679.xml"/><Relationship Id="rId43" Type="http://schemas.openxmlformats.org/officeDocument/2006/relationships/tags" Target="../tags/tag680.xml"/><Relationship Id="rId44" Type="http://schemas.openxmlformats.org/officeDocument/2006/relationships/tags" Target="../tags/tag681.xml"/><Relationship Id="rId45" Type="http://schemas.openxmlformats.org/officeDocument/2006/relationships/tags" Target="../tags/tag682.xml"/><Relationship Id="rId46" Type="http://schemas.openxmlformats.org/officeDocument/2006/relationships/tags" Target="../tags/tag683.xml"/><Relationship Id="rId47" Type="http://schemas.openxmlformats.org/officeDocument/2006/relationships/tags" Target="../tags/tag684.xml"/><Relationship Id="rId48" Type="http://schemas.openxmlformats.org/officeDocument/2006/relationships/tags" Target="../tags/tag685.xml"/><Relationship Id="rId49" Type="http://schemas.openxmlformats.org/officeDocument/2006/relationships/tags" Target="../tags/tag686.xml"/><Relationship Id="rId50" Type="http://schemas.openxmlformats.org/officeDocument/2006/relationships/tags" Target="../tags/tag687.xml"/><Relationship Id="rId51" Type="http://schemas.openxmlformats.org/officeDocument/2006/relationships/tags" Target="../tags/tag688.xml"/><Relationship Id="rId52" Type="http://schemas.openxmlformats.org/officeDocument/2006/relationships/tags" Target="../tags/tag689.xml"/><Relationship Id="rId53" Type="http://schemas.openxmlformats.org/officeDocument/2006/relationships/tags" Target="../tags/tag690.xml"/><Relationship Id="rId54" Type="http://schemas.openxmlformats.org/officeDocument/2006/relationships/tags" Target="../tags/tag691.xml"/><Relationship Id="rId55" Type="http://schemas.openxmlformats.org/officeDocument/2006/relationships/tags" Target="../tags/tag692.xml"/><Relationship Id="rId56" Type="http://schemas.openxmlformats.org/officeDocument/2006/relationships/tags" Target="../tags/tag693.xml"/><Relationship Id="rId57" Type="http://schemas.openxmlformats.org/officeDocument/2006/relationships/tags" Target="../tags/tag694.xml"/><Relationship Id="rId58" Type="http://schemas.openxmlformats.org/officeDocument/2006/relationships/tags" Target="../tags/tag695.xml"/><Relationship Id="rId59" Type="http://schemas.openxmlformats.org/officeDocument/2006/relationships/tags" Target="../tags/tag696.xml"/><Relationship Id="rId6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1356" r:id="rId1"/>
    <p:sldLayoutId id="2147501357" r:id="rId2"/>
    <p:sldLayoutId id="2147501358" r:id="rId3"/>
    <p:sldLayoutId id="2147501359" r:id="rId4"/>
    <p:sldLayoutId id="2147501360" r:id="rId5"/>
    <p:sldLayoutId id="2147501361" r:id="rId6"/>
    <p:sldLayoutId id="2147501362" r:id="rId7"/>
    <p:sldLayoutId id="2147501363" r:id="rId8"/>
    <p:sldLayoutId id="2147501364" r:id="rId9"/>
    <p:sldLayoutId id="2147501365" r:id="rId10"/>
    <p:sldLayoutId id="214750136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6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8" name="椭圆 125"/>
          <p:cNvSpPr/>
          <p:nvPr>
            <p:custDataLst>
              <p:tags r:id="rId1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0" name="椭圆 126"/>
          <p:cNvSpPr/>
          <p:nvPr>
            <p:custDataLst>
              <p:tags r:id="rId1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2" name="椭圆 127"/>
          <p:cNvSpPr/>
          <p:nvPr>
            <p:custDataLst>
              <p:tags r:id="rId1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4" name="椭圆 128"/>
          <p:cNvSpPr/>
          <p:nvPr>
            <p:custDataLst>
              <p:tags r:id="rId1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6" name="椭圆 129"/>
          <p:cNvSpPr/>
          <p:nvPr>
            <p:custDataLst>
              <p:tags r:id="rId1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8" name="椭圆 130"/>
          <p:cNvSpPr/>
          <p:nvPr>
            <p:custDataLst>
              <p:tags r:id="rId1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0" name="椭圆 131"/>
          <p:cNvSpPr/>
          <p:nvPr>
            <p:custDataLst>
              <p:tags r:id="rId2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2" name="椭圆 132"/>
          <p:cNvSpPr/>
          <p:nvPr>
            <p:custDataLst>
              <p:tags r:id="rId2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4" name="椭圆 133"/>
          <p:cNvSpPr/>
          <p:nvPr>
            <p:custDataLst>
              <p:tags r:id="rId2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6" name="椭圆 134"/>
          <p:cNvSpPr/>
          <p:nvPr>
            <p:custDataLst>
              <p:tags r:id="rId2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8" name="椭圆 135"/>
          <p:cNvSpPr/>
          <p:nvPr>
            <p:custDataLst>
              <p:tags r:id="rId2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0" name="椭圆 136"/>
          <p:cNvSpPr/>
          <p:nvPr>
            <p:custDataLst>
              <p:tags r:id="rId2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2" name="椭圆 137"/>
          <p:cNvSpPr/>
          <p:nvPr>
            <p:custDataLst>
              <p:tags r:id="rId2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4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6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8" name="椭圆 140"/>
          <p:cNvSpPr/>
          <p:nvPr>
            <p:custDataLst>
              <p:tags r:id="rId2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0" name="椭圆 141"/>
          <p:cNvSpPr/>
          <p:nvPr>
            <p:custDataLst>
              <p:tags r:id="rId3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2" name="椭圆 142"/>
          <p:cNvSpPr/>
          <p:nvPr>
            <p:custDataLst>
              <p:tags r:id="rId3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4" name="椭圆 143"/>
          <p:cNvSpPr/>
          <p:nvPr>
            <p:custDataLst>
              <p:tags r:id="rId3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6" name="椭圆 144"/>
          <p:cNvSpPr/>
          <p:nvPr>
            <p:custDataLst>
              <p:tags r:id="rId3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椭圆 145"/>
          <p:cNvSpPr/>
          <p:nvPr>
            <p:custDataLst>
              <p:tags r:id="rId3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0" name="椭圆 146"/>
          <p:cNvSpPr/>
          <p:nvPr>
            <p:custDataLst>
              <p:tags r:id="rId3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2" name="椭圆 147"/>
          <p:cNvSpPr/>
          <p:nvPr>
            <p:custDataLst>
              <p:tags r:id="rId3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4" name="椭圆 148"/>
          <p:cNvSpPr/>
          <p:nvPr>
            <p:custDataLst>
              <p:tags r:id="rId3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6" name="椭圆 149"/>
          <p:cNvSpPr/>
          <p:nvPr>
            <p:custDataLst>
              <p:tags r:id="rId3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椭圆 150"/>
          <p:cNvSpPr/>
          <p:nvPr>
            <p:custDataLst>
              <p:tags r:id="rId3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0" name="椭圆 151"/>
          <p:cNvSpPr/>
          <p:nvPr>
            <p:custDataLst>
              <p:tags r:id="rId4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2" name="椭圆 152"/>
          <p:cNvSpPr/>
          <p:nvPr>
            <p:custDataLst>
              <p:tags r:id="rId4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4" name="椭圆 153"/>
          <p:cNvSpPr/>
          <p:nvPr>
            <p:custDataLst>
              <p:tags r:id="rId4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6" name="椭圆 154"/>
          <p:cNvSpPr/>
          <p:nvPr>
            <p:custDataLst>
              <p:tags r:id="rId4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8" name="椭圆 191"/>
          <p:cNvSpPr/>
          <p:nvPr>
            <p:custDataLst>
              <p:tags r:id="rId4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0" name="椭圆 192"/>
          <p:cNvSpPr/>
          <p:nvPr>
            <p:custDataLst>
              <p:tags r:id="rId4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2" name="椭圆 194"/>
          <p:cNvSpPr/>
          <p:nvPr>
            <p:custDataLst>
              <p:tags r:id="rId4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4" name="椭圆 195"/>
          <p:cNvSpPr/>
          <p:nvPr>
            <p:custDataLst>
              <p:tags r:id="rId4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6" name="椭圆 196"/>
          <p:cNvSpPr/>
          <p:nvPr>
            <p:custDataLst>
              <p:tags r:id="rId4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8" name="椭圆 197"/>
          <p:cNvSpPr/>
          <p:nvPr>
            <p:custDataLst>
              <p:tags r:id="rId4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0" name="椭圆 198"/>
          <p:cNvSpPr/>
          <p:nvPr>
            <p:custDataLst>
              <p:tags r:id="rId5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2" name="椭圆 199"/>
          <p:cNvSpPr/>
          <p:nvPr>
            <p:custDataLst>
              <p:tags r:id="rId5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4" name="椭圆 200"/>
          <p:cNvSpPr/>
          <p:nvPr>
            <p:custDataLst>
              <p:tags r:id="rId5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6" name="椭圆 201"/>
          <p:cNvSpPr/>
          <p:nvPr>
            <p:custDataLst>
              <p:tags r:id="rId5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8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74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744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838200" y="504856"/>
            <a:ext cx="10515600" cy="646331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838200" y="1303547"/>
            <a:ext cx="10515600" cy="48734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buClrTx/>
              <a:buSzTx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buClrTx/>
              <a:buSzTx/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buClrTx/>
              <a:buSzTx/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buClrTx/>
              <a:buSzTx/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KSO_TEMPLATE" hidden="1"/>
          <p:cNvSpPr/>
          <p:nvPr userDrawn="1">
            <p:custDataLst>
              <p:tags r:id="rId5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1393" r:id="rId1"/>
    <p:sldLayoutId id="2147501394" r:id="rId2"/>
    <p:sldLayoutId id="2147501395" r:id="rId3"/>
    <p:sldLayoutId id="2147501396" r:id="rId4"/>
    <p:sldLayoutId id="2147501397" r:id="rId5"/>
    <p:sldLayoutId id="2147501398" r:id="rId6"/>
    <p:sldLayoutId id="2147501399" r:id="rId7"/>
    <p:sldLayoutId id="2147501400" r:id="rId8"/>
    <p:sldLayoutId id="2147501401" r:id="rId9"/>
    <p:sldLayoutId id="2147501402" r:id="rId10"/>
    <p:sldLayoutId id="214750140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6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97.xml"/><Relationship Id="rId2" Type="http://schemas.openxmlformats.org/officeDocument/2006/relationships/tags" Target="../tags/tag698.xml"/><Relationship Id="rId3" Type="http://schemas.openxmlformats.org/officeDocument/2006/relationships/tags" Target="../tags/tag699.xml"/><Relationship Id="rId4" Type="http://schemas.openxmlformats.org/officeDocument/2006/relationships/tags" Target="../tags/tag7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01.xml"/><Relationship Id="rId2" Type="http://schemas.openxmlformats.org/officeDocument/2006/relationships/tags" Target="../tags/tag702.xml"/><Relationship Id="rId3" Type="http://schemas.openxmlformats.org/officeDocument/2006/relationships/tags" Target="../tags/tag703.xml"/><Relationship Id="rId4" Type="http://schemas.openxmlformats.org/officeDocument/2006/relationships/tags" Target="../tags/tag704.xml"/><Relationship Id="rId5" Type="http://schemas.openxmlformats.org/officeDocument/2006/relationships/tags" Target="../tags/tag705.xml"/><Relationship Id="rId6" Type="http://schemas.openxmlformats.org/officeDocument/2006/relationships/tags" Target="../tags/tag706.xml"/><Relationship Id="rId7" Type="http://schemas.openxmlformats.org/officeDocument/2006/relationships/tags" Target="../tags/tag707.xml"/><Relationship Id="rId8" Type="http://schemas.openxmlformats.org/officeDocument/2006/relationships/tags" Target="../tags/tag708.xml"/><Relationship Id="rId9" Type="http://schemas.openxmlformats.org/officeDocument/2006/relationships/tags" Target="../tags/tag709.xml"/><Relationship Id="rId10" Type="http://schemas.openxmlformats.org/officeDocument/2006/relationships/tags" Target="../tags/tag710.xml"/><Relationship Id="rId11" Type="http://schemas.openxmlformats.org/officeDocument/2006/relationships/tags" Target="../tags/tag711.xml"/><Relationship Id="rId12" Type="http://schemas.openxmlformats.org/officeDocument/2006/relationships/tags" Target="../tags/tag712.xml"/><Relationship Id="rId13" Type="http://schemas.openxmlformats.org/officeDocument/2006/relationships/tags" Target="../tags/tag713.xml"/><Relationship Id="rId14" Type="http://schemas.openxmlformats.org/officeDocument/2006/relationships/tags" Target="../tags/tag714.xml"/><Relationship Id="rId15" Type="http://schemas.openxmlformats.org/officeDocument/2006/relationships/tags" Target="../tags/tag715.xml"/><Relationship Id="rId16" Type="http://schemas.openxmlformats.org/officeDocument/2006/relationships/tags" Target="../tags/tag716.xml"/><Relationship Id="rId17" Type="http://schemas.openxmlformats.org/officeDocument/2006/relationships/tags" Target="../tags/tag717.xml"/><Relationship Id="rId18" Type="http://schemas.openxmlformats.org/officeDocument/2006/relationships/tags" Target="../tags/tag718.xml"/><Relationship Id="rId19" Type="http://schemas.openxmlformats.org/officeDocument/2006/relationships/tags" Target="../tags/tag719.xml"/><Relationship Id="rId20" Type="http://schemas.openxmlformats.org/officeDocument/2006/relationships/tags" Target="../tags/tag720.xml"/><Relationship Id="rId21" Type="http://schemas.openxmlformats.org/officeDocument/2006/relationships/tags" Target="../tags/tag721.xml"/><Relationship Id="rId22" Type="http://schemas.openxmlformats.org/officeDocument/2006/relationships/tags" Target="../tags/tag722.xml"/><Relationship Id="rId23" Type="http://schemas.openxmlformats.org/officeDocument/2006/relationships/tags" Target="../tags/tag723.xml"/><Relationship Id="rId24" Type="http://schemas.openxmlformats.org/officeDocument/2006/relationships/tags" Target="../tags/tag724.xml"/><Relationship Id="rId25" Type="http://schemas.openxmlformats.org/officeDocument/2006/relationships/tags" Target="../tags/tag725.xml"/><Relationship Id="rId26" Type="http://schemas.openxmlformats.org/officeDocument/2006/relationships/tags" Target="../tags/tag726.xml"/><Relationship Id="rId27" Type="http://schemas.openxmlformats.org/officeDocument/2006/relationships/tags" Target="../tags/tag727.xml"/><Relationship Id="rId28" Type="http://schemas.openxmlformats.org/officeDocument/2006/relationships/slideLayout" Target="../slideLayouts/slideLayout14.xml"/><Relationship Id="rId2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28.xml"/><Relationship Id="rId2" Type="http://schemas.openxmlformats.org/officeDocument/2006/relationships/tags" Target="../tags/tag729.xml"/><Relationship Id="rId3" Type="http://schemas.openxmlformats.org/officeDocument/2006/relationships/tags" Target="../tags/tag730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731.xml"/><Relationship Id="rId2" Type="http://schemas.openxmlformats.org/officeDocument/2006/relationships/tags" Target="../tags/tag732.xml"/><Relationship Id="rId3" Type="http://schemas.openxmlformats.org/officeDocument/2006/relationships/tags" Target="../tags/tag733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734.xml"/><Relationship Id="rId2" Type="http://schemas.openxmlformats.org/officeDocument/2006/relationships/tags" Target="../tags/tag735.xml"/><Relationship Id="rId3" Type="http://schemas.openxmlformats.org/officeDocument/2006/relationships/tags" Target="../tags/tag736.xml"/><Relationship Id="rId4" Type="http://schemas.openxmlformats.org/officeDocument/2006/relationships/tags" Target="../tags/tag737.xml"/><Relationship Id="rId5" Type="http://schemas.openxmlformats.org/officeDocument/2006/relationships/tags" Target="../tags/tag738.xml"/><Relationship Id="rId6" Type="http://schemas.openxmlformats.org/officeDocument/2006/relationships/tags" Target="../tags/tag739.xml"/><Relationship Id="rId7" Type="http://schemas.openxmlformats.org/officeDocument/2006/relationships/tags" Target="../tags/tag740.xml"/><Relationship Id="rId8" Type="http://schemas.openxmlformats.org/officeDocument/2006/relationships/tags" Target="../tags/tag741.xml"/><Relationship Id="rId9" Type="http://schemas.openxmlformats.org/officeDocument/2006/relationships/tags" Target="../tags/tag742.xml"/><Relationship Id="rId10" Type="http://schemas.openxmlformats.org/officeDocument/2006/relationships/tags" Target="../tags/tag743.xml"/><Relationship Id="rId11" Type="http://schemas.openxmlformats.org/officeDocument/2006/relationships/tags" Target="../tags/tag744.xml"/><Relationship Id="rId12" Type="http://schemas.openxmlformats.org/officeDocument/2006/relationships/tags" Target="../tags/tag745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746.xml"/><Relationship Id="rId2" Type="http://schemas.openxmlformats.org/officeDocument/2006/relationships/tags" Target="../tags/tag747.xml"/><Relationship Id="rId3" Type="http://schemas.openxmlformats.org/officeDocument/2006/relationships/tags" Target="../tags/tag748.xml"/><Relationship Id="rId4" Type="http://schemas.openxmlformats.org/officeDocument/2006/relationships/tags" Target="../tags/tag749.xml"/><Relationship Id="rId5" Type="http://schemas.openxmlformats.org/officeDocument/2006/relationships/tags" Target="../tags/tag750.xml"/><Relationship Id="rId6" Type="http://schemas.openxmlformats.org/officeDocument/2006/relationships/tags" Target="../tags/tag751.xml"/><Relationship Id="rId7" Type="http://schemas.openxmlformats.org/officeDocument/2006/relationships/tags" Target="../tags/tag752.xml"/><Relationship Id="rId8" Type="http://schemas.openxmlformats.org/officeDocument/2006/relationships/tags" Target="../tags/tag753.xml"/><Relationship Id="rId9" Type="http://schemas.openxmlformats.org/officeDocument/2006/relationships/tags" Target="../tags/tag754.xml"/><Relationship Id="rId10" Type="http://schemas.openxmlformats.org/officeDocument/2006/relationships/tags" Target="../tags/tag755.xml"/><Relationship Id="rId11" Type="http://schemas.openxmlformats.org/officeDocument/2006/relationships/tags" Target="../tags/tag756.xml"/><Relationship Id="rId12" Type="http://schemas.openxmlformats.org/officeDocument/2006/relationships/tags" Target="../tags/tag757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758.xml"/><Relationship Id="rId2" Type="http://schemas.openxmlformats.org/officeDocument/2006/relationships/tags" Target="../tags/tag759.xml"/><Relationship Id="rId3" Type="http://schemas.openxmlformats.org/officeDocument/2006/relationships/tags" Target="../tags/tag760.xml"/><Relationship Id="rId4" Type="http://schemas.openxmlformats.org/officeDocument/2006/relationships/tags" Target="../tags/tag761.xml"/><Relationship Id="rId5" Type="http://schemas.openxmlformats.org/officeDocument/2006/relationships/tags" Target="../tags/tag762.xml"/><Relationship Id="rId6" Type="http://schemas.openxmlformats.org/officeDocument/2006/relationships/tags" Target="../tags/tag763.xml"/><Relationship Id="rId7" Type="http://schemas.openxmlformats.org/officeDocument/2006/relationships/tags" Target="../tags/tag764.xml"/><Relationship Id="rId8" Type="http://schemas.openxmlformats.org/officeDocument/2006/relationships/tags" Target="../tags/tag765.xml"/><Relationship Id="rId9" Type="http://schemas.openxmlformats.org/officeDocument/2006/relationships/tags" Target="../tags/tag766.xml"/><Relationship Id="rId10" Type="http://schemas.openxmlformats.org/officeDocument/2006/relationships/tags" Target="../tags/tag767.xml"/><Relationship Id="rId11" Type="http://schemas.openxmlformats.org/officeDocument/2006/relationships/tags" Target="../tags/tag768.xml"/><Relationship Id="rId12" Type="http://schemas.openxmlformats.org/officeDocument/2006/relationships/tags" Target="../tags/tag769.xml"/><Relationship Id="rId13" Type="http://schemas.openxmlformats.org/officeDocument/2006/relationships/tags" Target="../tags/tag770.xml"/><Relationship Id="rId14" Type="http://schemas.openxmlformats.org/officeDocument/2006/relationships/tags" Target="../tags/tag771.xml"/><Relationship Id="rId15" Type="http://schemas.openxmlformats.org/officeDocument/2006/relationships/tags" Target="../tags/tag772.xml"/><Relationship Id="rId16" Type="http://schemas.openxmlformats.org/officeDocument/2006/relationships/tags" Target="../tags/tag773.xml"/><Relationship Id="rId1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774.xml"/><Relationship Id="rId2" Type="http://schemas.openxmlformats.org/officeDocument/2006/relationships/tags" Target="../tags/tag775.xml"/><Relationship Id="rId3" Type="http://schemas.openxmlformats.org/officeDocument/2006/relationships/tags" Target="../tags/tag776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777.xml"/><Relationship Id="rId2" Type="http://schemas.openxmlformats.org/officeDocument/2006/relationships/tags" Target="../tags/tag778.xml"/><Relationship Id="rId3" Type="http://schemas.openxmlformats.org/officeDocument/2006/relationships/tags" Target="../tags/tag779.xml"/><Relationship Id="rId4" Type="http://schemas.openxmlformats.org/officeDocument/2006/relationships/tags" Target="../tags/tag780.xml"/><Relationship Id="rId5" Type="http://schemas.openxmlformats.org/officeDocument/2006/relationships/tags" Target="../tags/tag781.xml"/><Relationship Id="rId6" Type="http://schemas.openxmlformats.org/officeDocument/2006/relationships/tags" Target="../tags/tag782.xml"/><Relationship Id="rId7" Type="http://schemas.openxmlformats.org/officeDocument/2006/relationships/tags" Target="../tags/tag783.xml"/><Relationship Id="rId8" Type="http://schemas.openxmlformats.org/officeDocument/2006/relationships/tags" Target="../tags/tag784.xml"/><Relationship Id="rId9" Type="http://schemas.openxmlformats.org/officeDocument/2006/relationships/tags" Target="../tags/tag785.xml"/><Relationship Id="rId10" Type="http://schemas.openxmlformats.org/officeDocument/2006/relationships/tags" Target="../tags/tag786.xml"/><Relationship Id="rId11" Type="http://schemas.openxmlformats.org/officeDocument/2006/relationships/tags" Target="../tags/tag787.xml"/><Relationship Id="rId12" Type="http://schemas.openxmlformats.org/officeDocument/2006/relationships/tags" Target="../tags/tag788.xml"/><Relationship Id="rId13" Type="http://schemas.openxmlformats.org/officeDocument/2006/relationships/tags" Target="../tags/tag789.xml"/><Relationship Id="rId14" Type="http://schemas.openxmlformats.org/officeDocument/2006/relationships/tags" Target="../tags/tag790.xml"/><Relationship Id="rId15" Type="http://schemas.openxmlformats.org/officeDocument/2006/relationships/tags" Target="../tags/tag791.xml"/><Relationship Id="rId16" Type="http://schemas.openxmlformats.org/officeDocument/2006/relationships/tags" Target="../tags/tag792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793.xml"/><Relationship Id="rId2" Type="http://schemas.openxmlformats.org/officeDocument/2006/relationships/tags" Target="../tags/tag794.xml"/><Relationship Id="rId3" Type="http://schemas.openxmlformats.org/officeDocument/2006/relationships/tags" Target="../tags/tag795.xml"/><Relationship Id="rId4" Type="http://schemas.openxmlformats.org/officeDocument/2006/relationships/tags" Target="../tags/tag796.xml"/><Relationship Id="rId5" Type="http://schemas.openxmlformats.org/officeDocument/2006/relationships/tags" Target="../tags/tag797.xml"/><Relationship Id="rId6" Type="http://schemas.openxmlformats.org/officeDocument/2006/relationships/tags" Target="../tags/tag798.xml"/><Relationship Id="rId7" Type="http://schemas.openxmlformats.org/officeDocument/2006/relationships/tags" Target="../tags/tag799.xml"/><Relationship Id="rId8" Type="http://schemas.openxmlformats.org/officeDocument/2006/relationships/tags" Target="../tags/tag800.xml"/><Relationship Id="rId9" Type="http://schemas.openxmlformats.org/officeDocument/2006/relationships/tags" Target="../tags/tag801.xml"/><Relationship Id="rId10" Type="http://schemas.openxmlformats.org/officeDocument/2006/relationships/tags" Target="../tags/tag802.xml"/><Relationship Id="rId11" Type="http://schemas.openxmlformats.org/officeDocument/2006/relationships/tags" Target="../tags/tag803.xml"/><Relationship Id="rId12" Type="http://schemas.openxmlformats.org/officeDocument/2006/relationships/tags" Target="../tags/tag804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805.xml"/><Relationship Id="rId2" Type="http://schemas.openxmlformats.org/officeDocument/2006/relationships/tags" Target="../tags/tag806.xml"/><Relationship Id="rId3" Type="http://schemas.openxmlformats.org/officeDocument/2006/relationships/tags" Target="../tags/tag807.xml"/><Relationship Id="rId4" Type="http://schemas.openxmlformats.org/officeDocument/2006/relationships/tags" Target="../tags/tag808.xml"/><Relationship Id="rId5" Type="http://schemas.openxmlformats.org/officeDocument/2006/relationships/tags" Target="../tags/tag809.xml"/><Relationship Id="rId6" Type="http://schemas.openxmlformats.org/officeDocument/2006/relationships/tags" Target="../tags/tag810.xml"/><Relationship Id="rId7" Type="http://schemas.openxmlformats.org/officeDocument/2006/relationships/tags" Target="../tags/tag811.xml"/><Relationship Id="rId8" Type="http://schemas.openxmlformats.org/officeDocument/2006/relationships/tags" Target="../tags/tag812.xml"/><Relationship Id="rId9" Type="http://schemas.openxmlformats.org/officeDocument/2006/relationships/tags" Target="../tags/tag813.xml"/><Relationship Id="rId10" Type="http://schemas.openxmlformats.org/officeDocument/2006/relationships/tags" Target="../tags/tag814.xml"/><Relationship Id="rId11" Type="http://schemas.openxmlformats.org/officeDocument/2006/relationships/tags" Target="../tags/tag815.xml"/><Relationship Id="rId12" Type="http://schemas.openxmlformats.org/officeDocument/2006/relationships/tags" Target="../tags/tag816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817.xml"/><Relationship Id="rId2" Type="http://schemas.openxmlformats.org/officeDocument/2006/relationships/tags" Target="../tags/tag818.xml"/><Relationship Id="rId3" Type="http://schemas.openxmlformats.org/officeDocument/2006/relationships/tags" Target="../tags/tag819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820.xml"/><Relationship Id="rId2" Type="http://schemas.openxmlformats.org/officeDocument/2006/relationships/tags" Target="../tags/tag821.xml"/><Relationship Id="rId3" Type="http://schemas.openxmlformats.org/officeDocument/2006/relationships/tags" Target="../tags/tag822.xml"/><Relationship Id="rId4" Type="http://schemas.openxmlformats.org/officeDocument/2006/relationships/tags" Target="../tags/tag823.xml"/><Relationship Id="rId5" Type="http://schemas.openxmlformats.org/officeDocument/2006/relationships/tags" Target="../tags/tag824.xml"/><Relationship Id="rId6" Type="http://schemas.openxmlformats.org/officeDocument/2006/relationships/tags" Target="../tags/tag825.xml"/><Relationship Id="rId7" Type="http://schemas.openxmlformats.org/officeDocument/2006/relationships/tags" Target="../tags/tag826.xml"/><Relationship Id="rId8" Type="http://schemas.openxmlformats.org/officeDocument/2006/relationships/tags" Target="../tags/tag827.xml"/><Relationship Id="rId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828.xml"/><Relationship Id="rId2" Type="http://schemas.openxmlformats.org/officeDocument/2006/relationships/tags" Target="../tags/tag829.xml"/><Relationship Id="rId3" Type="http://schemas.openxmlformats.org/officeDocument/2006/relationships/tags" Target="../tags/tag830.xml"/><Relationship Id="rId4" Type="http://schemas.openxmlformats.org/officeDocument/2006/relationships/tags" Target="../tags/tag831.xml"/><Relationship Id="rId5" Type="http://schemas.openxmlformats.org/officeDocument/2006/relationships/tags" Target="../tags/tag832.xml"/><Relationship Id="rId6" Type="http://schemas.openxmlformats.org/officeDocument/2006/relationships/tags" Target="../tags/tag833.xml"/><Relationship Id="rId7" Type="http://schemas.openxmlformats.org/officeDocument/2006/relationships/tags" Target="../tags/tag834.xml"/><Relationship Id="rId8" Type="http://schemas.openxmlformats.org/officeDocument/2006/relationships/tags" Target="../tags/tag835.xml"/><Relationship Id="rId9" Type="http://schemas.openxmlformats.org/officeDocument/2006/relationships/tags" Target="../tags/tag836.xml"/><Relationship Id="rId10" Type="http://schemas.openxmlformats.org/officeDocument/2006/relationships/tags" Target="../tags/tag837.xml"/><Relationship Id="rId11" Type="http://schemas.openxmlformats.org/officeDocument/2006/relationships/tags" Target="../tags/tag838.xml"/><Relationship Id="rId12" Type="http://schemas.openxmlformats.org/officeDocument/2006/relationships/tags" Target="../tags/tag839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840.xml"/><Relationship Id="rId2" Type="http://schemas.openxmlformats.org/officeDocument/2006/relationships/tags" Target="../tags/tag841.xml"/><Relationship Id="rId3" Type="http://schemas.openxmlformats.org/officeDocument/2006/relationships/tags" Target="../tags/tag842.xml"/><Relationship Id="rId4" Type="http://schemas.openxmlformats.org/officeDocument/2006/relationships/tags" Target="../tags/tag843.xml"/><Relationship Id="rId5" Type="http://schemas.openxmlformats.org/officeDocument/2006/relationships/tags" Target="../tags/tag844.xml"/><Relationship Id="rId6" Type="http://schemas.openxmlformats.org/officeDocument/2006/relationships/tags" Target="../tags/tag845.xml"/><Relationship Id="rId7" Type="http://schemas.openxmlformats.org/officeDocument/2006/relationships/tags" Target="../tags/tag846.xml"/><Relationship Id="rId8" Type="http://schemas.openxmlformats.org/officeDocument/2006/relationships/tags" Target="../tags/tag847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848.xml"/><Relationship Id="rId2" Type="http://schemas.openxmlformats.org/officeDocument/2006/relationships/tags" Target="../tags/tag849.xml"/><Relationship Id="rId3" Type="http://schemas.openxmlformats.org/officeDocument/2006/relationships/tags" Target="../tags/tag850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851.xml"/><Relationship Id="rId2" Type="http://schemas.openxmlformats.org/officeDocument/2006/relationships/tags" Target="../tags/tag852.xml"/><Relationship Id="rId3" Type="http://schemas.openxmlformats.org/officeDocument/2006/relationships/tags" Target="../tags/tag853.xml"/><Relationship Id="rId4" Type="http://schemas.openxmlformats.org/officeDocument/2006/relationships/tags" Target="../tags/tag854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855.xml"/><Relationship Id="rId2" Type="http://schemas.openxmlformats.org/officeDocument/2006/relationships/tags" Target="../tags/tag856.xml"/><Relationship Id="rId3" Type="http://schemas.openxmlformats.org/officeDocument/2006/relationships/tags" Target="../tags/tag857.xml"/><Relationship Id="rId4" Type="http://schemas.openxmlformats.org/officeDocument/2006/relationships/tags" Target="../tags/tag858.xml"/><Relationship Id="rId5" Type="http://schemas.openxmlformats.org/officeDocument/2006/relationships/tags" Target="../tags/tag859.xml"/><Relationship Id="rId6" Type="http://schemas.openxmlformats.org/officeDocument/2006/relationships/tags" Target="../tags/tag860.xml"/><Relationship Id="rId7" Type="http://schemas.openxmlformats.org/officeDocument/2006/relationships/tags" Target="../tags/tag861.xml"/><Relationship Id="rId8" Type="http://schemas.openxmlformats.org/officeDocument/2006/relationships/tags" Target="../tags/tag862.xml"/><Relationship Id="rId9" Type="http://schemas.openxmlformats.org/officeDocument/2006/relationships/tags" Target="../tags/tag863.xml"/><Relationship Id="rId10" Type="http://schemas.openxmlformats.org/officeDocument/2006/relationships/tags" Target="../tags/tag864.xml"/><Relationship Id="rId11" Type="http://schemas.openxmlformats.org/officeDocument/2006/relationships/tags" Target="../tags/tag865.xml"/><Relationship Id="rId12" Type="http://schemas.openxmlformats.org/officeDocument/2006/relationships/tags" Target="../tags/tag866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867.xml"/><Relationship Id="rId2" Type="http://schemas.openxmlformats.org/officeDocument/2006/relationships/tags" Target="../tags/tag868.xml"/><Relationship Id="rId3" Type="http://schemas.openxmlformats.org/officeDocument/2006/relationships/tags" Target="../tags/tag869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870.xml"/><Relationship Id="rId2" Type="http://schemas.openxmlformats.org/officeDocument/2006/relationships/tags" Target="../tags/tag871.xml"/><Relationship Id="rId3" Type="http://schemas.openxmlformats.org/officeDocument/2006/relationships/tags" Target="../tags/tag872.xml"/><Relationship Id="rId4" Type="http://schemas.openxmlformats.org/officeDocument/2006/relationships/tags" Target="../tags/tag873.xml"/><Relationship Id="rId5" Type="http://schemas.openxmlformats.org/officeDocument/2006/relationships/tags" Target="../tags/tag874.xml"/><Relationship Id="rId6" Type="http://schemas.openxmlformats.org/officeDocument/2006/relationships/tags" Target="../tags/tag875.xml"/><Relationship Id="rId7" Type="http://schemas.openxmlformats.org/officeDocument/2006/relationships/tags" Target="../tags/tag876.xml"/><Relationship Id="rId8" Type="http://schemas.openxmlformats.org/officeDocument/2006/relationships/tags" Target="../tags/tag877.xml"/><Relationship Id="rId9" Type="http://schemas.openxmlformats.org/officeDocument/2006/relationships/tags" Target="../tags/tag878.xml"/><Relationship Id="rId10" Type="http://schemas.openxmlformats.org/officeDocument/2006/relationships/tags" Target="../tags/tag879.xml"/><Relationship Id="rId11" Type="http://schemas.openxmlformats.org/officeDocument/2006/relationships/tags" Target="../tags/tag880.xml"/><Relationship Id="rId12" Type="http://schemas.openxmlformats.org/officeDocument/2006/relationships/tags" Target="../tags/tag881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882.xml"/><Relationship Id="rId2" Type="http://schemas.openxmlformats.org/officeDocument/2006/relationships/tags" Target="../tags/tag883.xml"/><Relationship Id="rId3" Type="http://schemas.openxmlformats.org/officeDocument/2006/relationships/tags" Target="../tags/tag884.xml"/><Relationship Id="rId4" Type="http://schemas.openxmlformats.org/officeDocument/2006/relationships/tags" Target="../tags/tag885.xml"/><Relationship Id="rId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886.xml"/><Relationship Id="rId2" Type="http://schemas.openxmlformats.org/officeDocument/2006/relationships/tags" Target="../tags/tag887.xml"/><Relationship Id="rId3" Type="http://schemas.openxmlformats.org/officeDocument/2006/relationships/tags" Target="../tags/tag888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889.xml"/><Relationship Id="rId2" Type="http://schemas.openxmlformats.org/officeDocument/2006/relationships/tags" Target="../tags/tag890.xml"/><Relationship Id="rId3" Type="http://schemas.openxmlformats.org/officeDocument/2006/relationships/tags" Target="../tags/tag891.xml"/><Relationship Id="rId4" Type="http://schemas.openxmlformats.org/officeDocument/2006/relationships/tags" Target="../tags/tag892.xml"/><Relationship Id="rId5" Type="http://schemas.openxmlformats.org/officeDocument/2006/relationships/tags" Target="../tags/tag893.xml"/><Relationship Id="rId6" Type="http://schemas.openxmlformats.org/officeDocument/2006/relationships/tags" Target="../tags/tag894.xml"/><Relationship Id="rId7" Type="http://schemas.openxmlformats.org/officeDocument/2006/relationships/tags" Target="../tags/tag895.xml"/><Relationship Id="rId8" Type="http://schemas.openxmlformats.org/officeDocument/2006/relationships/tags" Target="../tags/tag896.xml"/><Relationship Id="rId9" Type="http://schemas.openxmlformats.org/officeDocument/2006/relationships/tags" Target="../tags/tag897.xml"/><Relationship Id="rId10" Type="http://schemas.openxmlformats.org/officeDocument/2006/relationships/tags" Target="../tags/tag898.xml"/><Relationship Id="rId11" Type="http://schemas.openxmlformats.org/officeDocument/2006/relationships/tags" Target="../tags/tag899.xml"/><Relationship Id="rId12" Type="http://schemas.openxmlformats.org/officeDocument/2006/relationships/tags" Target="../tags/tag900.xml"/><Relationship Id="rId13" Type="http://schemas.openxmlformats.org/officeDocument/2006/relationships/tags" Target="../tags/tag901.xml"/><Relationship Id="rId14" Type="http://schemas.openxmlformats.org/officeDocument/2006/relationships/tags" Target="../tags/tag902.xml"/><Relationship Id="rId15" Type="http://schemas.openxmlformats.org/officeDocument/2006/relationships/tags" Target="../tags/tag903.xml"/><Relationship Id="rId16" Type="http://schemas.openxmlformats.org/officeDocument/2006/relationships/tags" Target="../tags/tag904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905.xml"/><Relationship Id="rId2" Type="http://schemas.openxmlformats.org/officeDocument/2006/relationships/tags" Target="../tags/tag906.xml"/><Relationship Id="rId3" Type="http://schemas.openxmlformats.org/officeDocument/2006/relationships/tags" Target="../tags/tag907.xml"/><Relationship Id="rId4" Type="http://schemas.openxmlformats.org/officeDocument/2006/relationships/tags" Target="../tags/tag908.xml"/><Relationship Id="rId5" Type="http://schemas.openxmlformats.org/officeDocument/2006/relationships/tags" Target="../tags/tag909.xml"/><Relationship Id="rId6" Type="http://schemas.openxmlformats.org/officeDocument/2006/relationships/tags" Target="../tags/tag910.xml"/><Relationship Id="rId7" Type="http://schemas.openxmlformats.org/officeDocument/2006/relationships/tags" Target="../tags/tag911.xml"/><Relationship Id="rId8" Type="http://schemas.openxmlformats.org/officeDocument/2006/relationships/tags" Target="../tags/tag912.xml"/><Relationship Id="rId9" Type="http://schemas.openxmlformats.org/officeDocument/2006/relationships/tags" Target="../tags/tag913.xml"/><Relationship Id="rId10" Type="http://schemas.openxmlformats.org/officeDocument/2006/relationships/tags" Target="../tags/tag914.xml"/><Relationship Id="rId11" Type="http://schemas.openxmlformats.org/officeDocument/2006/relationships/tags" Target="../tags/tag915.xml"/><Relationship Id="rId12" Type="http://schemas.openxmlformats.org/officeDocument/2006/relationships/tags" Target="../tags/tag916.xml"/><Relationship Id="rId13" Type="http://schemas.openxmlformats.org/officeDocument/2006/relationships/tags" Target="../tags/tag917.xml"/><Relationship Id="rId14" Type="http://schemas.openxmlformats.org/officeDocument/2006/relationships/tags" Target="../tags/tag918.xml"/><Relationship Id="rId15" Type="http://schemas.openxmlformats.org/officeDocument/2006/relationships/tags" Target="../tags/tag919.xml"/><Relationship Id="rId16" Type="http://schemas.openxmlformats.org/officeDocument/2006/relationships/tags" Target="../tags/tag920.xml"/><Relationship Id="rId17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921.xml"/><Relationship Id="rId2" Type="http://schemas.openxmlformats.org/officeDocument/2006/relationships/tags" Target="../tags/tag922.xml"/><Relationship Id="rId3" Type="http://schemas.openxmlformats.org/officeDocument/2006/relationships/tags" Target="../tags/tag923.xml"/><Relationship Id="rId4" Type="http://schemas.openxmlformats.org/officeDocument/2006/relationships/tags" Target="../tags/tag924.xml"/><Relationship Id="rId5" Type="http://schemas.openxmlformats.org/officeDocument/2006/relationships/tags" Target="../tags/tag925.xml"/><Relationship Id="rId6" Type="http://schemas.openxmlformats.org/officeDocument/2006/relationships/tags" Target="../tags/tag926.xml"/><Relationship Id="rId7" Type="http://schemas.openxmlformats.org/officeDocument/2006/relationships/tags" Target="../tags/tag927.xml"/><Relationship Id="rId8" Type="http://schemas.openxmlformats.org/officeDocument/2006/relationships/tags" Target="../tags/tag928.xml"/><Relationship Id="rId9" Type="http://schemas.openxmlformats.org/officeDocument/2006/relationships/tags" Target="../tags/tag929.xml"/><Relationship Id="rId10" Type="http://schemas.openxmlformats.org/officeDocument/2006/relationships/tags" Target="../tags/tag930.xml"/><Relationship Id="rId11" Type="http://schemas.openxmlformats.org/officeDocument/2006/relationships/tags" Target="../tags/tag931.xml"/><Relationship Id="rId12" Type="http://schemas.openxmlformats.org/officeDocument/2006/relationships/tags" Target="../tags/tag932.xml"/><Relationship Id="rId13" Type="http://schemas.openxmlformats.org/officeDocument/2006/relationships/tags" Target="../tags/tag933.xml"/><Relationship Id="rId14" Type="http://schemas.openxmlformats.org/officeDocument/2006/relationships/tags" Target="../tags/tag934.xml"/><Relationship Id="rId15" Type="http://schemas.openxmlformats.org/officeDocument/2006/relationships/tags" Target="../tags/tag935.xml"/><Relationship Id="rId16" Type="http://schemas.openxmlformats.org/officeDocument/2006/relationships/tags" Target="../tags/tag936.xml"/><Relationship Id="rId17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937.xml"/><Relationship Id="rId2" Type="http://schemas.openxmlformats.org/officeDocument/2006/relationships/tags" Target="../tags/tag938.xml"/><Relationship Id="rId3" Type="http://schemas.openxmlformats.org/officeDocument/2006/relationships/tags" Target="../tags/tag939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提高员工工作动力的关键措施</a:t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5022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50222" name="标题"/>
          <p:cNvSpPr txBox="1"/>
          <p:nvPr>
            <p:custDataLst>
              <p:tags r:id="rId3"/>
            </p:custDataLst>
          </p:nvPr>
        </p:nvSpPr>
        <p:spPr>
          <a:xfrm>
            <a:off x="7122160" y="69469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添加目录项标题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4" name="椭圆 10"/>
          <p:cNvSpPr/>
          <p:nvPr>
            <p:custDataLst>
              <p:tags r:id="rId4"/>
            </p:custDataLst>
          </p:nvPr>
        </p:nvSpPr>
        <p:spPr>
          <a:xfrm>
            <a:off x="5979795" y="48387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6" name="椭圆 11"/>
          <p:cNvSpPr/>
          <p:nvPr>
            <p:custDataLst>
              <p:tags r:id="rId5"/>
            </p:custDataLst>
          </p:nvPr>
        </p:nvSpPr>
        <p:spPr>
          <a:xfrm>
            <a:off x="6072505" y="57658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8" name="序号"/>
          <p:cNvSpPr txBox="1"/>
          <p:nvPr>
            <p:custDataLst>
              <p:tags r:id="rId6"/>
            </p:custDataLst>
          </p:nvPr>
        </p:nvSpPr>
        <p:spPr>
          <a:xfrm>
            <a:off x="5993765" y="70539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01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0" name="标题"/>
          <p:cNvSpPr txBox="1"/>
          <p:nvPr>
            <p:custDataLst>
              <p:tags r:id="rId7"/>
            </p:custDataLst>
          </p:nvPr>
        </p:nvSpPr>
        <p:spPr>
          <a:xfrm>
            <a:off x="7527290" y="1702435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建立明确的目标和期望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2" name="椭圆 8"/>
          <p:cNvSpPr/>
          <p:nvPr>
            <p:custDataLst>
              <p:tags r:id="rId8"/>
            </p:custDataLst>
          </p:nvPr>
        </p:nvSpPr>
        <p:spPr>
          <a:xfrm>
            <a:off x="6384925" y="149161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4" name="椭圆 12"/>
          <p:cNvSpPr/>
          <p:nvPr>
            <p:custDataLst>
              <p:tags r:id="rId9"/>
            </p:custDataLst>
          </p:nvPr>
        </p:nvSpPr>
        <p:spPr>
          <a:xfrm>
            <a:off x="6477635" y="158432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6" name="序号"/>
          <p:cNvSpPr txBox="1"/>
          <p:nvPr>
            <p:custDataLst>
              <p:tags r:id="rId10"/>
            </p:custDataLst>
          </p:nvPr>
        </p:nvSpPr>
        <p:spPr>
          <a:xfrm>
            <a:off x="6398895" y="171313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02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8" name="标题"/>
          <p:cNvSpPr txBox="1"/>
          <p:nvPr>
            <p:custDataLst>
              <p:tags r:id="rId11"/>
            </p:custDataLst>
          </p:nvPr>
        </p:nvSpPr>
        <p:spPr>
          <a:xfrm>
            <a:off x="7669530" y="2710180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提供适当的激励和奖励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0" name="椭圆 18"/>
          <p:cNvSpPr/>
          <p:nvPr>
            <p:custDataLst>
              <p:tags r:id="rId12"/>
            </p:custDataLst>
          </p:nvPr>
        </p:nvSpPr>
        <p:spPr>
          <a:xfrm>
            <a:off x="6527165" y="249936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2" name="椭圆 19"/>
          <p:cNvSpPr/>
          <p:nvPr>
            <p:custDataLst>
              <p:tags r:id="rId13"/>
            </p:custDataLst>
          </p:nvPr>
        </p:nvSpPr>
        <p:spPr>
          <a:xfrm>
            <a:off x="6619875" y="259207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4" name="序号"/>
          <p:cNvSpPr txBox="1"/>
          <p:nvPr>
            <p:custDataLst>
              <p:tags r:id="rId14"/>
            </p:custDataLst>
          </p:nvPr>
        </p:nvSpPr>
        <p:spPr>
          <a:xfrm>
            <a:off x="6541135" y="272088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03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6" name="标题"/>
          <p:cNvSpPr txBox="1"/>
          <p:nvPr>
            <p:custDataLst>
              <p:tags r:id="rId15"/>
            </p:custDataLst>
          </p:nvPr>
        </p:nvSpPr>
        <p:spPr>
          <a:xfrm>
            <a:off x="7669530" y="3717925"/>
            <a:ext cx="4208780" cy="82486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提供培训和发展机会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8" name="椭圆 52"/>
          <p:cNvSpPr/>
          <p:nvPr>
            <p:custDataLst>
              <p:tags r:id="rId16"/>
            </p:custDataLst>
          </p:nvPr>
        </p:nvSpPr>
        <p:spPr>
          <a:xfrm>
            <a:off x="6527165" y="350710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0" name="椭圆 53"/>
          <p:cNvSpPr/>
          <p:nvPr>
            <p:custDataLst>
              <p:tags r:id="rId17"/>
            </p:custDataLst>
          </p:nvPr>
        </p:nvSpPr>
        <p:spPr>
          <a:xfrm>
            <a:off x="6619875" y="359981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2" name="序号"/>
          <p:cNvSpPr txBox="1"/>
          <p:nvPr>
            <p:custDataLst>
              <p:tags r:id="rId18"/>
            </p:custDataLst>
          </p:nvPr>
        </p:nvSpPr>
        <p:spPr>
          <a:xfrm>
            <a:off x="6541135" y="372862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04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4" name="标题"/>
          <p:cNvSpPr txBox="1"/>
          <p:nvPr>
            <p:custDataLst>
              <p:tags r:id="rId19"/>
            </p:custDataLst>
          </p:nvPr>
        </p:nvSpPr>
        <p:spPr>
          <a:xfrm>
            <a:off x="7527290" y="472567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建立良好的工作环境和氛围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6" name="椭圆 60"/>
          <p:cNvSpPr/>
          <p:nvPr>
            <p:custDataLst>
              <p:tags r:id="rId20"/>
            </p:custDataLst>
          </p:nvPr>
        </p:nvSpPr>
        <p:spPr>
          <a:xfrm>
            <a:off x="6384925" y="451485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8" name="椭圆 61"/>
          <p:cNvSpPr/>
          <p:nvPr>
            <p:custDataLst>
              <p:tags r:id="rId21"/>
            </p:custDataLst>
          </p:nvPr>
        </p:nvSpPr>
        <p:spPr>
          <a:xfrm>
            <a:off x="6477635" y="460756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0" name="序号"/>
          <p:cNvSpPr txBox="1"/>
          <p:nvPr>
            <p:custDataLst>
              <p:tags r:id="rId22"/>
            </p:custDataLst>
          </p:nvPr>
        </p:nvSpPr>
        <p:spPr>
          <a:xfrm>
            <a:off x="6398895" y="473637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05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2" name="标题"/>
          <p:cNvSpPr txBox="1"/>
          <p:nvPr>
            <p:custDataLst>
              <p:tags r:id="rId23"/>
            </p:custDataLst>
          </p:nvPr>
        </p:nvSpPr>
        <p:spPr>
          <a:xfrm>
            <a:off x="7122160" y="5733415"/>
            <a:ext cx="4208780" cy="115887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关注员工福利和健康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4" name="椭圆 67"/>
          <p:cNvSpPr/>
          <p:nvPr>
            <p:custDataLst>
              <p:tags r:id="rId24"/>
            </p:custDataLst>
          </p:nvPr>
        </p:nvSpPr>
        <p:spPr>
          <a:xfrm>
            <a:off x="5979795" y="552259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6" name="椭圆 69"/>
          <p:cNvSpPr/>
          <p:nvPr>
            <p:custDataLst>
              <p:tags r:id="rId25"/>
            </p:custDataLst>
          </p:nvPr>
        </p:nvSpPr>
        <p:spPr>
          <a:xfrm>
            <a:off x="6072505" y="561530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8" name="序号"/>
          <p:cNvSpPr txBox="1"/>
          <p:nvPr>
            <p:custDataLst>
              <p:tags r:id="rId26"/>
            </p:custDataLst>
          </p:nvPr>
        </p:nvSpPr>
        <p:spPr>
          <a:xfrm>
            <a:off x="5993765" y="574411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06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  <p:sp>
        <p:nvSpPr>
          <p:cNvPr id="10505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1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建立明确的目标和期望</a:t>
            </a:r>
            <a:endParaRPr altLang="en-US" lang="zh-CN"/>
          </a:p>
        </p:txBody>
      </p:sp>
      <p:sp>
        <p:nvSpPr>
          <p:cNvPr id="10510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75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设定明确的短期和长期目标</a:t>
            </a:r>
            <a:endParaRPr altLang="en-US" lang="zh-CN"/>
          </a:p>
        </p:txBody>
      </p:sp>
      <p:sp>
        <p:nvSpPr>
          <p:cNvPr id="105175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75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75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短期目标：明确具体的任务和时间节点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5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76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76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长期目标：与公司的战略目标相一致，激发员工的职业发展动力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6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76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76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目标设定原则：SMART原则（具体、可衡量、可达成、相关、时限）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7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77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77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目标调整与更新：根据实际情况及时调整和更新目标，保持与员工沟通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06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与员工沟通并明确期望</a:t>
            </a:r>
            <a:endParaRPr altLang="en-US" lang="zh-CN"/>
          </a:p>
        </p:txBody>
      </p:sp>
      <p:sp>
        <p:nvSpPr>
          <p:cNvPr id="105206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06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06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了解员工需求和期望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6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07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07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制定明确的工作目标和计划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7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07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07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及时反馈和调整工作期望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8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08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08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鼓励员工参与决策和规划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37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确保目标与公司战略相一致</a:t>
            </a:r>
            <a:endParaRPr altLang="en-US" lang="zh-CN"/>
          </a:p>
        </p:txBody>
      </p:sp>
      <p:sp>
        <p:nvSpPr>
          <p:cNvPr id="105237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37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37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37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制定合理的奖励机制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8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38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38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38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制定明确的目标和期望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8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39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39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39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确保目标与公司战略相一致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9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39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40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40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及时跟进和评估目标实现情况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68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提供适当的激励和奖励</a:t>
            </a:r>
            <a:endParaRPr altLang="en-US" lang="zh-CN"/>
          </a:p>
        </p:txBody>
      </p:sp>
      <p:sp>
        <p:nvSpPr>
          <p:cNvPr id="105269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42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了解员工的需求和动机</a:t>
            </a:r>
            <a:endParaRPr altLang="en-US" lang="zh-CN"/>
          </a:p>
        </p:txBody>
      </p:sp>
      <p:sp>
        <p:nvSpPr>
          <p:cNvPr id="105343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43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43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43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针对不同员工的需求和动机，制定相应的激励和奖励措施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43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44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44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44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了解员工的基本需求：包括薪资、福利、工作环境、职业发展等方面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44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44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45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45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了解员工的动机：包括个人成就感、责任感、归属感等方面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45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45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45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46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激励和奖励措施要与公司的整体战略和目标相一致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74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制定激励计划，如奖金、晋升机会等</a:t>
            </a:r>
            <a:endParaRPr altLang="en-US" lang="zh-CN"/>
          </a:p>
        </p:txBody>
      </p:sp>
      <p:sp>
        <p:nvSpPr>
          <p:cNvPr id="105374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75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75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奖金激励：根据员工的工作表现和业绩，给予相应的奖金奖励，激发员工的工作动力和积极性。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5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75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75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晋升机会：为员工提供晋升机会，让员工看到自己在公司的发展前景，从而更加努力地工作。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6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76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76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培训机会：为员工提供培训机会，帮助员工提升技能和能力，增强员工的自信心和归属感。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6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76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77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表扬和认可：及时表扬和认可员工的工作表现和成绩，让员工感受到自己的价值被认可，从而更加自信和积极地工作。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05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及时给予认可和表扬</a:t>
            </a:r>
            <a:endParaRPr altLang="en-US" lang="zh-CN"/>
          </a:p>
        </p:txBody>
      </p:sp>
      <p:sp>
        <p:nvSpPr>
          <p:cNvPr id="105405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4060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062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认可和表扬能够激励员工更加努力地工作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406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4066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068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及时给予认可和表扬能够增强员工的自信心和归属感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407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4072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2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认可和表扬的方式可以多样化，如口头表扬、颁发证书、提供晋升机会等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4074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07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4078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080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及时给予认可和表扬能够促进员工之间的合作与交流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36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提供培训和发展机会</a:t>
            </a:r>
            <a:endParaRPr altLang="en-US" lang="zh-CN"/>
          </a:p>
        </p:txBody>
      </p:sp>
      <p:sp>
        <p:nvSpPr>
          <p:cNvPr id="105436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10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定期组织内部培训课程</a:t>
            </a:r>
            <a:endParaRPr altLang="en-US" lang="zh-CN"/>
          </a:p>
        </p:txBody>
      </p:sp>
      <p:sp>
        <p:nvSpPr>
          <p:cNvPr id="105510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511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511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511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511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培训方式：线上或线下，结合实际情况选择合适的培训方式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511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培训内容：针对员工需求和工作内容，制定相应的培训课程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512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培训周期：定期组织，确保员工能够及时掌握新知识和技能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512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培训效果评估：对培训效果进行评估，不断改进和优化培训内容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40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提供外部培训和学习机会</a:t>
            </a:r>
            <a:endParaRPr altLang="en-US" lang="zh-CN"/>
          </a:p>
        </p:txBody>
      </p:sp>
      <p:sp>
        <p:nvSpPr>
          <p:cNvPr id="105541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41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41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引入外部专家进行培训：邀请行业专家、教授为员工进行培训，提高员工的专业技能和知识水平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41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41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42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参加行业会议和研讨会：鼓励员工参加行业会议、研讨会等，了解行业动态和最新技术，拓展视野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42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42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42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提供在线学习平台：建立在线学习平台，提供各类课程和学习资源，方便员工随时随地进行自我提升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42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43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43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设立奖学金和奖励机制：对于在培训和学习中表现优秀的员工给予奖学金、晋升机会等奖励，激励员工积极参与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71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鼓励员工自我发展，如参加研讨会、研讨会等</a:t>
            </a:r>
            <a:endParaRPr altLang="en-US" lang="zh-CN"/>
          </a:p>
        </p:txBody>
      </p:sp>
      <p:sp>
        <p:nvSpPr>
          <p:cNvPr id="105572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572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572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572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572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建立激励机制：设立奖励制度，激励员工积极学习和进步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573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提供培训和发展机会：鼓励员工参加研讨会、研讨会等，提高专业技能和知识水平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573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营造学习氛围：鼓励员工自主学习，提供学习资源和支持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573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关注员工成长：定期评估员工能力，提供职业发展规划和建议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02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建立良好的工作环境和氛围</a:t>
            </a:r>
            <a:endParaRPr altLang="en-US" lang="zh-CN"/>
          </a:p>
        </p:txBody>
      </p:sp>
      <p:sp>
        <p:nvSpPr>
          <p:cNvPr id="105602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760" name="内容占位符 1"/>
          <p:cNvSpPr>
            <a:spLocks noGrp="1"/>
          </p:cNvSpPr>
          <p:nvPr>
            <p:ph idx="45"/>
          </p:nvPr>
        </p:nvSpPr>
        <p:spPr/>
        <p:txBody>
          <a:bodyPr>
            <a:normAutofit fontScale="78750"/>
          </a:bodyPr>
          <a:p>
            <a:r>
              <a:rPr altLang="en-US" lang="zh-CN"/>
              <a:t>鼓励员工参与决策，提高工作自主性</a:t>
            </a:r>
            <a:endParaRPr altLang="en-US" lang="zh-CN"/>
          </a:p>
          <a:p>
            <a:r>
              <a:rPr altLang="en-US" lang="zh-CN"/>
              <a:t>建立互相尊重、信任和合作的工作关系</a:t>
            </a:r>
            <a:endParaRPr altLang="en-US" lang="zh-CN"/>
          </a:p>
          <a:p>
            <a:r>
              <a:rPr altLang="en-US" lang="zh-CN"/>
              <a:t>提供必要的资源和支持，帮助员工更好地完成工作</a:t>
            </a:r>
            <a:endParaRPr altLang="en-US" lang="zh-CN"/>
          </a:p>
          <a:p>
            <a:r>
              <a:rPr altLang="en-US" lang="zh-CN"/>
              <a:t>鼓励员工之间的交流和合作，促进知识共享和经验传递</a:t>
            </a:r>
            <a:endParaRPr altLang="en-US" lang="zh-CN"/>
          </a:p>
          <a:p>
            <a:r>
              <a:rPr altLang="en-US" lang="zh-CN"/>
              <a:t>关注员工的工作和生活平衡，提供必要的支持和帮助  我正在写一份主题为“提高员工工作动力的关键措施”的PPT,现在准备介绍“建立良好的工作环境和氛围”,请帮我生成“提供良好的办公设施和环境”为标题的内容 提供良好的办公设施和环境</a:t>
            </a:r>
            <a:endParaRPr altLang="en-US" lang="zh-CN"/>
          </a:p>
          <a:p>
            <a:pPr lvl="1"/>
            <a:r>
              <a:rPr altLang="en-US" lang="zh-CN"/>
              <a:t>我正在写一份主题为“提高员工工作动力的关键措施”的PPT,现在准备介绍“建立良好的工作环境和氛围”,请帮我生成“提供良好的办公设施和环境”为标题的内容</a:t>
            </a:r>
            <a:endParaRPr altLang="en-US" lang="zh-CN"/>
          </a:p>
          <a:p>
            <a:pPr lvl="1"/>
            <a:r>
              <a:rPr altLang="en-US" lang="zh-CN"/>
              <a:t>提供良好的办公设施和环境</a:t>
            </a:r>
            <a:endParaRPr altLang="en-US" lang="zh-CN"/>
          </a:p>
          <a:p>
            <a:r>
              <a:rPr altLang="en-US" lang="zh-CN"/>
              <a:t>提供舒适、宽敞的办公空间和座位</a:t>
            </a:r>
            <a:endParaRPr altLang="en-US" lang="zh-CN"/>
          </a:p>
          <a:p>
            <a:r>
              <a:rPr altLang="en-US" lang="zh-CN"/>
              <a:t>提供高质量的办公设备和工具，如电脑、打印机、电话等</a:t>
            </a:r>
            <a:endParaRPr altLang="en-US" lang="zh-CN"/>
          </a:p>
          <a:p>
            <a:r>
              <a:rPr altLang="en-US" lang="zh-CN"/>
              <a:t>提供良好的照明和通风条件，保证员工身心健康</a:t>
            </a:r>
            <a:endParaRPr altLang="en-US" lang="zh-CN"/>
          </a:p>
          <a:p>
            <a:r>
              <a:rPr altLang="en-US" lang="zh-CN"/>
              <a:t>提供必要的休息和娱乐设施，如咖啡厅、健身房等</a:t>
            </a:r>
            <a:endParaRPr altLang="en-US" lang="zh-CN"/>
          </a:p>
          <a:p>
            <a:r>
              <a:rPr altLang="en-US" lang="zh-CN"/>
              <a:t>定期维护和更新办公设施，确保员工工作的顺利进行</a:t>
            </a:r>
            <a:endParaRPr altLang="en-US" lang="zh-CN"/>
          </a:p>
        </p:txBody>
      </p:sp>
      <p:sp>
        <p:nvSpPr>
          <p:cNvPr id="105676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创造积极、开放和支持性的工作氛围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04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提供舒适的工作环境和设施</a:t>
            </a:r>
            <a:endParaRPr altLang="en-US" lang="zh-CN"/>
          </a:p>
        </p:txBody>
      </p:sp>
      <p:sp>
        <p:nvSpPr>
          <p:cNvPr id="105705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宽敞明亮的办公空间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05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舒适的座椅和办公桌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05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良好的照明和通风条件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05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配备先进的办公设备和设施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34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鼓励团队合作和沟通</a:t>
            </a:r>
            <a:endParaRPr altLang="en-US" lang="zh-CN"/>
          </a:p>
        </p:txBody>
      </p:sp>
      <p:sp>
        <p:nvSpPr>
          <p:cNvPr id="105734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34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734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35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735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35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735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35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736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鼓励员工提出建设性意见和建议，共同参与决策过程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736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建立有效的沟通渠道，及时了解员工需求和关注点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736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建立开放、包容的工作氛围，鼓励员工之间的交流和合作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736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定期组织团队建设活动，增强团队凝聚力和合作意识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65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关注员工福利和健康</a:t>
            </a:r>
            <a:endParaRPr altLang="en-US" lang="zh-CN"/>
          </a:p>
        </p:txBody>
      </p:sp>
      <p:sp>
        <p:nvSpPr>
          <p:cNvPr id="105765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392" name="内容占位符 1"/>
          <p:cNvSpPr>
            <a:spLocks noGrp="1"/>
          </p:cNvSpPr>
          <p:nvPr>
            <p:ph idx="45"/>
          </p:nvPr>
        </p:nvSpPr>
        <p:spPr/>
        <p:txBody>
          <a:bodyPr>
            <a:normAutofit fontScale="76250"/>
          </a:bodyPr>
          <a:p>
            <a:r>
              <a:rPr altLang="en-US" lang="zh-CN"/>
              <a:t>医疗保险：为员工提供全面的医疗保险，减轻医疗费用负担，提高员工的工作动力。</a:t>
            </a:r>
            <a:endParaRPr altLang="en-US" lang="zh-CN"/>
          </a:p>
          <a:p>
            <a:r>
              <a:rPr altLang="en-US" lang="zh-CN"/>
              <a:t>假期：合理安排假期，让员工有足够的时间休息和放松，从而更好地投入工作。  提供良好的福利待遇，如医疗保险、假期等</a:t>
            </a:r>
            <a:endParaRPr altLang="en-US" lang="zh-CN"/>
          </a:p>
          <a:p>
            <a:pPr lvl="1"/>
            <a:r>
              <a:rPr altLang="en-US" lang="zh-CN"/>
              <a:t>提供良好的福利待遇，如医疗保险、假期等</a:t>
            </a:r>
            <a:endParaRPr altLang="en-US" lang="zh-CN"/>
          </a:p>
          <a:p>
            <a:r>
              <a:rPr altLang="en-US" lang="zh-CN"/>
              <a:t>培训机会：为员工提供各种培训机会，帮助员工提升技能和知识水平，增强工作动力。</a:t>
            </a:r>
            <a:endParaRPr altLang="en-US" lang="zh-CN"/>
          </a:p>
          <a:p>
            <a:r>
              <a:rPr altLang="en-US" lang="zh-CN"/>
              <a:t>晋升机会：建立良好的晋升机制，让员工看到在公司内部有更多的发展机会，从而激发工作动力。  提供良好的福利待遇，如医疗保险、假期等</a:t>
            </a:r>
            <a:endParaRPr altLang="en-US" lang="zh-CN"/>
          </a:p>
          <a:p>
            <a:pPr lvl="1"/>
            <a:r>
              <a:rPr altLang="en-US" lang="zh-CN"/>
              <a:t>提供良好的福利待遇，如医疗保险、假期等</a:t>
            </a:r>
            <a:endParaRPr altLang="en-US" lang="zh-CN"/>
          </a:p>
          <a:p>
            <a:r>
              <a:rPr altLang="en-US" lang="zh-CN"/>
              <a:t>弹性工作制：允许员工根据个人需要和工作进度灵活安排工作时间和地点，提高工作效率和员工满意度。</a:t>
            </a:r>
            <a:endParaRPr altLang="en-US" lang="zh-CN"/>
          </a:p>
          <a:p>
            <a:r>
              <a:rPr altLang="en-US" lang="zh-CN"/>
              <a:t>团建活动：组织各种团建活动，增强员工之间的交流和合作，提高团队凝聚力和工作动力。  提供良好的福利待遇，如医疗保险、假期等</a:t>
            </a:r>
            <a:endParaRPr altLang="en-US" lang="zh-CN"/>
          </a:p>
          <a:p>
            <a:pPr lvl="1"/>
            <a:r>
              <a:rPr altLang="en-US" lang="zh-CN"/>
              <a:t>提供良好的福利待遇，如医疗保险、假期等</a:t>
            </a:r>
            <a:endParaRPr altLang="en-US" lang="zh-CN"/>
          </a:p>
          <a:p>
            <a:r>
              <a:rPr altLang="en-US" lang="zh-CN"/>
              <a:t>薪酬激励：建立合理的薪酬体系，对表现优秀的员工给予适当的奖励和激励，提高员工的工作动力。</a:t>
            </a:r>
            <a:endParaRPr altLang="en-US" lang="zh-CN"/>
          </a:p>
          <a:p>
            <a:r>
              <a:rPr altLang="en-US" lang="zh-CN"/>
              <a:t>员工关怀：关注员工的工作和生活状况，为员工提供必要的支持和帮助，增强员工的归属感和工作动力。</a:t>
            </a:r>
            <a:endParaRPr altLang="en-US" lang="zh-CN"/>
          </a:p>
        </p:txBody>
      </p:sp>
      <p:sp>
        <p:nvSpPr>
          <p:cNvPr id="105839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提供良好的福利待遇，如医疗保险、假期等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68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关注员工心理健康，提供心理辅导和支持</a:t>
            </a:r>
            <a:endParaRPr altLang="en-US" lang="zh-CN"/>
          </a:p>
        </p:txBody>
      </p:sp>
      <p:sp>
        <p:nvSpPr>
          <p:cNvPr id="105868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68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68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员工心理健康的重要性：压力、焦虑、抑郁等问题对员工的工作动力和效率产生负面影响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68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69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69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提供心理辅导和支持的措施：建立心理辅导机制，提供心理咨询和辅导服务，帮助员工解决心理问题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69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69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69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关注员工福利和健康：除了提供心理辅导和支持外，还需要关注员工的福利和健康，如提供健康保险、定期体检等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70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70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70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营造积极的工作氛围：通过营造积极的工作氛围，减少员工的工作压力和焦虑情绪，提高工作动力和效率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99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鼓励员工保持健康的生活方式，如健身、健康饮食等</a:t>
            </a:r>
            <a:endParaRPr altLang="en-US" lang="zh-CN"/>
          </a:p>
        </p:txBody>
      </p:sp>
      <p:sp>
        <p:nvSpPr>
          <p:cNvPr id="105899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提供健身设施和场地，鼓励员工在工作之余进行锻炼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99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推广健康饮食，提供营养均衡的工作餐和零食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99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开展健康宣传活动，提高员工对健康重要性的认识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99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鼓励员工参加健康讲座和培训，提升健康素养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28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建立有效的反馈机制</a:t>
            </a:r>
            <a:endParaRPr altLang="en-US" lang="zh-CN"/>
          </a:p>
        </p:txBody>
      </p:sp>
      <p:sp>
        <p:nvSpPr>
          <p:cNvPr id="105928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Seven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02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定期与员工进行绩效评估和反馈</a:t>
            </a:r>
            <a:endParaRPr altLang="en-US" lang="zh-CN"/>
          </a:p>
        </p:txBody>
      </p:sp>
      <p:sp>
        <p:nvSpPr>
          <p:cNvPr id="106002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02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03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03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鼓励员工提出改进意见和建议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03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03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03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04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评估员工的工作表现和成果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04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04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04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04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及时给予员工反馈和指导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05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05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05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05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建立良好的沟通和信任关系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34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鼓励员工提出建议和意见，并及时回应和解决</a:t>
            </a:r>
            <a:endParaRPr altLang="en-US" lang="zh-CN"/>
          </a:p>
        </p:txBody>
      </p:sp>
      <p:sp>
        <p:nvSpPr>
          <p:cNvPr id="106034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34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34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35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及时回应员工的反馈，给予合理的解决方案和改进措施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35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35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35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35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建立开放和包容的文化，鼓励员工敢于表达自己的想法和建议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36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36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36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36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设立专门的反馈渠道，方便员工随时提出问题和建议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36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37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37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37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定期评估反馈机制的有效性，不断优化和改进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66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通过反馈机制不断改进和提高员工工作动力</a:t>
            </a:r>
            <a:endParaRPr altLang="en-US" lang="zh-CN"/>
          </a:p>
        </p:txBody>
      </p:sp>
      <p:sp>
        <p:nvSpPr>
          <p:cNvPr id="106066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66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66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66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反馈机制的效果：通过不断改进和提高员工工作动力，提高整体工作效率和绩效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67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67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67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67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反馈机制的建立：及时、具体、明确的反馈，帮助员工了解自己的工作表现和改进方向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67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68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68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68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反馈机制的实施：定期进行员工评估，及时发现问题并采取相应措施，提高员工工作动力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68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68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69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69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反馈机制的推广：将成功的反馈机制推广到其他部门或团队，促进整体工作动力的提升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978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60980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*i*16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1*i*17"/>
  <p:tag name="KSO_WM_UNIT_LAYERLEVEL" val="1"/>
  <p:tag name="KSO_WM_TAG_VERSION" val="1.0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1*i*18"/>
  <p:tag name="KSO_WM_UNIT_LAYERLEVEL" val="1"/>
  <p:tag name="KSO_WM_TAG_VERSION" val="1.0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1*i*19"/>
  <p:tag name="KSO_WM_UNIT_LAYERLEVEL" val="1"/>
  <p:tag name="KSO_WM_TAG_VERSION" val="1.0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0"/>
  <p:tag name="KSO_WM_UNIT_ID" val="_1*i*20"/>
  <p:tag name="KSO_WM_UNIT_LAYERLEVEL" val="1"/>
  <p:tag name="KSO_WM_TAG_VERSION" val="1.0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1*i*22"/>
  <p:tag name="KSO_WM_UNIT_LAYERLEVEL" val="1"/>
  <p:tag name="KSO_WM_TAG_VERSION" val="1.0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3"/>
  <p:tag name="KSO_WM_UNIT_ID" val="_1*i*23"/>
  <p:tag name="KSO_WM_UNIT_LAYERLEVEL" val="1"/>
  <p:tag name="KSO_WM_TAG_VERSION" val="1.0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4"/>
  <p:tag name="KSO_WM_UNIT_ID" val="_1*i*24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5"/>
  <p:tag name="KSO_WM_UNIT_ID" val="_1*i*25"/>
  <p:tag name="KSO_WM_UNIT_LAYERLEVEL" val="1"/>
  <p:tag name="KSO_WM_TAG_VERSION" val="1.0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6"/>
  <p:tag name="KSO_WM_UNIT_ID" val="_1*i*26"/>
  <p:tag name="KSO_WM_UNIT_LAYERLEVEL" val="1"/>
  <p:tag name="KSO_WM_TAG_VERSION" val="1.0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7"/>
  <p:tag name="KSO_WM_UNIT_ID" val="_1*i*27"/>
  <p:tag name="KSO_WM_UNIT_LAYERLEVEL" val="1"/>
  <p:tag name="KSO_WM_TAG_VERSION" val="1.0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8"/>
  <p:tag name="KSO_WM_UNIT_ID" val="_1*i*28"/>
  <p:tag name="KSO_WM_UNIT_LAYERLEVEL" val="1"/>
  <p:tag name="KSO_WM_TAG_VERSION" val="1.0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9"/>
  <p:tag name="KSO_WM_UNIT_ID" val="_1*i*29"/>
  <p:tag name="KSO_WM_UNIT_LAYERLEVEL" val="1"/>
  <p:tag name="KSO_WM_TAG_VERSION" val="1.0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0"/>
  <p:tag name="KSO_WM_UNIT_ID" val="_1*i*30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1"/>
  <p:tag name="KSO_WM_UNIT_ID" val="_1*i*31"/>
  <p:tag name="KSO_WM_UNIT_LAYERLEVEL" val="1"/>
  <p:tag name="KSO_WM_TAG_VERSION" val="1.0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2"/>
  <p:tag name="KSO_WM_UNIT_ID" val="_1*i*32"/>
  <p:tag name="KSO_WM_UNIT_LAYERLEVEL" val="1"/>
  <p:tag name="KSO_WM_TAG_VERSION" val="1.0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3"/>
  <p:tag name="KSO_WM_UNIT_ID" val="_1*i*33"/>
  <p:tag name="KSO_WM_UNIT_LAYERLEVEL" val="1"/>
  <p:tag name="KSO_WM_TAG_VERSION" val="1.0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4"/>
  <p:tag name="KSO_WM_UNIT_ID" val="_1*i*34"/>
  <p:tag name="KSO_WM_UNIT_LAYERLEVEL" val="1"/>
  <p:tag name="KSO_WM_TAG_VERSION" val="1.0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5"/>
  <p:tag name="KSO_WM_UNIT_ID" val="_1*i*35"/>
  <p:tag name="KSO_WM_UNIT_LAYERLEVEL" val="1"/>
  <p:tag name="KSO_WM_TAG_VERSION" val="1.0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6"/>
  <p:tag name="KSO_WM_UNIT_ID" val="_1*i*36"/>
  <p:tag name="KSO_WM_UNIT_LAYERLEVEL" val="1"/>
  <p:tag name="KSO_WM_TAG_VERSION" val="1.0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7"/>
  <p:tag name="KSO_WM_UNIT_ID" val="_1*i*37"/>
  <p:tag name="KSO_WM_UNIT_LAYERLEVEL" val="1"/>
  <p:tag name="KSO_WM_TAG_VERSION" val="1.0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8"/>
  <p:tag name="KSO_WM_UNIT_ID" val="_1*i*38"/>
  <p:tag name="KSO_WM_UNIT_LAYERLEVEL" val="1"/>
  <p:tag name="KSO_WM_TAG_VERSION" val="1.0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9"/>
  <p:tag name="KSO_WM_UNIT_ID" val="_1*i*39"/>
  <p:tag name="KSO_WM_UNIT_LAYERLEVEL" val="1"/>
  <p:tag name="KSO_WM_TAG_VERSION" val="1.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0"/>
  <p:tag name="KSO_WM_UNIT_ID" val="_1*i*40"/>
  <p:tag name="KSO_WM_UNIT_LAYERLEVEL" val="1"/>
  <p:tag name="KSO_WM_TAG_VERSION" val="1.0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1"/>
  <p:tag name="KSO_WM_UNIT_ID" val="_1*i*41"/>
  <p:tag name="KSO_WM_UNIT_LAYERLEVEL" val="1"/>
  <p:tag name="KSO_WM_TAG_VERSION" val="1.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2"/>
  <p:tag name="KSO_WM_UNIT_ID" val="_1*i*42"/>
  <p:tag name="KSO_WM_UNIT_LAYERLEVEL" val="1"/>
  <p:tag name="KSO_WM_TAG_VERSION" val="1.0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3"/>
  <p:tag name="KSO_WM_UNIT_ID" val="_1*i*43"/>
  <p:tag name="KSO_WM_UNIT_LAYERLEVEL" val="1"/>
  <p:tag name="KSO_WM_TAG_VERSION" val="1.0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4"/>
  <p:tag name="KSO_WM_UNIT_ID" val="_1*i*44"/>
  <p:tag name="KSO_WM_UNIT_LAYERLEVEL" val="1"/>
  <p:tag name="KSO_WM_TAG_VERSION" val="1.0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5"/>
  <p:tag name="KSO_WM_UNIT_ID" val="_1*i*45"/>
  <p:tag name="KSO_WM_UNIT_LAYERLEVEL" val="1"/>
  <p:tag name="KSO_WM_TAG_VERSION" val="1.0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6"/>
  <p:tag name="KSO_WM_UNIT_ID" val="_1*i*46"/>
  <p:tag name="KSO_WM_UNIT_LAYERLEVEL" val="1"/>
  <p:tag name="KSO_WM_TAG_VERSION" val="1.0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7"/>
  <p:tag name="KSO_WM_UNIT_ID" val="_1*i*47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8"/>
  <p:tag name="KSO_WM_UNIT_ID" val="_1*i*48"/>
  <p:tag name="KSO_WM_UNIT_LAYERLEVEL" val="1"/>
  <p:tag name="KSO_WM_TAG_VERSION" val="1.0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9"/>
  <p:tag name="KSO_WM_UNIT_ID" val="_1*i*49"/>
  <p:tag name="KSO_WM_UNIT_LAYERLEVEL" val="1"/>
  <p:tag name="KSO_WM_TAG_VERSION" val="1.0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0"/>
  <p:tag name="KSO_WM_UNIT_ID" val="_1*i*50"/>
  <p:tag name="KSO_WM_UNIT_LAYERLEVEL" val="1"/>
  <p:tag name="KSO_WM_TAG_VERSION" val="1.0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1"/>
  <p:tag name="KSO_WM_UNIT_ID" val="_1*i*51"/>
  <p:tag name="KSO_WM_UNIT_LAYERLEVEL" val="1"/>
  <p:tag name="KSO_WM_TAG_VERSION" val="1.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2"/>
  <p:tag name="KSO_WM_UNIT_ID" val="_1*i*52"/>
  <p:tag name="KSO_WM_UNIT_LAYERLEVEL" val="1"/>
  <p:tag name="KSO_WM_TAG_VERSION" val="1.0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3"/>
  <p:tag name="KSO_WM_UNIT_ID" val="_1*i*53"/>
  <p:tag name="KSO_WM_UNIT_LAYERLEVEL" val="1"/>
  <p:tag name="KSO_WM_TAG_VERSION" val="1.0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4"/>
  <p:tag name="KSO_WM_UNIT_ID" val="_1*i*54"/>
  <p:tag name="KSO_WM_UNIT_LAYERLEVEL" val="1"/>
  <p:tag name="KSO_WM_TAG_VERSION" val="1.0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5"/>
  <p:tag name="KSO_WM_UNIT_ID" val="_1*i*55"/>
  <p:tag name="KSO_WM_UNIT_LAYERLEVEL" val="1"/>
  <p:tag name="KSO_WM_TAG_VERSION" val="1.0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6"/>
  <p:tag name="KSO_WM_UNIT_ID" val="_1*i*56"/>
  <p:tag name="KSO_WM_UNIT_LAYERLEVEL" val="1"/>
  <p:tag name="KSO_WM_TAG_VERSION" val="1.0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7"/>
  <p:tag name="KSO_WM_UNIT_ID" val="_1*i*57"/>
  <p:tag name="KSO_WM_UNIT_LAYERLEVEL" val="1"/>
  <p:tag name="KSO_WM_TAG_VERSION" val="1.0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8"/>
  <p:tag name="KSO_WM_UNIT_ID" val="_1*i*58"/>
  <p:tag name="KSO_WM_UNIT_LAYERLEVEL" val="1"/>
  <p:tag name="KSO_WM_TAG_VERSION" val="1.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9"/>
  <p:tag name="KSO_WM_UNIT_ID" val="_1*i*59"/>
  <p:tag name="KSO_WM_UNIT_LAYERLEVEL" val="1"/>
  <p:tag name="KSO_WM_TAG_VERSION" val="1.0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0"/>
  <p:tag name="KSO_WM_UNIT_ID" val="_1*i*60"/>
  <p:tag name="KSO_WM_UNIT_LAYERLEVEL" val="1"/>
  <p:tag name="KSO_WM_TAG_VERSION" val="1.0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1"/>
  <p:tag name="KSO_WM_UNIT_ID" val="_1*i*61"/>
  <p:tag name="KSO_WM_UNIT_LAYERLEVEL" val="1"/>
  <p:tag name="KSO_WM_TAG_VERSION" val="1.0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2"/>
  <p:tag name="KSO_WM_UNIT_ID" val="_1*i*62"/>
  <p:tag name="KSO_WM_UNIT_LAYERLEVEL" val="1"/>
  <p:tag name="KSO_WM_TAG_VERSION" val="1.0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3"/>
  <p:tag name="KSO_WM_UNIT_ID" val="_1*i*63"/>
  <p:tag name="KSO_WM_UNIT_LAYERLEVEL" val="1"/>
  <p:tag name="KSO_WM_TAG_VERSION" val="1.0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4"/>
  <p:tag name="KSO_WM_UNIT_ID" val="_1*i*64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5"/>
  <p:tag name="KSO_WM_UNIT_ID" val="_1*i*65"/>
  <p:tag name="KSO_WM_UNIT_LAYERLEVEL" val="1"/>
  <p:tag name="KSO_WM_TAG_VERSION" val="1.0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6"/>
  <p:tag name="KSO_WM_UNIT_ID" val="_1*i*66"/>
  <p:tag name="KSO_WM_UNIT_LAYERLEVEL" val="1"/>
  <p:tag name="KSO_WM_TAG_VERSION" val="1.0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7"/>
  <p:tag name="KSO_WM_UNIT_ID" val="_1*i*67"/>
  <p:tag name="KSO_WM_UNIT_LAYERLEVEL" val="1"/>
  <p:tag name="KSO_WM_TAG_VERSION" val="1.0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8"/>
  <p:tag name="KSO_WM_UNIT_ID" val="_1*i*68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9"/>
  <p:tag name="KSO_WM_UNIT_ID" val="_1*i*69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0"/>
  <p:tag name="KSO_WM_UNIT_ID" val="_1*i*70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1"/>
  <p:tag name="KSO_WM_UNIT_ID" val="_1*i*71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2"/>
  <p:tag name="KSO_WM_UNIT_ID" val="_1*i*72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3"/>
  <p:tag name="KSO_WM_UNIT_ID" val="_1*i*73"/>
  <p:tag name="KSO_WM_UNIT_LAYERLEVEL" val="1"/>
  <p:tag name="KSO_WM_TAG_VERSION" val="1.0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4"/>
  <p:tag name="KSO_WM_UNIT_ID" val="_1*i*74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5"/>
  <p:tag name="KSO_WM_UNIT_ID" val="_1*i*75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6"/>
  <p:tag name="KSO_WM_UNIT_ID" val="_1*i*76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7"/>
  <p:tag name="KSO_WM_UNIT_ID" val="_1*i*77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8"/>
  <p:tag name="KSO_WM_UNIT_ID" val="_1*i*78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9"/>
  <p:tag name="KSO_WM_UNIT_ID" val="_1*i*79"/>
  <p:tag name="KSO_WM_UNIT_LAYERLEVEL" val="1"/>
  <p:tag name="KSO_WM_TAG_VERSION" val="1.0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0"/>
  <p:tag name="KSO_WM_UNIT_ID" val="_1*i*80"/>
  <p:tag name="KSO_WM_UNIT_LAYERLEVEL" val="1"/>
  <p:tag name="KSO_WM_TAG_VERSION" val="1.0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1"/>
  <p:tag name="KSO_WM_UNIT_ID" val="_1*i*81"/>
  <p:tag name="KSO_WM_UNIT_LAYERLEVEL" val="1"/>
  <p:tag name="KSO_WM_TAG_VERSION" val="1.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2"/>
  <p:tag name="KSO_WM_UNIT_ID" val="_1*i*82"/>
  <p:tag name="KSO_WM_UNIT_LAYERLEVEL" val="1"/>
  <p:tag name="KSO_WM_TAG_VERSION" val="1.0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3"/>
  <p:tag name="KSO_WM_UNIT_ID" val="_1*i*83"/>
  <p:tag name="KSO_WM_UNIT_LAYERLEVEL" val="1"/>
  <p:tag name="KSO_WM_TAG_VERSION" val="1.0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4"/>
  <p:tag name="KSO_WM_UNIT_ID" val="_1*i*84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5"/>
  <p:tag name="KSO_WM_UNIT_ID" val="_1*i*85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6"/>
  <p:tag name="KSO_WM_UNIT_ID" val="_1*i*86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PRESET_TEXT" val="单击此处添加标题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6"/>
  <p:tag name="KSO_WM_UNIT_LAYERLEVEL" val="1"/>
  <p:tag name="KSO_WM_TAG_VERSION" val="1.0"/>
  <p:tag name="KSO_WM_UNIT_TYPE" val="i"/>
  <p:tag name="KSO_WM_UNIT_INDEX" val="6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7"/>
  <p:tag name="KSO_WM_UNIT_LAYERLEVEL" val="1"/>
  <p:tag name="KSO_WM_TAG_VERSION" val="1.0"/>
  <p:tag name="KSO_WM_UNIT_TYPE" val="i"/>
  <p:tag name="KSO_WM_UNIT_INDEX" val="7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8"/>
  <p:tag name="KSO_WM_UNIT_LAYERLEVEL" val="1"/>
  <p:tag name="KSO_WM_TAG_VERSION" val="1.0"/>
  <p:tag name="KSO_WM_UNIT_TYPE" val="i"/>
  <p:tag name="KSO_WM_UNIT_INDEX" val="8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9"/>
  <p:tag name="KSO_WM_UNIT_LAYERLEVEL" val="1"/>
  <p:tag name="KSO_WM_TAG_VERSION" val="1.0"/>
  <p:tag name="KSO_WM_UNIT_TYPE" val="i"/>
  <p:tag name="KSO_WM_UNIT_INDEX" val="9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0"/>
  <p:tag name="KSO_WM_UNIT_LAYERLEVEL" val="1"/>
  <p:tag name="KSO_WM_TAG_VERSION" val="1.0"/>
  <p:tag name="KSO_WM_UNIT_TYPE" val="i"/>
  <p:tag name="KSO_WM_UNIT_INDEX" val="10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1"/>
  <p:tag name="KSO_WM_UNIT_LAYERLEVEL" val="1"/>
  <p:tag name="KSO_WM_TAG_VERSION" val="1.0"/>
  <p:tag name="KSO_WM_UNIT_TYPE" val="i"/>
  <p:tag name="KSO_WM_UNIT_INDEX" val="11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2"/>
  <p:tag name="KSO_WM_UNIT_LAYERLEVEL" val="1"/>
  <p:tag name="KSO_WM_TAG_VERSION" val="1.0"/>
  <p:tag name="KSO_WM_UNIT_TYPE" val="i"/>
  <p:tag name="KSO_WM_UNIT_INDEX" val="12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3"/>
  <p:tag name="KSO_WM_UNIT_LAYERLEVEL" val="1"/>
  <p:tag name="KSO_WM_TAG_VERSION" val="1.0"/>
  <p:tag name="KSO_WM_UNIT_TYPE" val="i"/>
  <p:tag name="KSO_WM_UNIT_INDEX" val="13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4"/>
  <p:tag name="KSO_WM_UNIT_LAYERLEVEL" val="1"/>
  <p:tag name="KSO_WM_TAG_VERSION" val="1.0"/>
  <p:tag name="KSO_WM_UNIT_TYPE" val="i"/>
  <p:tag name="KSO_WM_UNIT_INDEX" val="14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5"/>
  <p:tag name="KSO_WM_UNIT_LAYERLEVEL" val="1"/>
  <p:tag name="KSO_WM_TAG_VERSION" val="1.0"/>
  <p:tag name="KSO_WM_UNIT_TYPE" val="i"/>
  <p:tag name="KSO_WM_UNIT_INDEX" val="15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6"/>
  <p:tag name="KSO_WM_UNIT_LAYERLEVEL" val="1"/>
  <p:tag name="KSO_WM_TAG_VERSION" val="1.0"/>
  <p:tag name="KSO_WM_UNIT_TYPE" val="i"/>
  <p:tag name="KSO_WM_UNIT_INDEX" val="16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7"/>
  <p:tag name="KSO_WM_UNIT_LAYERLEVEL" val="1"/>
  <p:tag name="KSO_WM_TAG_VERSION" val="1.0"/>
  <p:tag name="KSO_WM_UNIT_TYPE" val="i"/>
  <p:tag name="KSO_WM_UNIT_INDEX" val="17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8"/>
  <p:tag name="KSO_WM_UNIT_LAYERLEVEL" val="1"/>
  <p:tag name="KSO_WM_TAG_VERSION" val="1.0"/>
  <p:tag name="KSO_WM_UNIT_TYPE" val="i"/>
  <p:tag name="KSO_WM_UNIT_INDEX" val="18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9"/>
  <p:tag name="KSO_WM_UNIT_LAYERLEVEL" val="1"/>
  <p:tag name="KSO_WM_TAG_VERSION" val="1.0"/>
  <p:tag name="KSO_WM_UNIT_TYPE" val="i"/>
  <p:tag name="KSO_WM_UNIT_INDEX" val="19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0"/>
  <p:tag name="KSO_WM_UNIT_LAYERLEVEL" val="1"/>
  <p:tag name="KSO_WM_TAG_VERSION" val="1.0"/>
  <p:tag name="KSO_WM_UNIT_TYPE" val="i"/>
  <p:tag name="KSO_WM_UNIT_INDEX" val="2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1"/>
  <p:tag name="KSO_WM_UNIT_LAYERLEVEL" val="1"/>
  <p:tag name="KSO_WM_TAG_VERSION" val="1.0"/>
  <p:tag name="KSO_WM_UNIT_TYPE" val="i"/>
  <p:tag name="KSO_WM_UNIT_INDEX" val="21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2"/>
  <p:tag name="KSO_WM_UNIT_LAYERLEVEL" val="1"/>
  <p:tag name="KSO_WM_TAG_VERSION" val="1.0"/>
  <p:tag name="KSO_WM_UNIT_TYPE" val="i"/>
  <p:tag name="KSO_WM_UNIT_INDEX" val="22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3"/>
  <p:tag name="KSO_WM_UNIT_LAYERLEVEL" val="1"/>
  <p:tag name="KSO_WM_TAG_VERSION" val="1.0"/>
  <p:tag name="KSO_WM_UNIT_TYPE" val="i"/>
  <p:tag name="KSO_WM_UNIT_INDEX" val="23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4"/>
  <p:tag name="KSO_WM_UNIT_LAYERLEVEL" val="1"/>
  <p:tag name="KSO_WM_TAG_VERSION" val="1.0"/>
  <p:tag name="KSO_WM_UNIT_TYPE" val="i"/>
  <p:tag name="KSO_WM_UNIT_INDEX" val="24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5"/>
  <p:tag name="KSO_WM_UNIT_LAYERLEVEL" val="1"/>
  <p:tag name="KSO_WM_TAG_VERSION" val="1.0"/>
  <p:tag name="KSO_WM_UNIT_TYPE" val="i"/>
  <p:tag name="KSO_WM_UNIT_INDEX" val="25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6"/>
  <p:tag name="KSO_WM_UNIT_LAYERLEVEL" val="1"/>
  <p:tag name="KSO_WM_TAG_VERSION" val="1.0"/>
  <p:tag name="KSO_WM_UNIT_TYPE" val="i"/>
  <p:tag name="KSO_WM_UNIT_INDEX" val="26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7"/>
  <p:tag name="KSO_WM_UNIT_LAYERLEVEL" val="1"/>
  <p:tag name="KSO_WM_TAG_VERSION" val="1.0"/>
  <p:tag name="KSO_WM_UNIT_TYPE" val="i"/>
  <p:tag name="KSO_WM_UNIT_INDEX" val="27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8"/>
  <p:tag name="KSO_WM_UNIT_LAYERLEVEL" val="1"/>
  <p:tag name="KSO_WM_TAG_VERSION" val="1.0"/>
  <p:tag name="KSO_WM_UNIT_TYPE" val="i"/>
  <p:tag name="KSO_WM_UNIT_INDEX" val="28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9"/>
  <p:tag name="KSO_WM_UNIT_LAYERLEVEL" val="1"/>
  <p:tag name="KSO_WM_TAG_VERSION" val="1.0"/>
  <p:tag name="KSO_WM_UNIT_TYPE" val="i"/>
  <p:tag name="KSO_WM_UNIT_INDEX" val="29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0"/>
  <p:tag name="KSO_WM_UNIT_LAYERLEVEL" val="1"/>
  <p:tag name="KSO_WM_TAG_VERSION" val="1.0"/>
  <p:tag name="KSO_WM_UNIT_TYPE" val="i"/>
  <p:tag name="KSO_WM_UNIT_INDEX" val="30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1"/>
  <p:tag name="KSO_WM_UNIT_LAYERLEVEL" val="1"/>
  <p:tag name="KSO_WM_TAG_VERSION" val="1.0"/>
  <p:tag name="KSO_WM_UNIT_TYPE" val="i"/>
  <p:tag name="KSO_WM_UNIT_INDEX" val="3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2"/>
  <p:tag name="KSO_WM_UNIT_LAYERLEVEL" val="1"/>
  <p:tag name="KSO_WM_TAG_VERSION" val="1.0"/>
  <p:tag name="KSO_WM_UNIT_TYPE" val="i"/>
  <p:tag name="KSO_WM_UNIT_INDEX" val="32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3"/>
  <p:tag name="KSO_WM_UNIT_LAYERLEVEL" val="1"/>
  <p:tag name="KSO_WM_TAG_VERSION" val="1.0"/>
  <p:tag name="KSO_WM_UNIT_TYPE" val="i"/>
  <p:tag name="KSO_WM_UNIT_INDEX" val="33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4"/>
  <p:tag name="KSO_WM_UNIT_LAYERLEVEL" val="1"/>
  <p:tag name="KSO_WM_TAG_VERSION" val="1.0"/>
  <p:tag name="KSO_WM_UNIT_TYPE" val="i"/>
  <p:tag name="KSO_WM_UNIT_INDEX" val="34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5"/>
  <p:tag name="KSO_WM_UNIT_LAYERLEVEL" val="1"/>
  <p:tag name="KSO_WM_TAG_VERSION" val="1.0"/>
  <p:tag name="KSO_WM_UNIT_TYPE" val="i"/>
  <p:tag name="KSO_WM_UNIT_INDEX" val="35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6"/>
  <p:tag name="KSO_WM_UNIT_LAYERLEVEL" val="1"/>
  <p:tag name="KSO_WM_TAG_VERSION" val="1.0"/>
  <p:tag name="KSO_WM_UNIT_TYPE" val="i"/>
  <p:tag name="KSO_WM_UNIT_INDEX" val="36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7"/>
  <p:tag name="KSO_WM_UNIT_LAYERLEVEL" val="1"/>
  <p:tag name="KSO_WM_TAG_VERSION" val="1.0"/>
  <p:tag name="KSO_WM_UNIT_TYPE" val="i"/>
  <p:tag name="KSO_WM_UNIT_INDEX" val="37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8"/>
  <p:tag name="KSO_WM_UNIT_LAYERLEVEL" val="1"/>
  <p:tag name="KSO_WM_TAG_VERSION" val="1.0"/>
  <p:tag name="KSO_WM_UNIT_TYPE" val="i"/>
  <p:tag name="KSO_WM_UNIT_INDEX" val="38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9"/>
  <p:tag name="KSO_WM_UNIT_LAYERLEVEL" val="1"/>
  <p:tag name="KSO_WM_TAG_VERSION" val="1.0"/>
  <p:tag name="KSO_WM_UNIT_TYPE" val="i"/>
  <p:tag name="KSO_WM_UNIT_INDEX" val="39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0"/>
  <p:tag name="KSO_WM_UNIT_LAYERLEVEL" val="1"/>
  <p:tag name="KSO_WM_TAG_VERSION" val="1.0"/>
  <p:tag name="KSO_WM_UNIT_TYPE" val="i"/>
  <p:tag name="KSO_WM_UNIT_INDEX" val="40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UNIT_TYPE" val="i"/>
  <p:tag name="KSO_WM_UNIT_INDEX" val="4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UNIT_TYPE" val="i"/>
  <p:tag name="KSO_WM_UNIT_INDEX" val="27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2"/>
  <p:tag name="KSO_WM_UNIT_LAYERLEVEL" val="1"/>
  <p:tag name="KSO_WM_TAG_VERSION" val="1.0"/>
  <p:tag name="KSO_WM_UNIT_TYPE" val="i"/>
  <p:tag name="KSO_WM_UNIT_INDEX" val="42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UNIT_TYPE" val="i"/>
  <p:tag name="KSO_WM_UNIT_INDEX" val="13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1"/>
  <p:tag name="KSO_WM_UNIT_LAYERLEVEL" val="1"/>
  <p:tag name="KSO_WM_TAG_VERSION" val="1.0"/>
  <p:tag name="KSO_WM_UNIT_TYPE" val="i"/>
  <p:tag name="KSO_WM_UNIT_INDEX" val="41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UNIT_TYPE" val="i"/>
  <p:tag name="KSO_WM_UNIT_INDEX" val="22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UNIT_TYPE" val="i"/>
  <p:tag name="KSO_WM_UNIT_INDEX" val="25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4"/>
  <p:tag name="KSO_WM_UNIT_LAYERLEVEL" val="1"/>
  <p:tag name="KSO_WM_TAG_VERSION" val="1.0"/>
  <p:tag name="KSO_WM_UNIT_TYPE" val="i"/>
  <p:tag name="KSO_WM_UNIT_INDEX" val="34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3"/>
  <p:tag name="KSO_WM_UNIT_LAYERLEVEL" val="1"/>
  <p:tag name="KSO_WM_TAG_VERSION" val="1.0"/>
  <p:tag name="KSO_WM_UNIT_TYPE" val="i"/>
  <p:tag name="KSO_WM_UNIT_INDEX" val="33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UNIT_TYPE" val="i"/>
  <p:tag name="KSO_WM_UNIT_INDEX" val="26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9"/>
  <p:tag name="KSO_WM_UNIT_LAYERLEVEL" val="1"/>
  <p:tag name="KSO_WM_TAG_VERSION" val="1.0"/>
  <p:tag name="KSO_WM_UNIT_TYPE" val="i"/>
  <p:tag name="KSO_WM_UNIT_INDEX" val="29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1"/>
  <p:tag name="KSO_WM_UNIT_LAYERLEVEL" val="1"/>
  <p:tag name="KSO_WM_TAG_VERSION" val="1.0"/>
  <p:tag name="KSO_WM_UNIT_TYPE" val="i"/>
  <p:tag name="KSO_WM_UNIT_INDEX" val="31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9"/>
  <p:tag name="KSO_WM_UNIT_LAYERLEVEL" val="1"/>
  <p:tag name="KSO_WM_TAG_VERSION" val="1.0"/>
  <p:tag name="KSO_WM_UNIT_TYPE" val="i"/>
  <p:tag name="KSO_WM_UNIT_INDEX" val="39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2"/>
  <p:tag name="KSO_WM_UNIT_LAYERLEVEL" val="1"/>
  <p:tag name="KSO_WM_TAG_VERSION" val="1.0"/>
  <p:tag name="KSO_WM_UNIT_TYPE" val="i"/>
  <p:tag name="KSO_WM_UNIT_INDEX" val="32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5"/>
  <p:tag name="KSO_WM_UNIT_LAYERLEVEL" val="1"/>
  <p:tag name="KSO_WM_TAG_VERSION" val="1.0"/>
  <p:tag name="KSO_WM_UNIT_TYPE" val="i"/>
  <p:tag name="KSO_WM_UNIT_INDEX" val="35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7"/>
  <p:tag name="KSO_WM_UNIT_LAYERLEVEL" val="1"/>
  <p:tag name="KSO_WM_TAG_VERSION" val="1.0"/>
  <p:tag name="KSO_WM_UNIT_TYPE" val="i"/>
  <p:tag name="KSO_WM_UNIT_INDEX" val="37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UNIT_TYPE" val="i"/>
  <p:tag name="KSO_WM_UNIT_INDEX" val="24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UNIT_TYPE" val="i"/>
  <p:tag name="KSO_WM_UNIT_INDEX" val="23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8"/>
  <p:tag name="KSO_WM_UNIT_LAYERLEVEL" val="1"/>
  <p:tag name="KSO_WM_TAG_VERSION" val="1.0"/>
  <p:tag name="KSO_WM_UNIT_TYPE" val="i"/>
  <p:tag name="KSO_WM_UNIT_INDEX" val="38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0"/>
  <p:tag name="KSO_WM_UNIT_LAYERLEVEL" val="1"/>
  <p:tag name="KSO_WM_TAG_VERSION" val="1.0"/>
  <p:tag name="KSO_WM_UNIT_TYPE" val="i"/>
  <p:tag name="KSO_WM_UNIT_INDEX" val="40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0"/>
  <p:tag name="KSO_WM_UNIT_LAYERLEVEL" val="1"/>
  <p:tag name="KSO_WM_TAG_VERSION" val="1.0"/>
  <p:tag name="KSO_WM_UNIT_TYPE" val="i"/>
  <p:tag name="KSO_WM_UNIT_INDEX" val="30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6"/>
  <p:tag name="KSO_WM_UNIT_LAYERLEVEL" val="1"/>
  <p:tag name="KSO_WM_TAG_VERSION" val="1.0"/>
  <p:tag name="KSO_WM_UNIT_TYPE" val="i"/>
  <p:tag name="KSO_WM_UNIT_INDEX" val="36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UNIT_TYPE" val="i"/>
  <p:tag name="KSO_WM_UNIT_INDEX" val="28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18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UNIT_TYPE" val="i"/>
  <p:tag name="KSO_WM_UNIT_INDEX" val="21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UNIT_TYPE" val="i"/>
  <p:tag name="KSO_WM_UNIT_INDEX" val="32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273.xml><?xml version="1.0" encoding="utf-8"?>
<p:tagLst xmlns:p="http://schemas.openxmlformats.org/presentationml/2006/main">
  <p:tag name="KSO_WM_UNIT_PRESET_TEXT" val="编辑文本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6"/>
  <p:tag name="KSO_WM_UNIT_LAYERLEVEL" val="1"/>
  <p:tag name="KSO_WM_TAG_VERSION" val="1.0"/>
  <p:tag name="KSO_WM_UNIT_TYPE" val="i"/>
  <p:tag name="KSO_WM_UNIT_INDEX" val="6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7"/>
  <p:tag name="KSO_WM_UNIT_LAYERLEVEL" val="1"/>
  <p:tag name="KSO_WM_TAG_VERSION" val="1.0"/>
  <p:tag name="KSO_WM_UNIT_TYPE" val="i"/>
  <p:tag name="KSO_WM_UNIT_INDEX" val="7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8"/>
  <p:tag name="KSO_WM_UNIT_LAYERLEVEL" val="1"/>
  <p:tag name="KSO_WM_TAG_VERSION" val="1.0"/>
  <p:tag name="KSO_WM_UNIT_TYPE" val="i"/>
  <p:tag name="KSO_WM_UNIT_INDEX" val="8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9"/>
  <p:tag name="KSO_WM_UNIT_LAYERLEVEL" val="1"/>
  <p:tag name="KSO_WM_TAG_VERSION" val="1.0"/>
  <p:tag name="KSO_WM_UNIT_TYPE" val="i"/>
  <p:tag name="KSO_WM_UNIT_INDEX" val="9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0"/>
  <p:tag name="KSO_WM_UNIT_LAYERLEVEL" val="1"/>
  <p:tag name="KSO_WM_TAG_VERSION" val="1.0"/>
  <p:tag name="KSO_WM_UNIT_TYPE" val="i"/>
  <p:tag name="KSO_WM_UNIT_INDEX" val="10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1"/>
  <p:tag name="KSO_WM_UNIT_LAYERLEVEL" val="1"/>
  <p:tag name="KSO_WM_TAG_VERSION" val="1.0"/>
  <p:tag name="KSO_WM_UNIT_TYPE" val="i"/>
  <p:tag name="KSO_WM_UNIT_INDEX" val="11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2"/>
  <p:tag name="KSO_WM_UNIT_LAYERLEVEL" val="1"/>
  <p:tag name="KSO_WM_TAG_VERSION" val="1.0"/>
  <p:tag name="KSO_WM_UNIT_TYPE" val="i"/>
  <p:tag name="KSO_WM_UNIT_INDEX" val="12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3"/>
  <p:tag name="KSO_WM_UNIT_LAYERLEVEL" val="1"/>
  <p:tag name="KSO_WM_TAG_VERSION" val="1.0"/>
  <p:tag name="KSO_WM_UNIT_TYPE" val="i"/>
  <p:tag name="KSO_WM_UNIT_INDEX" val="13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4"/>
  <p:tag name="KSO_WM_UNIT_LAYERLEVEL" val="1"/>
  <p:tag name="KSO_WM_TAG_VERSION" val="1.0"/>
  <p:tag name="KSO_WM_UNIT_TYPE" val="i"/>
  <p:tag name="KSO_WM_UNIT_INDEX" val="14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5"/>
  <p:tag name="KSO_WM_UNIT_LAYERLEVEL" val="1"/>
  <p:tag name="KSO_WM_TAG_VERSION" val="1.0"/>
  <p:tag name="KSO_WM_UNIT_TYPE" val="i"/>
  <p:tag name="KSO_WM_UNIT_INDEX" val="15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6"/>
  <p:tag name="KSO_WM_UNIT_LAYERLEVEL" val="1"/>
  <p:tag name="KSO_WM_TAG_VERSION" val="1.0"/>
  <p:tag name="KSO_WM_UNIT_TYPE" val="i"/>
  <p:tag name="KSO_WM_UNIT_INDEX" val="16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7"/>
  <p:tag name="KSO_WM_UNIT_LAYERLEVEL" val="1"/>
  <p:tag name="KSO_WM_TAG_VERSION" val="1.0"/>
  <p:tag name="KSO_WM_UNIT_TYPE" val="i"/>
  <p:tag name="KSO_WM_UNIT_INDEX" val="17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8"/>
  <p:tag name="KSO_WM_UNIT_LAYERLEVEL" val="1"/>
  <p:tag name="KSO_WM_TAG_VERSION" val="1.0"/>
  <p:tag name="KSO_WM_UNIT_TYPE" val="i"/>
  <p:tag name="KSO_WM_UNIT_INDEX" val="18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9"/>
  <p:tag name="KSO_WM_UNIT_LAYERLEVEL" val="1"/>
  <p:tag name="KSO_WM_TAG_VERSION" val="1.0"/>
  <p:tag name="KSO_WM_UNIT_TYPE" val="i"/>
  <p:tag name="KSO_WM_UNIT_INDEX" val="19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0"/>
  <p:tag name="KSO_WM_UNIT_LAYERLEVEL" val="1"/>
  <p:tag name="KSO_WM_TAG_VERSION" val="1.0"/>
  <p:tag name="KSO_WM_UNIT_TYPE" val="i"/>
  <p:tag name="KSO_WM_UNIT_INDEX" val="20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1"/>
  <p:tag name="KSO_WM_UNIT_LAYERLEVEL" val="1"/>
  <p:tag name="KSO_WM_TAG_VERSION" val="1.0"/>
  <p:tag name="KSO_WM_UNIT_TYPE" val="i"/>
  <p:tag name="KSO_WM_UNIT_INDEX" val="21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2"/>
  <p:tag name="KSO_WM_UNIT_LAYERLEVEL" val="1"/>
  <p:tag name="KSO_WM_TAG_VERSION" val="1.0"/>
  <p:tag name="KSO_WM_UNIT_TYPE" val="i"/>
  <p:tag name="KSO_WM_UNIT_INDEX" val="22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3"/>
  <p:tag name="KSO_WM_UNIT_LAYERLEVEL" val="1"/>
  <p:tag name="KSO_WM_TAG_VERSION" val="1.0"/>
  <p:tag name="KSO_WM_UNIT_TYPE" val="i"/>
  <p:tag name="KSO_WM_UNIT_INDEX" val="23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4"/>
  <p:tag name="KSO_WM_UNIT_LAYERLEVEL" val="1"/>
  <p:tag name="KSO_WM_TAG_VERSION" val="1.0"/>
  <p:tag name="KSO_WM_UNIT_TYPE" val="i"/>
  <p:tag name="KSO_WM_UNIT_INDEX" val="24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5"/>
  <p:tag name="KSO_WM_UNIT_LAYERLEVEL" val="1"/>
  <p:tag name="KSO_WM_TAG_VERSION" val="1.0"/>
  <p:tag name="KSO_WM_UNIT_TYPE" val="i"/>
  <p:tag name="KSO_WM_UNIT_INDEX" val="25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6"/>
  <p:tag name="KSO_WM_UNIT_LAYERLEVEL" val="1"/>
  <p:tag name="KSO_WM_TAG_VERSION" val="1.0"/>
  <p:tag name="KSO_WM_UNIT_TYPE" val="i"/>
  <p:tag name="KSO_WM_UNIT_INDEX" val="26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7"/>
  <p:tag name="KSO_WM_UNIT_LAYERLEVEL" val="1"/>
  <p:tag name="KSO_WM_TAG_VERSION" val="1.0"/>
  <p:tag name="KSO_WM_UNIT_TYPE" val="i"/>
  <p:tag name="KSO_WM_UNIT_INDEX" val="27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8"/>
  <p:tag name="KSO_WM_UNIT_LAYERLEVEL" val="1"/>
  <p:tag name="KSO_WM_TAG_VERSION" val="1.0"/>
  <p:tag name="KSO_WM_UNIT_TYPE" val="i"/>
  <p:tag name="KSO_WM_UNIT_INDEX" val="28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9"/>
  <p:tag name="KSO_WM_UNIT_LAYERLEVEL" val="1"/>
  <p:tag name="KSO_WM_TAG_VERSION" val="1.0"/>
  <p:tag name="KSO_WM_UNIT_TYPE" val="i"/>
  <p:tag name="KSO_WM_UNIT_INDEX" val="29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0"/>
  <p:tag name="KSO_WM_UNIT_LAYERLEVEL" val="1"/>
  <p:tag name="KSO_WM_TAG_VERSION" val="1.0"/>
  <p:tag name="KSO_WM_UNIT_TYPE" val="i"/>
  <p:tag name="KSO_WM_UNIT_INDEX" val="30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1"/>
  <p:tag name="KSO_WM_UNIT_LAYERLEVEL" val="1"/>
  <p:tag name="KSO_WM_TAG_VERSION" val="1.0"/>
  <p:tag name="KSO_WM_UNIT_TYPE" val="i"/>
  <p:tag name="KSO_WM_UNIT_INDEX" val="31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2"/>
  <p:tag name="KSO_WM_UNIT_LAYERLEVEL" val="1"/>
  <p:tag name="KSO_WM_TAG_VERSION" val="1.0"/>
  <p:tag name="KSO_WM_UNIT_TYPE" val="i"/>
  <p:tag name="KSO_WM_UNIT_INDEX" val="32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3"/>
  <p:tag name="KSO_WM_UNIT_LAYERLEVEL" val="1"/>
  <p:tag name="KSO_WM_TAG_VERSION" val="1.0"/>
  <p:tag name="KSO_WM_UNIT_TYPE" val="i"/>
  <p:tag name="KSO_WM_UNIT_INDEX" val="33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4"/>
  <p:tag name="KSO_WM_UNIT_LAYERLEVEL" val="1"/>
  <p:tag name="KSO_WM_TAG_VERSION" val="1.0"/>
  <p:tag name="KSO_WM_UNIT_TYPE" val="i"/>
  <p:tag name="KSO_WM_UNIT_INDEX" val="34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5"/>
  <p:tag name="KSO_WM_UNIT_LAYERLEVEL" val="1"/>
  <p:tag name="KSO_WM_TAG_VERSION" val="1.0"/>
  <p:tag name="KSO_WM_UNIT_TYPE" val="i"/>
  <p:tag name="KSO_WM_UNIT_INDEX" val="35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6"/>
  <p:tag name="KSO_WM_UNIT_LAYERLEVEL" val="1"/>
  <p:tag name="KSO_WM_TAG_VERSION" val="1.0"/>
  <p:tag name="KSO_WM_UNIT_TYPE" val="i"/>
  <p:tag name="KSO_WM_UNIT_INDEX" val="36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7"/>
  <p:tag name="KSO_WM_UNIT_LAYERLEVEL" val="1"/>
  <p:tag name="KSO_WM_TAG_VERSION" val="1.0"/>
  <p:tag name="KSO_WM_UNIT_TYPE" val="i"/>
  <p:tag name="KSO_WM_UNIT_INDEX" val="37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8"/>
  <p:tag name="KSO_WM_UNIT_LAYERLEVEL" val="1"/>
  <p:tag name="KSO_WM_TAG_VERSION" val="1.0"/>
  <p:tag name="KSO_WM_UNIT_TYPE" val="i"/>
  <p:tag name="KSO_WM_UNIT_INDEX" val="38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9"/>
  <p:tag name="KSO_WM_UNIT_LAYERLEVEL" val="1"/>
  <p:tag name="KSO_WM_TAG_VERSION" val="1.0"/>
  <p:tag name="KSO_WM_UNIT_TYPE" val="i"/>
  <p:tag name="KSO_WM_UNIT_INDEX" val="39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0"/>
  <p:tag name="KSO_WM_UNIT_LAYERLEVEL" val="1"/>
  <p:tag name="KSO_WM_TAG_VERSION" val="1.0"/>
  <p:tag name="KSO_WM_UNIT_TYPE" val="i"/>
  <p:tag name="KSO_WM_UNIT_INDEX" val="40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UNIT_TYPE" val="i"/>
  <p:tag name="KSO_WM_UNIT_INDEX" val="41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6"/>
  <p:tag name="KSO_WM_UNIT_LAYERLEVEL" val="1"/>
  <p:tag name="KSO_WM_TAG_VERSION" val="1.0"/>
  <p:tag name="KSO_WM_UNIT_TYPE" val="i"/>
  <p:tag name="KSO_WM_UNIT_INDEX" val="6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7"/>
  <p:tag name="KSO_WM_UNIT_LAYERLEVEL" val="1"/>
  <p:tag name="KSO_WM_TAG_VERSION" val="1.0"/>
  <p:tag name="KSO_WM_UNIT_TYPE" val="i"/>
  <p:tag name="KSO_WM_UNIT_INDEX" val="7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8"/>
  <p:tag name="KSO_WM_UNIT_LAYERLEVEL" val="1"/>
  <p:tag name="KSO_WM_TAG_VERSION" val="1.0"/>
  <p:tag name="KSO_WM_UNIT_TYPE" val="i"/>
  <p:tag name="KSO_WM_UNIT_INDEX" val="8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9"/>
  <p:tag name="KSO_WM_UNIT_LAYERLEVEL" val="1"/>
  <p:tag name="KSO_WM_TAG_VERSION" val="1.0"/>
  <p:tag name="KSO_WM_UNIT_TYPE" val="i"/>
  <p:tag name="KSO_WM_UNIT_INDEX" val="9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0"/>
  <p:tag name="KSO_WM_UNIT_LAYERLEVEL" val="1"/>
  <p:tag name="KSO_WM_TAG_VERSION" val="1.0"/>
  <p:tag name="KSO_WM_UNIT_TYPE" val="i"/>
  <p:tag name="KSO_WM_UNIT_INDEX" val="10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1"/>
  <p:tag name="KSO_WM_UNIT_LAYERLEVEL" val="1"/>
  <p:tag name="KSO_WM_TAG_VERSION" val="1.0"/>
  <p:tag name="KSO_WM_UNIT_TYPE" val="i"/>
  <p:tag name="KSO_WM_UNIT_INDEX" val="11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2"/>
  <p:tag name="KSO_WM_UNIT_LAYERLEVEL" val="1"/>
  <p:tag name="KSO_WM_TAG_VERSION" val="1.0"/>
  <p:tag name="KSO_WM_UNIT_TYPE" val="i"/>
  <p:tag name="KSO_WM_UNIT_INDEX" val="12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3"/>
  <p:tag name="KSO_WM_UNIT_LAYERLEVEL" val="1"/>
  <p:tag name="KSO_WM_TAG_VERSION" val="1.0"/>
  <p:tag name="KSO_WM_UNIT_TYPE" val="i"/>
  <p:tag name="KSO_WM_UNIT_INDEX" val="13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4"/>
  <p:tag name="KSO_WM_UNIT_LAYERLEVEL" val="1"/>
  <p:tag name="KSO_WM_TAG_VERSION" val="1.0"/>
  <p:tag name="KSO_WM_UNIT_TYPE" val="i"/>
  <p:tag name="KSO_WM_UNIT_INDEX" val="14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5"/>
  <p:tag name="KSO_WM_UNIT_LAYERLEVEL" val="1"/>
  <p:tag name="KSO_WM_TAG_VERSION" val="1.0"/>
  <p:tag name="KSO_WM_UNIT_TYPE" val="i"/>
  <p:tag name="KSO_WM_UNIT_INDEX" val="15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6"/>
  <p:tag name="KSO_WM_UNIT_LAYERLEVEL" val="1"/>
  <p:tag name="KSO_WM_TAG_VERSION" val="1.0"/>
  <p:tag name="KSO_WM_UNIT_TYPE" val="i"/>
  <p:tag name="KSO_WM_UNIT_INDEX" val="16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7"/>
  <p:tag name="KSO_WM_UNIT_LAYERLEVEL" val="1"/>
  <p:tag name="KSO_WM_TAG_VERSION" val="1.0"/>
  <p:tag name="KSO_WM_UNIT_TYPE" val="i"/>
  <p:tag name="KSO_WM_UNIT_INDEX" val="17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8"/>
  <p:tag name="KSO_WM_UNIT_LAYERLEVEL" val="1"/>
  <p:tag name="KSO_WM_TAG_VERSION" val="1.0"/>
  <p:tag name="KSO_WM_UNIT_TYPE" val="i"/>
  <p:tag name="KSO_WM_UNIT_INDEX" val="18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9"/>
  <p:tag name="KSO_WM_UNIT_LAYERLEVEL" val="1"/>
  <p:tag name="KSO_WM_TAG_VERSION" val="1.0"/>
  <p:tag name="KSO_WM_UNIT_TYPE" val="i"/>
  <p:tag name="KSO_WM_UNIT_INDEX" val="19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0"/>
  <p:tag name="KSO_WM_UNIT_LAYERLEVEL" val="1"/>
  <p:tag name="KSO_WM_TAG_VERSION" val="1.0"/>
  <p:tag name="KSO_WM_UNIT_TYPE" val="i"/>
  <p:tag name="KSO_WM_UNIT_INDEX" val="20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1"/>
  <p:tag name="KSO_WM_UNIT_LAYERLEVEL" val="1"/>
  <p:tag name="KSO_WM_TAG_VERSION" val="1.0"/>
  <p:tag name="KSO_WM_UNIT_TYPE" val="i"/>
  <p:tag name="KSO_WM_UNIT_INDEX" val="21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2"/>
  <p:tag name="KSO_WM_UNIT_LAYERLEVEL" val="1"/>
  <p:tag name="KSO_WM_TAG_VERSION" val="1.0"/>
  <p:tag name="KSO_WM_UNIT_TYPE" val="i"/>
  <p:tag name="KSO_WM_UNIT_INDEX" val="22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3"/>
  <p:tag name="KSO_WM_UNIT_LAYERLEVEL" val="1"/>
  <p:tag name="KSO_WM_TAG_VERSION" val="1.0"/>
  <p:tag name="KSO_WM_UNIT_TYPE" val="i"/>
  <p:tag name="KSO_WM_UNIT_INDEX" val="23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4"/>
  <p:tag name="KSO_WM_UNIT_LAYERLEVEL" val="1"/>
  <p:tag name="KSO_WM_TAG_VERSION" val="1.0"/>
  <p:tag name="KSO_WM_UNIT_TYPE" val="i"/>
  <p:tag name="KSO_WM_UNIT_INDEX" val="24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5"/>
  <p:tag name="KSO_WM_UNIT_LAYERLEVEL" val="1"/>
  <p:tag name="KSO_WM_TAG_VERSION" val="1.0"/>
  <p:tag name="KSO_WM_UNIT_TYPE" val="i"/>
  <p:tag name="KSO_WM_UNIT_INDEX" val="25"/>
</p:tagLst>
</file>

<file path=ppt/tags/tag3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6"/>
  <p:tag name="KSO_WM_UNIT_LAYERLEVEL" val="1"/>
  <p:tag name="KSO_WM_TAG_VERSION" val="1.0"/>
  <p:tag name="KSO_WM_UNIT_TYPE" val="i"/>
  <p:tag name="KSO_WM_UNIT_INDEX" val="26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7"/>
  <p:tag name="KSO_WM_UNIT_LAYERLEVEL" val="1"/>
  <p:tag name="KSO_WM_TAG_VERSION" val="1.0"/>
  <p:tag name="KSO_WM_UNIT_TYPE" val="i"/>
  <p:tag name="KSO_WM_UNIT_INDEX" val="27"/>
</p:tagLst>
</file>

<file path=ppt/tags/tag3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8"/>
  <p:tag name="KSO_WM_UNIT_LAYERLEVEL" val="1"/>
  <p:tag name="KSO_WM_TAG_VERSION" val="1.0"/>
  <p:tag name="KSO_WM_UNIT_TYPE" val="i"/>
  <p:tag name="KSO_WM_UNIT_INDEX" val="28"/>
</p:tagLst>
</file>

<file path=ppt/tags/tag3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9"/>
  <p:tag name="KSO_WM_UNIT_LAYERLEVEL" val="1"/>
  <p:tag name="KSO_WM_TAG_VERSION" val="1.0"/>
  <p:tag name="KSO_WM_UNIT_TYPE" val="i"/>
  <p:tag name="KSO_WM_UNIT_INDEX" val="29"/>
</p:tagLst>
</file>

<file path=ppt/tags/tag3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0"/>
  <p:tag name="KSO_WM_UNIT_LAYERLEVEL" val="1"/>
  <p:tag name="KSO_WM_TAG_VERSION" val="1.0"/>
  <p:tag name="KSO_WM_UNIT_TYPE" val="i"/>
  <p:tag name="KSO_WM_UNIT_INDEX" val="30"/>
</p:tagLst>
</file>

<file path=ppt/tags/tag3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1"/>
  <p:tag name="KSO_WM_UNIT_LAYERLEVEL" val="1"/>
  <p:tag name="KSO_WM_TAG_VERSION" val="1.0"/>
  <p:tag name="KSO_WM_UNIT_TYPE" val="i"/>
  <p:tag name="KSO_WM_UNIT_INDEX" val="31"/>
</p:tagLst>
</file>

<file path=ppt/tags/tag3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2"/>
  <p:tag name="KSO_WM_UNIT_LAYERLEVEL" val="1"/>
  <p:tag name="KSO_WM_TAG_VERSION" val="1.0"/>
  <p:tag name="KSO_WM_UNIT_TYPE" val="i"/>
  <p:tag name="KSO_WM_UNIT_INDEX" val="32"/>
</p:tagLst>
</file>

<file path=ppt/tags/tag3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3"/>
  <p:tag name="KSO_WM_UNIT_LAYERLEVEL" val="1"/>
  <p:tag name="KSO_WM_TAG_VERSION" val="1.0"/>
  <p:tag name="KSO_WM_UNIT_TYPE" val="i"/>
  <p:tag name="KSO_WM_UNIT_INDEX" val="33"/>
</p:tagLst>
</file>

<file path=ppt/tags/tag3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4"/>
  <p:tag name="KSO_WM_UNIT_LAYERLEVEL" val="1"/>
  <p:tag name="KSO_WM_TAG_VERSION" val="1.0"/>
  <p:tag name="KSO_WM_UNIT_TYPE" val="i"/>
  <p:tag name="KSO_WM_UNIT_INDEX" val="34"/>
</p:tagLst>
</file>

<file path=ppt/tags/tag3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5"/>
  <p:tag name="KSO_WM_UNIT_LAYERLEVEL" val="1"/>
  <p:tag name="KSO_WM_TAG_VERSION" val="1.0"/>
  <p:tag name="KSO_WM_UNIT_TYPE" val="i"/>
  <p:tag name="KSO_WM_UNIT_INDEX" val="35"/>
</p:tagLst>
</file>

<file path=ppt/tags/tag3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6"/>
  <p:tag name="KSO_WM_UNIT_LAYERLEVEL" val="1"/>
  <p:tag name="KSO_WM_TAG_VERSION" val="1.0"/>
  <p:tag name="KSO_WM_UNIT_TYPE" val="i"/>
  <p:tag name="KSO_WM_UNIT_INDEX" val="36"/>
</p:tagLst>
</file>

<file path=ppt/tags/tag3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7"/>
  <p:tag name="KSO_WM_UNIT_LAYERLEVEL" val="1"/>
  <p:tag name="KSO_WM_TAG_VERSION" val="1.0"/>
  <p:tag name="KSO_WM_UNIT_TYPE" val="i"/>
  <p:tag name="KSO_WM_UNIT_INDEX" val="37"/>
</p:tagLst>
</file>

<file path=ppt/tags/tag3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8"/>
  <p:tag name="KSO_WM_UNIT_LAYERLEVEL" val="1"/>
  <p:tag name="KSO_WM_TAG_VERSION" val="1.0"/>
  <p:tag name="KSO_WM_UNIT_TYPE" val="i"/>
  <p:tag name="KSO_WM_UNIT_INDEX" val="38"/>
</p:tagLst>
</file>

<file path=ppt/tags/tag3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9"/>
  <p:tag name="KSO_WM_UNIT_LAYERLEVEL" val="1"/>
  <p:tag name="KSO_WM_TAG_VERSION" val="1.0"/>
  <p:tag name="KSO_WM_UNIT_TYPE" val="i"/>
  <p:tag name="KSO_WM_UNIT_INDEX" val="39"/>
</p:tagLst>
</file>

<file path=ppt/tags/tag3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0"/>
  <p:tag name="KSO_WM_UNIT_LAYERLEVEL" val="1"/>
  <p:tag name="KSO_WM_TAG_VERSION" val="1.0"/>
  <p:tag name="KSO_WM_UNIT_TYPE" val="i"/>
  <p:tag name="KSO_WM_UNIT_INDEX" val="40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3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3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6"/>
  <p:tag name="KSO_WM_UNIT_LAYERLEVEL" val="1"/>
  <p:tag name="KSO_WM_TAG_VERSION" val="1.0"/>
  <p:tag name="KSO_WM_UNIT_TYPE" val="i"/>
  <p:tag name="KSO_WM_UNIT_INDEX" val="6"/>
</p:tagLst>
</file>

<file path=ppt/tags/tag3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7"/>
  <p:tag name="KSO_WM_UNIT_LAYERLEVEL" val="1"/>
  <p:tag name="KSO_WM_TAG_VERSION" val="1.0"/>
  <p:tag name="KSO_WM_UNIT_TYPE" val="i"/>
  <p:tag name="KSO_WM_UNIT_INDEX" val="7"/>
</p:tagLst>
</file>

<file path=ppt/tags/tag3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8"/>
  <p:tag name="KSO_WM_UNIT_LAYERLEVEL" val="1"/>
  <p:tag name="KSO_WM_TAG_VERSION" val="1.0"/>
  <p:tag name="KSO_WM_UNIT_TYPE" val="i"/>
  <p:tag name="KSO_WM_UNIT_INDEX" val="8"/>
</p:tagLst>
</file>

<file path=ppt/tags/tag3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9"/>
  <p:tag name="KSO_WM_UNIT_LAYERLEVEL" val="1"/>
  <p:tag name="KSO_WM_TAG_VERSION" val="1.0"/>
  <p:tag name="KSO_WM_UNIT_TYPE" val="i"/>
  <p:tag name="KSO_WM_UNIT_INDEX" val="9"/>
</p:tagLst>
</file>

<file path=ppt/tags/tag3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0"/>
  <p:tag name="KSO_WM_UNIT_LAYERLEVEL" val="1"/>
  <p:tag name="KSO_WM_TAG_VERSION" val="1.0"/>
  <p:tag name="KSO_WM_UNIT_TYPE" val="i"/>
  <p:tag name="KSO_WM_UNIT_INDEX" val="10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1"/>
  <p:tag name="KSO_WM_UNIT_LAYERLEVEL" val="1"/>
  <p:tag name="KSO_WM_TAG_VERSION" val="1.0"/>
  <p:tag name="KSO_WM_UNIT_TYPE" val="i"/>
  <p:tag name="KSO_WM_UNIT_INDEX" val="11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2"/>
  <p:tag name="KSO_WM_UNIT_LAYERLEVEL" val="1"/>
  <p:tag name="KSO_WM_TAG_VERSION" val="1.0"/>
  <p:tag name="KSO_WM_UNIT_TYPE" val="i"/>
  <p:tag name="KSO_WM_UNIT_INDEX" val="12"/>
</p:tagLst>
</file>

<file path=ppt/tags/tag3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3"/>
  <p:tag name="KSO_WM_UNIT_LAYERLEVEL" val="1"/>
  <p:tag name="KSO_WM_TAG_VERSION" val="1.0"/>
  <p:tag name="KSO_WM_UNIT_TYPE" val="i"/>
  <p:tag name="KSO_WM_UNIT_INDEX" val="13"/>
</p:tagLst>
</file>

<file path=ppt/tags/tag3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4"/>
  <p:tag name="KSO_WM_UNIT_LAYERLEVEL" val="1"/>
  <p:tag name="KSO_WM_TAG_VERSION" val="1.0"/>
  <p:tag name="KSO_WM_UNIT_TYPE" val="i"/>
  <p:tag name="KSO_WM_UNIT_INDEX" val="14"/>
</p:tagLst>
</file>

<file path=ppt/tags/tag3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5"/>
  <p:tag name="KSO_WM_UNIT_LAYERLEVEL" val="1"/>
  <p:tag name="KSO_WM_TAG_VERSION" val="1.0"/>
  <p:tag name="KSO_WM_UNIT_TYPE" val="i"/>
  <p:tag name="KSO_WM_UNIT_INDEX" val="15"/>
</p:tagLst>
</file>

<file path=ppt/tags/tag3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6"/>
  <p:tag name="KSO_WM_UNIT_LAYERLEVEL" val="1"/>
  <p:tag name="KSO_WM_TAG_VERSION" val="1.0"/>
  <p:tag name="KSO_WM_UNIT_TYPE" val="i"/>
  <p:tag name="KSO_WM_UNIT_INDEX" val="16"/>
</p:tagLst>
</file>

<file path=ppt/tags/tag3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7"/>
  <p:tag name="KSO_WM_UNIT_LAYERLEVEL" val="1"/>
  <p:tag name="KSO_WM_TAG_VERSION" val="1.0"/>
  <p:tag name="KSO_WM_UNIT_TYPE" val="i"/>
  <p:tag name="KSO_WM_UNIT_INDEX" val="17"/>
</p:tagLst>
</file>

<file path=ppt/tags/tag3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8"/>
  <p:tag name="KSO_WM_UNIT_LAYERLEVEL" val="1"/>
  <p:tag name="KSO_WM_TAG_VERSION" val="1.0"/>
  <p:tag name="KSO_WM_UNIT_TYPE" val="i"/>
  <p:tag name="KSO_WM_UNIT_INDEX" val="18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9"/>
  <p:tag name="KSO_WM_UNIT_LAYERLEVEL" val="1"/>
  <p:tag name="KSO_WM_TAG_VERSION" val="1.0"/>
  <p:tag name="KSO_WM_UNIT_TYPE" val="i"/>
  <p:tag name="KSO_WM_UNIT_INDEX" val="19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0"/>
  <p:tag name="KSO_WM_UNIT_LAYERLEVEL" val="1"/>
  <p:tag name="KSO_WM_TAG_VERSION" val="1.0"/>
  <p:tag name="KSO_WM_UNIT_TYPE" val="i"/>
  <p:tag name="KSO_WM_UNIT_INDEX" val="20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1"/>
  <p:tag name="KSO_WM_UNIT_LAYERLEVEL" val="1"/>
  <p:tag name="KSO_WM_TAG_VERSION" val="1.0"/>
  <p:tag name="KSO_WM_UNIT_TYPE" val="i"/>
  <p:tag name="KSO_WM_UNIT_INDEX" val="21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2"/>
  <p:tag name="KSO_WM_UNIT_LAYERLEVEL" val="1"/>
  <p:tag name="KSO_WM_TAG_VERSION" val="1.0"/>
  <p:tag name="KSO_WM_UNIT_TYPE" val="i"/>
  <p:tag name="KSO_WM_UNIT_INDEX" val="22"/>
</p:tagLst>
</file>

<file path=ppt/tags/tag3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3"/>
  <p:tag name="KSO_WM_UNIT_LAYERLEVEL" val="1"/>
  <p:tag name="KSO_WM_TAG_VERSION" val="1.0"/>
  <p:tag name="KSO_WM_UNIT_TYPE" val="i"/>
  <p:tag name="KSO_WM_UNIT_INDEX" val="23"/>
</p:tagLst>
</file>

<file path=ppt/tags/tag3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4"/>
  <p:tag name="KSO_WM_UNIT_LAYERLEVEL" val="1"/>
  <p:tag name="KSO_WM_TAG_VERSION" val="1.0"/>
  <p:tag name="KSO_WM_UNIT_TYPE" val="i"/>
  <p:tag name="KSO_WM_UNIT_INDEX" val="24"/>
</p:tagLst>
</file>

<file path=ppt/tags/tag4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5"/>
  <p:tag name="KSO_WM_UNIT_LAYERLEVEL" val="1"/>
  <p:tag name="KSO_WM_TAG_VERSION" val="1.0"/>
  <p:tag name="KSO_WM_UNIT_TYPE" val="i"/>
  <p:tag name="KSO_WM_UNIT_INDEX" val="25"/>
</p:tagLst>
</file>

<file path=ppt/tags/tag4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6"/>
  <p:tag name="KSO_WM_UNIT_LAYERLEVEL" val="1"/>
  <p:tag name="KSO_WM_TAG_VERSION" val="1.0"/>
  <p:tag name="KSO_WM_UNIT_TYPE" val="i"/>
  <p:tag name="KSO_WM_UNIT_INDEX" val="26"/>
</p:tagLst>
</file>

<file path=ppt/tags/tag4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7"/>
  <p:tag name="KSO_WM_UNIT_LAYERLEVEL" val="1"/>
  <p:tag name="KSO_WM_TAG_VERSION" val="1.0"/>
  <p:tag name="KSO_WM_UNIT_TYPE" val="i"/>
  <p:tag name="KSO_WM_UNIT_INDEX" val="27"/>
</p:tagLst>
</file>

<file path=ppt/tags/tag4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8"/>
  <p:tag name="KSO_WM_UNIT_LAYERLEVEL" val="1"/>
  <p:tag name="KSO_WM_TAG_VERSION" val="1.0"/>
  <p:tag name="KSO_WM_UNIT_TYPE" val="i"/>
  <p:tag name="KSO_WM_UNIT_INDEX" val="28"/>
</p:tagLst>
</file>

<file path=ppt/tags/tag4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9"/>
  <p:tag name="KSO_WM_UNIT_LAYERLEVEL" val="1"/>
  <p:tag name="KSO_WM_TAG_VERSION" val="1.0"/>
  <p:tag name="KSO_WM_UNIT_TYPE" val="i"/>
  <p:tag name="KSO_WM_UNIT_INDEX" val="29"/>
</p:tagLst>
</file>

<file path=ppt/tags/tag4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0"/>
  <p:tag name="KSO_WM_UNIT_LAYERLEVEL" val="1"/>
  <p:tag name="KSO_WM_TAG_VERSION" val="1.0"/>
  <p:tag name="KSO_WM_UNIT_TYPE" val="i"/>
  <p:tag name="KSO_WM_UNIT_INDEX" val="30"/>
</p:tagLst>
</file>

<file path=ppt/tags/tag4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1"/>
  <p:tag name="KSO_WM_UNIT_LAYERLEVEL" val="1"/>
  <p:tag name="KSO_WM_TAG_VERSION" val="1.0"/>
  <p:tag name="KSO_WM_UNIT_TYPE" val="i"/>
  <p:tag name="KSO_WM_UNIT_INDEX" val="31"/>
</p:tagLst>
</file>

<file path=ppt/tags/tag4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2"/>
  <p:tag name="KSO_WM_UNIT_LAYERLEVEL" val="1"/>
  <p:tag name="KSO_WM_TAG_VERSION" val="1.0"/>
  <p:tag name="KSO_WM_UNIT_TYPE" val="i"/>
  <p:tag name="KSO_WM_UNIT_INDEX" val="32"/>
</p:tagLst>
</file>

<file path=ppt/tags/tag4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3"/>
  <p:tag name="KSO_WM_UNIT_LAYERLEVEL" val="1"/>
  <p:tag name="KSO_WM_TAG_VERSION" val="1.0"/>
  <p:tag name="KSO_WM_UNIT_TYPE" val="i"/>
  <p:tag name="KSO_WM_UNIT_INDEX" val="33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4"/>
  <p:tag name="KSO_WM_UNIT_LAYERLEVEL" val="1"/>
  <p:tag name="KSO_WM_TAG_VERSION" val="1.0"/>
  <p:tag name="KSO_WM_UNIT_TYPE" val="i"/>
  <p:tag name="KSO_WM_UNIT_INDEX" val="34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5"/>
  <p:tag name="KSO_WM_UNIT_LAYERLEVEL" val="1"/>
  <p:tag name="KSO_WM_TAG_VERSION" val="1.0"/>
  <p:tag name="KSO_WM_UNIT_TYPE" val="i"/>
  <p:tag name="KSO_WM_UNIT_INDEX" val="35"/>
</p:tagLst>
</file>

<file path=ppt/tags/tag4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6"/>
  <p:tag name="KSO_WM_UNIT_LAYERLEVEL" val="1"/>
  <p:tag name="KSO_WM_TAG_VERSION" val="1.0"/>
  <p:tag name="KSO_WM_UNIT_TYPE" val="i"/>
  <p:tag name="KSO_WM_UNIT_INDEX" val="36"/>
</p:tagLst>
</file>

<file path=ppt/tags/tag4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7"/>
  <p:tag name="KSO_WM_UNIT_LAYERLEVEL" val="1"/>
  <p:tag name="KSO_WM_TAG_VERSION" val="1.0"/>
  <p:tag name="KSO_WM_UNIT_TYPE" val="i"/>
  <p:tag name="KSO_WM_UNIT_INDEX" val="37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8"/>
  <p:tag name="KSO_WM_UNIT_LAYERLEVEL" val="1"/>
  <p:tag name="KSO_WM_TAG_VERSION" val="1.0"/>
  <p:tag name="KSO_WM_UNIT_TYPE" val="i"/>
  <p:tag name="KSO_WM_UNIT_INDEX" val="38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9"/>
  <p:tag name="KSO_WM_UNIT_LAYERLEVEL" val="1"/>
  <p:tag name="KSO_WM_TAG_VERSION" val="1.0"/>
  <p:tag name="KSO_WM_UNIT_TYPE" val="i"/>
  <p:tag name="KSO_WM_UNIT_INDEX" val="39"/>
</p:tagLst>
</file>

<file path=ppt/tags/tag4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0"/>
  <p:tag name="KSO_WM_UNIT_LAYERLEVEL" val="1"/>
  <p:tag name="KSO_WM_TAG_VERSION" val="1.0"/>
  <p:tag name="KSO_WM_UNIT_TYPE" val="i"/>
  <p:tag name="KSO_WM_UNIT_INDEX" val="40"/>
</p:tagLst>
</file>

<file path=ppt/tags/tag4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UNIT_TYPE" val="i"/>
  <p:tag name="KSO_WM_UNIT_INDEX" val="41"/>
</p:tagLst>
</file>

<file path=ppt/tags/tag41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UNIT_TYPE" val="i"/>
  <p:tag name="KSO_WM_UNIT_INDEX" val="41"/>
</p:tagLst>
</file>

<file path=ppt/tags/tag4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0"/>
  <p:tag name="KSO_WM_UNIT_LAYERLEVEL" val="1"/>
  <p:tag name="KSO_WM_TAG_VERSION" val="1.0"/>
  <p:tag name="KSO_WM_UNIT_TYPE" val="i"/>
  <p:tag name="KSO_WM_UNIT_INDEX" val="40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9"/>
  <p:tag name="KSO_WM_UNIT_LAYERLEVEL" val="1"/>
  <p:tag name="KSO_WM_TAG_VERSION" val="1.0"/>
  <p:tag name="KSO_WM_UNIT_TYPE" val="i"/>
  <p:tag name="KSO_WM_UNIT_INDEX" val="39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8"/>
  <p:tag name="KSO_WM_UNIT_LAYERLEVEL" val="1"/>
  <p:tag name="KSO_WM_TAG_VERSION" val="1.0"/>
  <p:tag name="KSO_WM_UNIT_TYPE" val="i"/>
  <p:tag name="KSO_WM_UNIT_INDEX" val="38"/>
</p:tagLst>
</file>

<file path=ppt/tags/tag4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7"/>
  <p:tag name="KSO_WM_UNIT_LAYERLEVEL" val="1"/>
  <p:tag name="KSO_WM_TAG_VERSION" val="1.0"/>
  <p:tag name="KSO_WM_UNIT_TYPE" val="i"/>
  <p:tag name="KSO_WM_UNIT_INDEX" val="37"/>
</p:tagLst>
</file>

<file path=ppt/tags/tag4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6"/>
  <p:tag name="KSO_WM_UNIT_LAYERLEVEL" val="1"/>
  <p:tag name="KSO_WM_TAG_VERSION" val="1.0"/>
  <p:tag name="KSO_WM_UNIT_TYPE" val="i"/>
  <p:tag name="KSO_WM_UNIT_INDEX" val="36"/>
</p:tagLst>
</file>

<file path=ppt/tags/tag4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5"/>
  <p:tag name="KSO_WM_UNIT_LAYERLEVEL" val="1"/>
  <p:tag name="KSO_WM_TAG_VERSION" val="1.0"/>
  <p:tag name="KSO_WM_UNIT_TYPE" val="i"/>
  <p:tag name="KSO_WM_UNIT_INDEX" val="35"/>
</p:tagLst>
</file>

<file path=ppt/tags/tag4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4"/>
  <p:tag name="KSO_WM_UNIT_LAYERLEVEL" val="1"/>
  <p:tag name="KSO_WM_TAG_VERSION" val="1.0"/>
  <p:tag name="KSO_WM_UNIT_TYPE" val="i"/>
  <p:tag name="KSO_WM_UNIT_INDEX" val="34"/>
</p:tagLst>
</file>

<file path=ppt/tags/tag4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3"/>
  <p:tag name="KSO_WM_UNIT_LAYERLEVEL" val="1"/>
  <p:tag name="KSO_WM_TAG_VERSION" val="1.0"/>
  <p:tag name="KSO_WM_UNIT_TYPE" val="i"/>
  <p:tag name="KSO_WM_UNIT_INDEX" val="33"/>
</p:tagLst>
</file>

<file path=ppt/tags/tag4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2"/>
  <p:tag name="KSO_WM_UNIT_LAYERLEVEL" val="1"/>
  <p:tag name="KSO_WM_TAG_VERSION" val="1.0"/>
  <p:tag name="KSO_WM_UNIT_TYPE" val="i"/>
  <p:tag name="KSO_WM_UNIT_INDEX" val="32"/>
</p:tagLst>
</file>

<file path=ppt/tags/tag4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1"/>
  <p:tag name="KSO_WM_UNIT_LAYERLEVEL" val="1"/>
  <p:tag name="KSO_WM_TAG_VERSION" val="1.0"/>
  <p:tag name="KSO_WM_UNIT_TYPE" val="i"/>
  <p:tag name="KSO_WM_UNIT_INDEX" val="31"/>
</p:tagLst>
</file>

<file path=ppt/tags/tag4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0"/>
  <p:tag name="KSO_WM_UNIT_LAYERLEVEL" val="1"/>
  <p:tag name="KSO_WM_TAG_VERSION" val="1.0"/>
  <p:tag name="KSO_WM_UNIT_TYPE" val="i"/>
  <p:tag name="KSO_WM_UNIT_INDEX" val="30"/>
</p:tagLst>
</file>

<file path=ppt/tags/tag4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9"/>
  <p:tag name="KSO_WM_UNIT_LAYERLEVEL" val="1"/>
  <p:tag name="KSO_WM_TAG_VERSION" val="1.0"/>
  <p:tag name="KSO_WM_UNIT_TYPE" val="i"/>
  <p:tag name="KSO_WM_UNIT_INDEX" val="29"/>
</p:tagLst>
</file>

<file path=ppt/tags/tag4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8"/>
  <p:tag name="KSO_WM_UNIT_LAYERLEVEL" val="1"/>
  <p:tag name="KSO_WM_TAG_VERSION" val="1.0"/>
  <p:tag name="KSO_WM_UNIT_TYPE" val="i"/>
  <p:tag name="KSO_WM_UNIT_INDEX" val="28"/>
</p:tagLst>
</file>

<file path=ppt/tags/tag4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7"/>
  <p:tag name="KSO_WM_UNIT_LAYERLEVEL" val="1"/>
  <p:tag name="KSO_WM_TAG_VERSION" val="1.0"/>
  <p:tag name="KSO_WM_UNIT_TYPE" val="i"/>
  <p:tag name="KSO_WM_UNIT_INDEX" val="27"/>
</p:tagLst>
</file>

<file path=ppt/tags/tag4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6"/>
  <p:tag name="KSO_WM_UNIT_LAYERLEVEL" val="1"/>
  <p:tag name="KSO_WM_TAG_VERSION" val="1.0"/>
  <p:tag name="KSO_WM_UNIT_TYPE" val="i"/>
  <p:tag name="KSO_WM_UNIT_INDEX" val="26"/>
</p:tagLst>
</file>

<file path=ppt/tags/tag4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5"/>
  <p:tag name="KSO_WM_UNIT_LAYERLEVEL" val="1"/>
  <p:tag name="KSO_WM_TAG_VERSION" val="1.0"/>
  <p:tag name="KSO_WM_UNIT_TYPE" val="i"/>
  <p:tag name="KSO_WM_UNIT_INDEX" val="25"/>
</p:tagLst>
</file>

<file path=ppt/tags/tag4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4"/>
  <p:tag name="KSO_WM_UNIT_LAYERLEVEL" val="1"/>
  <p:tag name="KSO_WM_TAG_VERSION" val="1.0"/>
  <p:tag name="KSO_WM_UNIT_TYPE" val="i"/>
  <p:tag name="KSO_WM_UNIT_INDEX" val="24"/>
</p:tagLst>
</file>

<file path=ppt/tags/tag4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3"/>
  <p:tag name="KSO_WM_UNIT_LAYERLEVEL" val="1"/>
  <p:tag name="KSO_WM_TAG_VERSION" val="1.0"/>
  <p:tag name="KSO_WM_UNIT_TYPE" val="i"/>
  <p:tag name="KSO_WM_UNIT_INDEX" val="23"/>
</p:tagLst>
</file>

<file path=ppt/tags/tag4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2"/>
  <p:tag name="KSO_WM_UNIT_LAYERLEVEL" val="1"/>
  <p:tag name="KSO_WM_TAG_VERSION" val="1.0"/>
  <p:tag name="KSO_WM_UNIT_TYPE" val="i"/>
  <p:tag name="KSO_WM_UNIT_INDEX" val="22"/>
</p:tagLst>
</file>

<file path=ppt/tags/tag4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1"/>
  <p:tag name="KSO_WM_UNIT_LAYERLEVEL" val="1"/>
  <p:tag name="KSO_WM_TAG_VERSION" val="1.0"/>
  <p:tag name="KSO_WM_UNIT_TYPE" val="i"/>
  <p:tag name="KSO_WM_UNIT_INDEX" val="21"/>
</p:tagLst>
</file>

<file path=ppt/tags/tag4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0"/>
  <p:tag name="KSO_WM_UNIT_LAYERLEVEL" val="1"/>
  <p:tag name="KSO_WM_TAG_VERSION" val="1.0"/>
  <p:tag name="KSO_WM_UNIT_TYPE" val="i"/>
  <p:tag name="KSO_WM_UNIT_INDEX" val="20"/>
</p:tagLst>
</file>

<file path=ppt/tags/tag4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9"/>
  <p:tag name="KSO_WM_UNIT_LAYERLEVEL" val="1"/>
  <p:tag name="KSO_WM_TAG_VERSION" val="1.0"/>
  <p:tag name="KSO_WM_UNIT_TYPE" val="i"/>
  <p:tag name="KSO_WM_UNIT_INDEX" val="19"/>
</p:tagLst>
</file>

<file path=ppt/tags/tag4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8"/>
  <p:tag name="KSO_WM_UNIT_LAYERLEVEL" val="1"/>
  <p:tag name="KSO_WM_TAG_VERSION" val="1.0"/>
  <p:tag name="KSO_WM_UNIT_TYPE" val="i"/>
  <p:tag name="KSO_WM_UNIT_INDEX" val="18"/>
</p:tagLst>
</file>

<file path=ppt/tags/tag4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7"/>
  <p:tag name="KSO_WM_UNIT_LAYERLEVEL" val="1"/>
  <p:tag name="KSO_WM_TAG_VERSION" val="1.0"/>
  <p:tag name="KSO_WM_UNIT_TYPE" val="i"/>
  <p:tag name="KSO_WM_UNIT_INDEX" val="17"/>
</p:tagLst>
</file>

<file path=ppt/tags/tag4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6"/>
  <p:tag name="KSO_WM_UNIT_LAYERLEVEL" val="1"/>
  <p:tag name="KSO_WM_TAG_VERSION" val="1.0"/>
  <p:tag name="KSO_WM_UNIT_TYPE" val="i"/>
  <p:tag name="KSO_WM_UNIT_INDEX" val="16"/>
</p:tagLst>
</file>

<file path=ppt/tags/tag4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5"/>
  <p:tag name="KSO_WM_UNIT_LAYERLEVEL" val="1"/>
  <p:tag name="KSO_WM_TAG_VERSION" val="1.0"/>
  <p:tag name="KSO_WM_UNIT_TYPE" val="i"/>
  <p:tag name="KSO_WM_UNIT_INDEX" val="15"/>
</p:tagLst>
</file>

<file path=ppt/tags/tag4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4"/>
  <p:tag name="KSO_WM_UNIT_LAYERLEVEL" val="1"/>
  <p:tag name="KSO_WM_TAG_VERSION" val="1.0"/>
  <p:tag name="KSO_WM_UNIT_TYPE" val="i"/>
  <p:tag name="KSO_WM_UNIT_INDEX" val="14"/>
</p:tagLst>
</file>

<file path=ppt/tags/tag4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3"/>
  <p:tag name="KSO_WM_UNIT_LAYERLEVEL" val="1"/>
  <p:tag name="KSO_WM_TAG_VERSION" val="1.0"/>
  <p:tag name="KSO_WM_UNIT_TYPE" val="i"/>
  <p:tag name="KSO_WM_UNIT_INDEX" val="13"/>
</p:tagLst>
</file>

<file path=ppt/tags/tag4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2"/>
  <p:tag name="KSO_WM_UNIT_LAYERLEVEL" val="1"/>
  <p:tag name="KSO_WM_TAG_VERSION" val="1.0"/>
  <p:tag name="KSO_WM_UNIT_TYPE" val="i"/>
  <p:tag name="KSO_WM_UNIT_INDEX" val="12"/>
</p:tagLst>
</file>

<file path=ppt/tags/tag4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1"/>
  <p:tag name="KSO_WM_UNIT_LAYERLEVEL" val="1"/>
  <p:tag name="KSO_WM_TAG_VERSION" val="1.0"/>
  <p:tag name="KSO_WM_UNIT_TYPE" val="i"/>
  <p:tag name="KSO_WM_UNIT_INDEX" val="11"/>
</p:tagLst>
</file>

<file path=ppt/tags/tag4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0"/>
  <p:tag name="KSO_WM_UNIT_LAYERLEVEL" val="1"/>
  <p:tag name="KSO_WM_TAG_VERSION" val="1.0"/>
  <p:tag name="KSO_WM_UNIT_TYPE" val="i"/>
  <p:tag name="KSO_WM_UNIT_INDEX" val="10"/>
</p:tagLst>
</file>

<file path=ppt/tags/tag4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9"/>
  <p:tag name="KSO_WM_UNIT_LAYERLEVEL" val="1"/>
  <p:tag name="KSO_WM_TAG_VERSION" val="1.0"/>
  <p:tag name="KSO_WM_UNIT_TYPE" val="i"/>
  <p:tag name="KSO_WM_UNIT_INDEX" val="9"/>
</p:tagLst>
</file>

<file path=ppt/tags/tag4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8"/>
  <p:tag name="KSO_WM_UNIT_LAYERLEVEL" val="1"/>
  <p:tag name="KSO_WM_TAG_VERSION" val="1.0"/>
  <p:tag name="KSO_WM_UNIT_TYPE" val="i"/>
  <p:tag name="KSO_WM_UNIT_INDEX" val="8"/>
</p:tagLst>
</file>

<file path=ppt/tags/tag4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7"/>
  <p:tag name="KSO_WM_UNIT_LAYERLEVEL" val="1"/>
  <p:tag name="KSO_WM_TAG_VERSION" val="1.0"/>
  <p:tag name="KSO_WM_UNIT_TYPE" val="i"/>
  <p:tag name="KSO_WM_UNIT_INDEX" val="7"/>
</p:tagLst>
</file>

<file path=ppt/tags/tag4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6"/>
  <p:tag name="KSO_WM_UNIT_LAYERLEVEL" val="1"/>
  <p:tag name="KSO_WM_TAG_VERSION" val="1.0"/>
  <p:tag name="KSO_WM_UNIT_TYPE" val="i"/>
  <p:tag name="KSO_WM_UNIT_INDEX" val="6"/>
</p:tagLst>
</file>

<file path=ppt/tags/tag4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UNIT_TYPE" val="i"/>
  <p:tag name="KSO_WM_UNIT_INDEX" val="5"/>
</p:tagLst>
</file>

<file path=ppt/tags/tag4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4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4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4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4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4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4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6"/>
  <p:tag name="KSO_WM_UNIT_LAYERLEVEL" val="1"/>
  <p:tag name="KSO_WM_TAG_VERSION" val="1.0"/>
  <p:tag name="KSO_WM_UNIT_TYPE" val="i"/>
  <p:tag name="KSO_WM_UNIT_INDEX" val="6"/>
</p:tagLst>
</file>

<file path=ppt/tags/tag4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7"/>
  <p:tag name="KSO_WM_UNIT_LAYERLEVEL" val="1"/>
  <p:tag name="KSO_WM_TAG_VERSION" val="1.0"/>
  <p:tag name="KSO_WM_UNIT_TYPE" val="i"/>
  <p:tag name="KSO_WM_UNIT_INDEX" val="7"/>
</p:tagLst>
</file>

<file path=ppt/tags/tag4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8"/>
  <p:tag name="KSO_WM_UNIT_LAYERLEVEL" val="1"/>
  <p:tag name="KSO_WM_TAG_VERSION" val="1.0"/>
  <p:tag name="KSO_WM_UNIT_TYPE" val="i"/>
  <p:tag name="KSO_WM_UNIT_INDEX" val="8"/>
</p:tagLst>
</file>

<file path=ppt/tags/tag4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9"/>
  <p:tag name="KSO_WM_UNIT_LAYERLEVEL" val="1"/>
  <p:tag name="KSO_WM_TAG_VERSION" val="1.0"/>
  <p:tag name="KSO_WM_UNIT_TYPE" val="i"/>
  <p:tag name="KSO_WM_UNIT_INDEX" val="9"/>
</p:tagLst>
</file>

<file path=ppt/tags/tag4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0"/>
  <p:tag name="KSO_WM_UNIT_LAYERLEVEL" val="1"/>
  <p:tag name="KSO_WM_TAG_VERSION" val="1.0"/>
  <p:tag name="KSO_WM_UNIT_TYPE" val="i"/>
  <p:tag name="KSO_WM_UNIT_INDEX" val="10"/>
</p:tagLst>
</file>

<file path=ppt/tags/tag4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1"/>
  <p:tag name="KSO_WM_UNIT_LAYERLEVEL" val="1"/>
  <p:tag name="KSO_WM_TAG_VERSION" val="1.0"/>
  <p:tag name="KSO_WM_UNIT_TYPE" val="i"/>
  <p:tag name="KSO_WM_UNIT_INDEX" val="11"/>
</p:tagLst>
</file>

<file path=ppt/tags/tag4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2"/>
  <p:tag name="KSO_WM_UNIT_LAYERLEVEL" val="1"/>
  <p:tag name="KSO_WM_TAG_VERSION" val="1.0"/>
  <p:tag name="KSO_WM_UNIT_TYPE" val="i"/>
  <p:tag name="KSO_WM_UNIT_INDEX" val="12"/>
</p:tagLst>
</file>

<file path=ppt/tags/tag4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3"/>
  <p:tag name="KSO_WM_UNIT_LAYERLEVEL" val="1"/>
  <p:tag name="KSO_WM_TAG_VERSION" val="1.0"/>
  <p:tag name="KSO_WM_UNIT_TYPE" val="i"/>
  <p:tag name="KSO_WM_UNIT_INDEX" val="13"/>
</p:tagLst>
</file>

<file path=ppt/tags/tag4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4"/>
  <p:tag name="KSO_WM_UNIT_LAYERLEVEL" val="1"/>
  <p:tag name="KSO_WM_TAG_VERSION" val="1.0"/>
  <p:tag name="KSO_WM_UNIT_TYPE" val="i"/>
  <p:tag name="KSO_WM_UNIT_INDEX" val="14"/>
</p:tagLst>
</file>

<file path=ppt/tags/tag4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5"/>
  <p:tag name="KSO_WM_UNIT_LAYERLEVEL" val="1"/>
  <p:tag name="KSO_WM_TAG_VERSION" val="1.0"/>
  <p:tag name="KSO_WM_UNIT_TYPE" val="i"/>
  <p:tag name="KSO_WM_UNIT_INDEX" val="15"/>
</p:tagLst>
</file>

<file path=ppt/tags/tag4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6"/>
  <p:tag name="KSO_WM_UNIT_LAYERLEVEL" val="1"/>
  <p:tag name="KSO_WM_TAG_VERSION" val="1.0"/>
  <p:tag name="KSO_WM_UNIT_TYPE" val="i"/>
  <p:tag name="KSO_WM_UNIT_INDEX" val="16"/>
</p:tagLst>
</file>

<file path=ppt/tags/tag4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7"/>
  <p:tag name="KSO_WM_UNIT_LAYERLEVEL" val="1"/>
  <p:tag name="KSO_WM_TAG_VERSION" val="1.0"/>
  <p:tag name="KSO_WM_UNIT_TYPE" val="i"/>
  <p:tag name="KSO_WM_UNIT_INDEX" val="17"/>
</p:tagLst>
</file>

<file path=ppt/tags/tag4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8"/>
  <p:tag name="KSO_WM_UNIT_LAYERLEVEL" val="1"/>
  <p:tag name="KSO_WM_TAG_VERSION" val="1.0"/>
  <p:tag name="KSO_WM_UNIT_TYPE" val="i"/>
  <p:tag name="KSO_WM_UNIT_INDEX" val="18"/>
</p:tagLst>
</file>

<file path=ppt/tags/tag4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9"/>
  <p:tag name="KSO_WM_UNIT_LAYERLEVEL" val="1"/>
  <p:tag name="KSO_WM_TAG_VERSION" val="1.0"/>
  <p:tag name="KSO_WM_UNIT_TYPE" val="i"/>
  <p:tag name="KSO_WM_UNIT_INDEX" val="19"/>
</p:tagLst>
</file>

<file path=ppt/tags/tag4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0"/>
  <p:tag name="KSO_WM_UNIT_LAYERLEVEL" val="1"/>
  <p:tag name="KSO_WM_TAG_VERSION" val="1.0"/>
  <p:tag name="KSO_WM_UNIT_TYPE" val="i"/>
  <p:tag name="KSO_WM_UNIT_INDEX" val="20"/>
</p:tagLst>
</file>

<file path=ppt/tags/tag4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1"/>
  <p:tag name="KSO_WM_UNIT_LAYERLEVEL" val="1"/>
  <p:tag name="KSO_WM_TAG_VERSION" val="1.0"/>
  <p:tag name="KSO_WM_UNIT_TYPE" val="i"/>
  <p:tag name="KSO_WM_UNIT_INDEX" val="21"/>
</p:tagLst>
</file>

<file path=ppt/tags/tag4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2"/>
  <p:tag name="KSO_WM_UNIT_LAYERLEVEL" val="1"/>
  <p:tag name="KSO_WM_TAG_VERSION" val="1.0"/>
  <p:tag name="KSO_WM_UNIT_TYPE" val="i"/>
  <p:tag name="KSO_WM_UNIT_INDEX" val="22"/>
</p:tagLst>
</file>

<file path=ppt/tags/tag4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3"/>
  <p:tag name="KSO_WM_UNIT_LAYERLEVEL" val="1"/>
  <p:tag name="KSO_WM_TAG_VERSION" val="1.0"/>
  <p:tag name="KSO_WM_UNIT_TYPE" val="i"/>
  <p:tag name="KSO_WM_UNIT_INDEX" val="23"/>
</p:tagLst>
</file>

<file path=ppt/tags/tag4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4"/>
  <p:tag name="KSO_WM_UNIT_LAYERLEVEL" val="1"/>
  <p:tag name="KSO_WM_TAG_VERSION" val="1.0"/>
  <p:tag name="KSO_WM_UNIT_TYPE" val="i"/>
  <p:tag name="KSO_WM_UNIT_INDEX" val="24"/>
</p:tagLst>
</file>

<file path=ppt/tags/tag4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5"/>
  <p:tag name="KSO_WM_UNIT_LAYERLEVEL" val="1"/>
  <p:tag name="KSO_WM_TAG_VERSION" val="1.0"/>
  <p:tag name="KSO_WM_UNIT_TYPE" val="i"/>
  <p:tag name="KSO_WM_UNIT_INDEX" val="25"/>
</p:tagLst>
</file>

<file path=ppt/tags/tag4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6"/>
  <p:tag name="KSO_WM_UNIT_LAYERLEVEL" val="1"/>
  <p:tag name="KSO_WM_TAG_VERSION" val="1.0"/>
  <p:tag name="KSO_WM_UNIT_TYPE" val="i"/>
  <p:tag name="KSO_WM_UNIT_INDEX" val="26"/>
</p:tagLst>
</file>

<file path=ppt/tags/tag4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7"/>
  <p:tag name="KSO_WM_UNIT_LAYERLEVEL" val="1"/>
  <p:tag name="KSO_WM_TAG_VERSION" val="1.0"/>
  <p:tag name="KSO_WM_UNIT_TYPE" val="i"/>
  <p:tag name="KSO_WM_UNIT_INDEX" val="27"/>
</p:tagLst>
</file>

<file path=ppt/tags/tag4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8"/>
  <p:tag name="KSO_WM_UNIT_LAYERLEVEL" val="1"/>
  <p:tag name="KSO_WM_TAG_VERSION" val="1.0"/>
  <p:tag name="KSO_WM_UNIT_TYPE" val="i"/>
  <p:tag name="KSO_WM_UNIT_INDEX" val="28"/>
</p:tagLst>
</file>

<file path=ppt/tags/tag4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9"/>
  <p:tag name="KSO_WM_UNIT_LAYERLEVEL" val="1"/>
  <p:tag name="KSO_WM_TAG_VERSION" val="1.0"/>
  <p:tag name="KSO_WM_UNIT_TYPE" val="i"/>
  <p:tag name="KSO_WM_UNIT_INDEX" val="29"/>
</p:tagLst>
</file>

<file path=ppt/tags/tag4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0"/>
  <p:tag name="KSO_WM_UNIT_LAYERLEVEL" val="1"/>
  <p:tag name="KSO_WM_TAG_VERSION" val="1.0"/>
  <p:tag name="KSO_WM_UNIT_TYPE" val="i"/>
  <p:tag name="KSO_WM_UNIT_INDEX" val="30"/>
</p:tagLst>
</file>

<file path=ppt/tags/tag4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1"/>
  <p:tag name="KSO_WM_UNIT_LAYERLEVEL" val="1"/>
  <p:tag name="KSO_WM_TAG_VERSION" val="1.0"/>
  <p:tag name="KSO_WM_UNIT_TYPE" val="i"/>
  <p:tag name="KSO_WM_UNIT_INDEX" val="31"/>
</p:tagLst>
</file>

<file path=ppt/tags/tag4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2"/>
  <p:tag name="KSO_WM_UNIT_LAYERLEVEL" val="1"/>
  <p:tag name="KSO_WM_TAG_VERSION" val="1.0"/>
  <p:tag name="KSO_WM_UNIT_TYPE" val="i"/>
  <p:tag name="KSO_WM_UNIT_INDEX" val="32"/>
</p:tagLst>
</file>

<file path=ppt/tags/tag5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3"/>
  <p:tag name="KSO_WM_UNIT_LAYERLEVEL" val="1"/>
  <p:tag name="KSO_WM_TAG_VERSION" val="1.0"/>
  <p:tag name="KSO_WM_UNIT_TYPE" val="i"/>
  <p:tag name="KSO_WM_UNIT_INDEX" val="33"/>
</p:tagLst>
</file>

<file path=ppt/tags/tag5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4"/>
  <p:tag name="KSO_WM_UNIT_LAYERLEVEL" val="1"/>
  <p:tag name="KSO_WM_TAG_VERSION" val="1.0"/>
  <p:tag name="KSO_WM_UNIT_TYPE" val="i"/>
  <p:tag name="KSO_WM_UNIT_INDEX" val="34"/>
</p:tagLst>
</file>

<file path=ppt/tags/tag5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5"/>
  <p:tag name="KSO_WM_UNIT_LAYERLEVEL" val="1"/>
  <p:tag name="KSO_WM_TAG_VERSION" val="1.0"/>
  <p:tag name="KSO_WM_UNIT_TYPE" val="i"/>
  <p:tag name="KSO_WM_UNIT_INDEX" val="35"/>
</p:tagLst>
</file>

<file path=ppt/tags/tag5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6"/>
  <p:tag name="KSO_WM_UNIT_LAYERLEVEL" val="1"/>
  <p:tag name="KSO_WM_TAG_VERSION" val="1.0"/>
  <p:tag name="KSO_WM_UNIT_TYPE" val="i"/>
  <p:tag name="KSO_WM_UNIT_INDEX" val="36"/>
</p:tagLst>
</file>

<file path=ppt/tags/tag5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7"/>
  <p:tag name="KSO_WM_UNIT_LAYERLEVEL" val="1"/>
  <p:tag name="KSO_WM_TAG_VERSION" val="1.0"/>
  <p:tag name="KSO_WM_UNIT_TYPE" val="i"/>
  <p:tag name="KSO_WM_UNIT_INDEX" val="37"/>
</p:tagLst>
</file>

<file path=ppt/tags/tag5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8"/>
  <p:tag name="KSO_WM_UNIT_LAYERLEVEL" val="1"/>
  <p:tag name="KSO_WM_TAG_VERSION" val="1.0"/>
  <p:tag name="KSO_WM_UNIT_TYPE" val="i"/>
  <p:tag name="KSO_WM_UNIT_INDEX" val="38"/>
</p:tagLst>
</file>

<file path=ppt/tags/tag5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9"/>
  <p:tag name="KSO_WM_UNIT_LAYERLEVEL" val="1"/>
  <p:tag name="KSO_WM_TAG_VERSION" val="1.0"/>
  <p:tag name="KSO_WM_UNIT_TYPE" val="i"/>
  <p:tag name="KSO_WM_UNIT_INDEX" val="39"/>
</p:tagLst>
</file>

<file path=ppt/tags/tag5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0"/>
  <p:tag name="KSO_WM_UNIT_LAYERLEVEL" val="1"/>
  <p:tag name="KSO_WM_TAG_VERSION" val="1.0"/>
  <p:tag name="KSO_WM_UNIT_TYPE" val="i"/>
  <p:tag name="KSO_WM_UNIT_INDEX" val="40"/>
</p:tagLst>
</file>

<file path=ppt/tags/tag5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UNIT_TYPE" val="i"/>
  <p:tag name="KSO_WM_UNIT_INDEX" val="41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51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5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5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5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5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5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6"/>
  <p:tag name="KSO_WM_UNIT_LAYERLEVEL" val="1"/>
  <p:tag name="KSO_WM_TAG_VERSION" val="1.0"/>
  <p:tag name="KSO_WM_UNIT_TYPE" val="i"/>
  <p:tag name="KSO_WM_UNIT_INDEX" val="6"/>
</p:tagLst>
</file>

<file path=ppt/tags/tag5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7"/>
  <p:tag name="KSO_WM_UNIT_LAYERLEVEL" val="1"/>
  <p:tag name="KSO_WM_TAG_VERSION" val="1.0"/>
  <p:tag name="KSO_WM_UNIT_TYPE" val="i"/>
  <p:tag name="KSO_WM_UNIT_INDEX" val="7"/>
</p:tagLst>
</file>

<file path=ppt/tags/tag5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8"/>
  <p:tag name="KSO_WM_UNIT_LAYERLEVEL" val="1"/>
  <p:tag name="KSO_WM_TAG_VERSION" val="1.0"/>
  <p:tag name="KSO_WM_UNIT_TYPE" val="i"/>
  <p:tag name="KSO_WM_UNIT_INDEX" val="8"/>
</p:tagLst>
</file>

<file path=ppt/tags/tag5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9"/>
  <p:tag name="KSO_WM_UNIT_LAYERLEVEL" val="1"/>
  <p:tag name="KSO_WM_TAG_VERSION" val="1.0"/>
  <p:tag name="KSO_WM_UNIT_TYPE" val="i"/>
  <p:tag name="KSO_WM_UNIT_INDEX" val="9"/>
</p:tagLst>
</file>

<file path=ppt/tags/tag5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0"/>
  <p:tag name="KSO_WM_UNIT_LAYERLEVEL" val="1"/>
  <p:tag name="KSO_WM_TAG_VERSION" val="1.0"/>
  <p:tag name="KSO_WM_UNIT_TYPE" val="i"/>
  <p:tag name="KSO_WM_UNIT_INDEX" val="10"/>
</p:tagLst>
</file>

<file path=ppt/tags/tag5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1"/>
  <p:tag name="KSO_WM_UNIT_LAYERLEVEL" val="1"/>
  <p:tag name="KSO_WM_TAG_VERSION" val="1.0"/>
  <p:tag name="KSO_WM_UNIT_TYPE" val="i"/>
  <p:tag name="KSO_WM_UNIT_INDEX" val="11"/>
</p:tagLst>
</file>

<file path=ppt/tags/tag5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2"/>
  <p:tag name="KSO_WM_UNIT_LAYERLEVEL" val="1"/>
  <p:tag name="KSO_WM_TAG_VERSION" val="1.0"/>
  <p:tag name="KSO_WM_UNIT_TYPE" val="i"/>
  <p:tag name="KSO_WM_UNIT_INDEX" val="12"/>
</p:tagLst>
</file>

<file path=ppt/tags/tag5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3"/>
  <p:tag name="KSO_WM_UNIT_LAYERLEVEL" val="1"/>
  <p:tag name="KSO_WM_TAG_VERSION" val="1.0"/>
  <p:tag name="KSO_WM_UNIT_TYPE" val="i"/>
  <p:tag name="KSO_WM_UNIT_INDEX" val="13"/>
</p:tagLst>
</file>

<file path=ppt/tags/tag5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4"/>
  <p:tag name="KSO_WM_UNIT_LAYERLEVEL" val="1"/>
  <p:tag name="KSO_WM_TAG_VERSION" val="1.0"/>
  <p:tag name="KSO_WM_UNIT_TYPE" val="i"/>
  <p:tag name="KSO_WM_UNIT_INDEX" val="14"/>
</p:tagLst>
</file>

<file path=ppt/tags/tag5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5"/>
  <p:tag name="KSO_WM_UNIT_LAYERLEVEL" val="1"/>
  <p:tag name="KSO_WM_TAG_VERSION" val="1.0"/>
  <p:tag name="KSO_WM_UNIT_TYPE" val="i"/>
  <p:tag name="KSO_WM_UNIT_INDEX" val="15"/>
</p:tagLst>
</file>

<file path=ppt/tags/tag5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6"/>
  <p:tag name="KSO_WM_UNIT_LAYERLEVEL" val="1"/>
  <p:tag name="KSO_WM_TAG_VERSION" val="1.0"/>
  <p:tag name="KSO_WM_UNIT_TYPE" val="i"/>
  <p:tag name="KSO_WM_UNIT_INDEX" val="16"/>
</p:tagLst>
</file>

<file path=ppt/tags/tag5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7"/>
  <p:tag name="KSO_WM_UNIT_LAYERLEVEL" val="1"/>
  <p:tag name="KSO_WM_TAG_VERSION" val="1.0"/>
  <p:tag name="KSO_WM_UNIT_TYPE" val="i"/>
  <p:tag name="KSO_WM_UNIT_INDEX" val="17"/>
</p:tagLst>
</file>

<file path=ppt/tags/tag5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8"/>
  <p:tag name="KSO_WM_UNIT_LAYERLEVEL" val="1"/>
  <p:tag name="KSO_WM_TAG_VERSION" val="1.0"/>
  <p:tag name="KSO_WM_UNIT_TYPE" val="i"/>
  <p:tag name="KSO_WM_UNIT_INDEX" val="18"/>
</p:tagLst>
</file>

<file path=ppt/tags/tag5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9"/>
  <p:tag name="KSO_WM_UNIT_LAYERLEVEL" val="1"/>
  <p:tag name="KSO_WM_TAG_VERSION" val="1.0"/>
  <p:tag name="KSO_WM_UNIT_TYPE" val="i"/>
  <p:tag name="KSO_WM_UNIT_INDEX" val="19"/>
</p:tagLst>
</file>

<file path=ppt/tags/tag5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0"/>
  <p:tag name="KSO_WM_UNIT_LAYERLEVEL" val="1"/>
  <p:tag name="KSO_WM_TAG_VERSION" val="1.0"/>
  <p:tag name="KSO_WM_UNIT_TYPE" val="i"/>
  <p:tag name="KSO_WM_UNIT_INDEX" val="20"/>
</p:tagLst>
</file>

<file path=ppt/tags/tag5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1"/>
  <p:tag name="KSO_WM_UNIT_LAYERLEVEL" val="1"/>
  <p:tag name="KSO_WM_TAG_VERSION" val="1.0"/>
  <p:tag name="KSO_WM_UNIT_TYPE" val="i"/>
  <p:tag name="KSO_WM_UNIT_INDEX" val="21"/>
</p:tagLst>
</file>

<file path=ppt/tags/tag5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2"/>
  <p:tag name="KSO_WM_UNIT_LAYERLEVEL" val="1"/>
  <p:tag name="KSO_WM_TAG_VERSION" val="1.0"/>
  <p:tag name="KSO_WM_UNIT_TYPE" val="i"/>
  <p:tag name="KSO_WM_UNIT_INDEX" val="22"/>
</p:tagLst>
</file>

<file path=ppt/tags/tag5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3"/>
  <p:tag name="KSO_WM_UNIT_LAYERLEVEL" val="1"/>
  <p:tag name="KSO_WM_TAG_VERSION" val="1.0"/>
  <p:tag name="KSO_WM_UNIT_TYPE" val="i"/>
  <p:tag name="KSO_WM_UNIT_INDEX" val="23"/>
</p:tagLst>
</file>

<file path=ppt/tags/tag5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4"/>
  <p:tag name="KSO_WM_UNIT_LAYERLEVEL" val="1"/>
  <p:tag name="KSO_WM_TAG_VERSION" val="1.0"/>
  <p:tag name="KSO_WM_UNIT_TYPE" val="i"/>
  <p:tag name="KSO_WM_UNIT_INDEX" val="24"/>
</p:tagLst>
</file>

<file path=ppt/tags/tag5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5"/>
  <p:tag name="KSO_WM_UNIT_LAYERLEVEL" val="1"/>
  <p:tag name="KSO_WM_TAG_VERSION" val="1.0"/>
  <p:tag name="KSO_WM_UNIT_TYPE" val="i"/>
  <p:tag name="KSO_WM_UNIT_INDEX" val="25"/>
</p:tagLst>
</file>

<file path=ppt/tags/tag5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6"/>
  <p:tag name="KSO_WM_UNIT_LAYERLEVEL" val="1"/>
  <p:tag name="KSO_WM_TAG_VERSION" val="1.0"/>
  <p:tag name="KSO_WM_UNIT_TYPE" val="i"/>
  <p:tag name="KSO_WM_UNIT_INDEX" val="26"/>
</p:tagLst>
</file>

<file path=ppt/tags/tag5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7"/>
  <p:tag name="KSO_WM_UNIT_LAYERLEVEL" val="1"/>
  <p:tag name="KSO_WM_TAG_VERSION" val="1.0"/>
  <p:tag name="KSO_WM_UNIT_TYPE" val="i"/>
  <p:tag name="KSO_WM_UNIT_INDEX" val="27"/>
</p:tagLst>
</file>

<file path=ppt/tags/tag5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8"/>
  <p:tag name="KSO_WM_UNIT_LAYERLEVEL" val="1"/>
  <p:tag name="KSO_WM_TAG_VERSION" val="1.0"/>
  <p:tag name="KSO_WM_UNIT_TYPE" val="i"/>
  <p:tag name="KSO_WM_UNIT_INDEX" val="28"/>
</p:tagLst>
</file>

<file path=ppt/tags/tag5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9"/>
  <p:tag name="KSO_WM_UNIT_LAYERLEVEL" val="1"/>
  <p:tag name="KSO_WM_TAG_VERSION" val="1.0"/>
  <p:tag name="KSO_WM_UNIT_TYPE" val="i"/>
  <p:tag name="KSO_WM_UNIT_INDEX" val="29"/>
</p:tagLst>
</file>

<file path=ppt/tags/tag5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0"/>
  <p:tag name="KSO_WM_UNIT_LAYERLEVEL" val="1"/>
  <p:tag name="KSO_WM_TAG_VERSION" val="1.0"/>
  <p:tag name="KSO_WM_UNIT_TYPE" val="i"/>
  <p:tag name="KSO_WM_UNIT_INDEX" val="30"/>
</p:tagLst>
</file>

<file path=ppt/tags/tag5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1"/>
  <p:tag name="KSO_WM_UNIT_LAYERLEVEL" val="1"/>
  <p:tag name="KSO_WM_TAG_VERSION" val="1.0"/>
  <p:tag name="KSO_WM_UNIT_TYPE" val="i"/>
  <p:tag name="KSO_WM_UNIT_INDEX" val="31"/>
</p:tagLst>
</file>

<file path=ppt/tags/tag5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2"/>
  <p:tag name="KSO_WM_UNIT_LAYERLEVEL" val="1"/>
  <p:tag name="KSO_WM_TAG_VERSION" val="1.0"/>
  <p:tag name="KSO_WM_UNIT_TYPE" val="i"/>
  <p:tag name="KSO_WM_UNIT_INDEX" val="32"/>
</p:tagLst>
</file>

<file path=ppt/tags/tag5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3"/>
  <p:tag name="KSO_WM_UNIT_LAYERLEVEL" val="1"/>
  <p:tag name="KSO_WM_TAG_VERSION" val="1.0"/>
  <p:tag name="KSO_WM_UNIT_TYPE" val="i"/>
  <p:tag name="KSO_WM_UNIT_INDEX" val="33"/>
</p:tagLst>
</file>

<file path=ppt/tags/tag5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4"/>
  <p:tag name="KSO_WM_UNIT_LAYERLEVEL" val="1"/>
  <p:tag name="KSO_WM_TAG_VERSION" val="1.0"/>
  <p:tag name="KSO_WM_UNIT_TYPE" val="i"/>
  <p:tag name="KSO_WM_UNIT_INDEX" val="34"/>
</p:tagLst>
</file>

<file path=ppt/tags/tag5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5"/>
  <p:tag name="KSO_WM_UNIT_LAYERLEVEL" val="1"/>
  <p:tag name="KSO_WM_TAG_VERSION" val="1.0"/>
  <p:tag name="KSO_WM_UNIT_TYPE" val="i"/>
  <p:tag name="KSO_WM_UNIT_INDEX" val="35"/>
</p:tagLst>
</file>

<file path=ppt/tags/tag5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6"/>
  <p:tag name="KSO_WM_UNIT_LAYERLEVEL" val="1"/>
  <p:tag name="KSO_WM_TAG_VERSION" val="1.0"/>
  <p:tag name="KSO_WM_UNIT_TYPE" val="i"/>
  <p:tag name="KSO_WM_UNIT_INDEX" val="36"/>
</p:tagLst>
</file>

<file path=ppt/tags/tag5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7"/>
  <p:tag name="KSO_WM_UNIT_LAYERLEVEL" val="1"/>
  <p:tag name="KSO_WM_TAG_VERSION" val="1.0"/>
  <p:tag name="KSO_WM_UNIT_TYPE" val="i"/>
  <p:tag name="KSO_WM_UNIT_INDEX" val="37"/>
</p:tagLst>
</file>

<file path=ppt/tags/tag5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8"/>
  <p:tag name="KSO_WM_UNIT_LAYERLEVEL" val="1"/>
  <p:tag name="KSO_WM_TAG_VERSION" val="1.0"/>
  <p:tag name="KSO_WM_UNIT_TYPE" val="i"/>
  <p:tag name="KSO_WM_UNIT_INDEX" val="38"/>
</p:tagLst>
</file>

<file path=ppt/tags/tag5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9"/>
  <p:tag name="KSO_WM_UNIT_LAYERLEVEL" val="1"/>
  <p:tag name="KSO_WM_TAG_VERSION" val="1.0"/>
  <p:tag name="KSO_WM_UNIT_TYPE" val="i"/>
  <p:tag name="KSO_WM_UNIT_INDEX" val="39"/>
</p:tagLst>
</file>

<file path=ppt/tags/tag5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0"/>
  <p:tag name="KSO_WM_UNIT_LAYERLEVEL" val="1"/>
  <p:tag name="KSO_WM_TAG_VERSION" val="1.0"/>
  <p:tag name="KSO_WM_UNIT_TYPE" val="i"/>
  <p:tag name="KSO_WM_UNIT_INDEX" val="40"/>
</p:tagLst>
</file>

<file path=ppt/tags/tag5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UNIT_TYPE" val="i"/>
  <p:tag name="KSO_WM_UNIT_INDEX" val="41"/>
</p:tagLst>
</file>

<file path=ppt/tags/tag5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5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5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5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5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5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5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5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5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5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5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5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5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5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UNIT_TYPE" val="i"/>
  <p:tag name="KSO_WM_UNIT_INDEX" val="15"/>
</p:tagLst>
</file>

<file path=ppt/tags/tag5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UNIT_TYPE" val="i"/>
  <p:tag name="KSO_WM_UNIT_INDEX" val="16"/>
</p:tagLst>
</file>

<file path=ppt/tags/tag5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UNIT_TYPE" val="i"/>
  <p:tag name="KSO_WM_UNIT_INDEX" val="17"/>
</p:tagLst>
</file>

<file path=ppt/tags/tag5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UNIT_TYPE" val="i"/>
  <p:tag name="KSO_WM_UNIT_INDEX" val="18"/>
</p:tagLst>
</file>

<file path=ppt/tags/tag5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UNIT_TYPE" val="i"/>
  <p:tag name="KSO_WM_UNIT_INDEX" val="19"/>
</p:tagLst>
</file>

<file path=ppt/tags/tag5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UNIT_TYPE" val="i"/>
  <p:tag name="KSO_WM_UNIT_INDEX" val="20"/>
</p:tagLst>
</file>

<file path=ppt/tags/tag5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UNIT_TYPE" val="i"/>
  <p:tag name="KSO_WM_UNIT_INDEX" val="21"/>
</p:tagLst>
</file>

<file path=ppt/tags/tag5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UNIT_TYPE" val="i"/>
  <p:tag name="KSO_WM_UNIT_INDEX" val="22"/>
</p:tagLst>
</file>

<file path=ppt/tags/tag5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UNIT_TYPE" val="i"/>
  <p:tag name="KSO_WM_UNIT_INDEX" val="23"/>
</p:tagLst>
</file>

<file path=ppt/tags/tag5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UNIT_TYPE" val="i"/>
  <p:tag name="KSO_WM_UNIT_INDEX" val="24"/>
</p:tagLst>
</file>

<file path=ppt/tags/tag5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UNIT_TYPE" val="i"/>
  <p:tag name="KSO_WM_UNIT_INDEX" val="25"/>
</p:tagLst>
</file>

<file path=ppt/tags/tag5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UNIT_TYPE" val="i"/>
  <p:tag name="KSO_WM_UNIT_INDEX" val="26"/>
</p:tagLst>
</file>

<file path=ppt/tags/tag5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UNIT_TYPE" val="i"/>
  <p:tag name="KSO_WM_UNIT_INDEX" val="27"/>
</p:tagLst>
</file>

<file path=ppt/tags/tag5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UNIT_TYPE" val="i"/>
  <p:tag name="KSO_WM_UNIT_INDEX" val="28"/>
</p:tagLst>
</file>

<file path=ppt/tags/tag5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UNIT_TYPE" val="i"/>
  <p:tag name="KSO_WM_UNIT_INDEX" val="29"/>
</p:tagLst>
</file>

<file path=ppt/tags/tag5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UNIT_TYPE" val="i"/>
  <p:tag name="KSO_WM_UNIT_INDEX" val="30"/>
</p:tagLst>
</file>

<file path=ppt/tags/tag5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UNIT_TYPE" val="i"/>
  <p:tag name="KSO_WM_UNIT_INDEX" val="31"/>
</p:tagLst>
</file>

<file path=ppt/tags/tag5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2"/>
  <p:tag name="KSO_WM_UNIT_LAYERLEVEL" val="1"/>
  <p:tag name="KSO_WM_TAG_VERSION" val="1.0"/>
  <p:tag name="KSO_WM_UNIT_TYPE" val="i"/>
  <p:tag name="KSO_WM_UNIT_INDEX" val="32"/>
</p:tagLst>
</file>

<file path=ppt/tags/tag5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3"/>
  <p:tag name="KSO_WM_UNIT_LAYERLEVEL" val="1"/>
  <p:tag name="KSO_WM_TAG_VERSION" val="1.0"/>
  <p:tag name="KSO_WM_UNIT_TYPE" val="i"/>
  <p:tag name="KSO_WM_UNIT_INDEX" val="33"/>
</p:tagLst>
</file>

<file path=ppt/tags/tag5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4"/>
  <p:tag name="KSO_WM_UNIT_LAYERLEVEL" val="1"/>
  <p:tag name="KSO_WM_TAG_VERSION" val="1.0"/>
  <p:tag name="KSO_WM_UNIT_TYPE" val="i"/>
  <p:tag name="KSO_WM_UNIT_INDEX" val="34"/>
</p:tagLst>
</file>

<file path=ppt/tags/tag5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5"/>
  <p:tag name="KSO_WM_UNIT_LAYERLEVEL" val="1"/>
  <p:tag name="KSO_WM_TAG_VERSION" val="1.0"/>
  <p:tag name="KSO_WM_UNIT_TYPE" val="i"/>
  <p:tag name="KSO_WM_UNIT_INDEX" val="35"/>
</p:tagLst>
</file>

<file path=ppt/tags/tag5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6"/>
  <p:tag name="KSO_WM_UNIT_LAYERLEVEL" val="1"/>
  <p:tag name="KSO_WM_TAG_VERSION" val="1.0"/>
  <p:tag name="KSO_WM_UNIT_TYPE" val="i"/>
  <p:tag name="KSO_WM_UNIT_INDEX" val="36"/>
</p:tagLst>
</file>

<file path=ppt/tags/tag5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7"/>
  <p:tag name="KSO_WM_UNIT_LAYERLEVEL" val="1"/>
  <p:tag name="KSO_WM_TAG_VERSION" val="1.0"/>
  <p:tag name="KSO_WM_UNIT_TYPE" val="i"/>
  <p:tag name="KSO_WM_UNIT_INDEX" val="37"/>
</p:tagLst>
</file>

<file path=ppt/tags/tag5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8"/>
  <p:tag name="KSO_WM_UNIT_LAYERLEVEL" val="1"/>
  <p:tag name="KSO_WM_TAG_VERSION" val="1.0"/>
  <p:tag name="KSO_WM_UNIT_TYPE" val="i"/>
  <p:tag name="KSO_WM_UNIT_INDEX" val="38"/>
</p:tagLst>
</file>

<file path=ppt/tags/tag5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9"/>
  <p:tag name="KSO_WM_UNIT_LAYERLEVEL" val="1"/>
  <p:tag name="KSO_WM_TAG_VERSION" val="1.0"/>
  <p:tag name="KSO_WM_UNIT_TYPE" val="i"/>
  <p:tag name="KSO_WM_UNIT_INDEX" val="39"/>
</p:tagLst>
</file>

<file path=ppt/tags/tag5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0"/>
  <p:tag name="KSO_WM_UNIT_LAYERLEVEL" val="1"/>
  <p:tag name="KSO_WM_TAG_VERSION" val="1.0"/>
  <p:tag name="KSO_WM_UNIT_TYPE" val="i"/>
  <p:tag name="KSO_WM_UNIT_INDEX" val="40"/>
</p:tagLst>
</file>

<file path=ppt/tags/tag5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1"/>
  <p:tag name="KSO_WM_UNIT_LAYERLEVEL" val="1"/>
  <p:tag name="KSO_WM_TAG_VERSION" val="1.0"/>
  <p:tag name="KSO_WM_UNIT_TYPE" val="i"/>
  <p:tag name="KSO_WM_UNIT_INDEX" val="41"/>
</p:tagLst>
</file>

<file path=ppt/tags/tag5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2"/>
  <p:tag name="KSO_WM_UNIT_LAYERLEVEL" val="1"/>
  <p:tag name="KSO_WM_TAG_VERSION" val="1.0"/>
  <p:tag name="KSO_WM_UNIT_TYPE" val="i"/>
  <p:tag name="KSO_WM_UNIT_INDEX" val="42"/>
</p:tagLst>
</file>

<file path=ppt/tags/tag6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3"/>
  <p:tag name="KSO_WM_UNIT_LAYERLEVEL" val="1"/>
  <p:tag name="KSO_WM_TAG_VERSION" val="1.0"/>
  <p:tag name="KSO_WM_UNIT_TYPE" val="i"/>
  <p:tag name="KSO_WM_UNIT_INDEX" val="43"/>
</p:tagLst>
</file>

<file path=ppt/tags/tag6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4"/>
  <p:tag name="KSO_WM_UNIT_LAYERLEVEL" val="1"/>
  <p:tag name="KSO_WM_TAG_VERSION" val="1.0"/>
  <p:tag name="KSO_WM_UNIT_TYPE" val="i"/>
  <p:tag name="KSO_WM_UNIT_INDEX" val="44"/>
</p:tagLst>
</file>

<file path=ppt/tags/tag6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5"/>
  <p:tag name="KSO_WM_UNIT_LAYERLEVEL" val="1"/>
  <p:tag name="KSO_WM_TAG_VERSION" val="1.0"/>
  <p:tag name="KSO_WM_UNIT_TYPE" val="i"/>
  <p:tag name="KSO_WM_UNIT_INDEX" val="45"/>
</p:tagLst>
</file>

<file path=ppt/tags/tag6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6"/>
  <p:tag name="KSO_WM_UNIT_LAYERLEVEL" val="1"/>
  <p:tag name="KSO_WM_TAG_VERSION" val="1.0"/>
  <p:tag name="KSO_WM_UNIT_TYPE" val="i"/>
  <p:tag name="KSO_WM_UNIT_INDEX" val="46"/>
</p:tagLst>
</file>

<file path=ppt/tags/tag6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7"/>
  <p:tag name="KSO_WM_UNIT_LAYERLEVEL" val="1"/>
  <p:tag name="KSO_WM_TAG_VERSION" val="1.0"/>
  <p:tag name="KSO_WM_UNIT_TYPE" val="i"/>
  <p:tag name="KSO_WM_UNIT_INDEX" val="47"/>
</p:tagLst>
</file>

<file path=ppt/tags/tag6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8"/>
  <p:tag name="KSO_WM_UNIT_LAYERLEVEL" val="1"/>
  <p:tag name="KSO_WM_TAG_VERSION" val="1.0"/>
  <p:tag name="KSO_WM_UNIT_TYPE" val="i"/>
  <p:tag name="KSO_WM_UNIT_INDEX" val="48"/>
</p:tagLst>
</file>

<file path=ppt/tags/tag6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9"/>
  <p:tag name="KSO_WM_UNIT_LAYERLEVEL" val="1"/>
  <p:tag name="KSO_WM_TAG_VERSION" val="1.0"/>
  <p:tag name="KSO_WM_UNIT_TYPE" val="i"/>
  <p:tag name="KSO_WM_UNIT_INDEX" val="49"/>
</p:tagLst>
</file>

<file path=ppt/tags/tag6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0"/>
  <p:tag name="KSO_WM_UNIT_LAYERLEVEL" val="1"/>
  <p:tag name="KSO_WM_TAG_VERSION" val="1.0"/>
  <p:tag name="KSO_WM_UNIT_TYPE" val="i"/>
  <p:tag name="KSO_WM_UNIT_INDEX" val="50"/>
</p:tagLst>
</file>

<file path=ppt/tags/tag6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1"/>
  <p:tag name="KSO_WM_UNIT_LAYERLEVEL" val="1"/>
  <p:tag name="KSO_WM_TAG_VERSION" val="1.0"/>
  <p:tag name="KSO_WM_UNIT_TYPE" val="i"/>
  <p:tag name="KSO_WM_UNIT_INDEX" val="51"/>
</p:tagLst>
</file>

<file path=ppt/tags/tag6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2"/>
  <p:tag name="KSO_WM_UNIT_LAYERLEVEL" val="1"/>
  <p:tag name="KSO_WM_TAG_VERSION" val="1.0"/>
  <p:tag name="KSO_WM_UNIT_TYPE" val="i"/>
  <p:tag name="KSO_WM_UNIT_INDEX" val="52"/>
</p:tagLst>
</file>

<file path=ppt/tags/tag6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3"/>
  <p:tag name="KSO_WM_UNIT_LAYERLEVEL" val="1"/>
  <p:tag name="KSO_WM_TAG_VERSION" val="1.0"/>
  <p:tag name="KSO_WM_UNIT_TYPE" val="i"/>
  <p:tag name="KSO_WM_UNIT_INDEX" val="53"/>
</p:tagLst>
</file>

<file path=ppt/tags/tag6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4"/>
  <p:tag name="KSO_WM_UNIT_LAYERLEVEL" val="1"/>
  <p:tag name="KSO_WM_TAG_VERSION" val="1.0"/>
  <p:tag name="KSO_WM_UNIT_TYPE" val="i"/>
  <p:tag name="KSO_WM_UNIT_INDEX" val="54"/>
</p:tagLst>
</file>

<file path=ppt/tags/tag6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5"/>
  <p:tag name="KSO_WM_UNIT_LAYERLEVEL" val="1"/>
  <p:tag name="KSO_WM_TAG_VERSION" val="1.0"/>
  <p:tag name="KSO_WM_UNIT_TYPE" val="i"/>
  <p:tag name="KSO_WM_UNIT_INDEX" val="55"/>
</p:tagLst>
</file>

<file path=ppt/tags/tag6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6"/>
  <p:tag name="KSO_WM_UNIT_LAYERLEVEL" val="1"/>
  <p:tag name="KSO_WM_TAG_VERSION" val="1.0"/>
  <p:tag name="KSO_WM_UNIT_TYPE" val="i"/>
  <p:tag name="KSO_WM_UNIT_INDEX" val="56"/>
</p:tagLst>
</file>

<file path=ppt/tags/tag6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7"/>
  <p:tag name="KSO_WM_UNIT_LAYERLEVEL" val="1"/>
  <p:tag name="KSO_WM_TAG_VERSION" val="1.0"/>
  <p:tag name="KSO_WM_UNIT_TYPE" val="i"/>
  <p:tag name="KSO_WM_UNIT_INDEX" val="57"/>
</p:tagLst>
</file>

<file path=ppt/tags/tag6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8"/>
  <p:tag name="KSO_WM_UNIT_LAYERLEVEL" val="1"/>
  <p:tag name="KSO_WM_TAG_VERSION" val="1.0"/>
  <p:tag name="KSO_WM_UNIT_TYPE" val="i"/>
  <p:tag name="KSO_WM_UNIT_INDEX" val="58"/>
</p:tagLst>
</file>

<file path=ppt/tags/tag6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9"/>
  <p:tag name="KSO_WM_UNIT_LAYERLEVEL" val="1"/>
  <p:tag name="KSO_WM_TAG_VERSION" val="1.0"/>
  <p:tag name="KSO_WM_UNIT_TYPE" val="i"/>
  <p:tag name="KSO_WM_UNIT_INDEX" val="59"/>
</p:tagLst>
</file>

<file path=ppt/tags/tag6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0"/>
  <p:tag name="KSO_WM_UNIT_LAYERLEVEL" val="1"/>
  <p:tag name="KSO_WM_TAG_VERSION" val="1.0"/>
  <p:tag name="KSO_WM_UNIT_TYPE" val="i"/>
  <p:tag name="KSO_WM_UNIT_INDEX" val="60"/>
</p:tagLst>
</file>

<file path=ppt/tags/tag6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1"/>
  <p:tag name="KSO_WM_UNIT_LAYERLEVEL" val="1"/>
  <p:tag name="KSO_WM_TAG_VERSION" val="1.0"/>
  <p:tag name="KSO_WM_UNIT_TYPE" val="i"/>
  <p:tag name="KSO_WM_UNIT_INDEX" val="61"/>
</p:tagLst>
</file>

<file path=ppt/tags/tag6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2"/>
  <p:tag name="KSO_WM_UNIT_LAYERLEVEL" val="1"/>
  <p:tag name="KSO_WM_TAG_VERSION" val="1.0"/>
  <p:tag name="KSO_WM_UNIT_TYPE" val="i"/>
  <p:tag name="KSO_WM_UNIT_INDEX" val="62"/>
</p:tagLst>
</file>

<file path=ppt/tags/tag6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3"/>
  <p:tag name="KSO_WM_UNIT_LAYERLEVEL" val="1"/>
  <p:tag name="KSO_WM_TAG_VERSION" val="1.0"/>
  <p:tag name="KSO_WM_UNIT_TYPE" val="i"/>
  <p:tag name="KSO_WM_UNIT_INDEX" val="63"/>
</p:tagLst>
</file>

<file path=ppt/tags/tag6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4"/>
  <p:tag name="KSO_WM_UNIT_LAYERLEVEL" val="1"/>
  <p:tag name="KSO_WM_TAG_VERSION" val="1.0"/>
  <p:tag name="KSO_WM_UNIT_TYPE" val="i"/>
  <p:tag name="KSO_WM_UNIT_INDEX" val="64"/>
</p:tagLst>
</file>

<file path=ppt/tags/tag6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5"/>
  <p:tag name="KSO_WM_UNIT_LAYERLEVEL" val="1"/>
  <p:tag name="KSO_WM_TAG_VERSION" val="1.0"/>
  <p:tag name="KSO_WM_UNIT_TYPE" val="i"/>
  <p:tag name="KSO_WM_UNIT_INDEX" val="65"/>
</p:tagLst>
</file>

<file path=ppt/tags/tag6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6"/>
  <p:tag name="KSO_WM_UNIT_LAYERLEVEL" val="1"/>
  <p:tag name="KSO_WM_TAG_VERSION" val="1.0"/>
  <p:tag name="KSO_WM_UNIT_TYPE" val="i"/>
  <p:tag name="KSO_WM_UNIT_INDEX" val="66"/>
</p:tagLst>
</file>

<file path=ppt/tags/tag6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7"/>
  <p:tag name="KSO_WM_UNIT_LAYERLEVEL" val="1"/>
  <p:tag name="KSO_WM_TAG_VERSION" val="1.0"/>
  <p:tag name="KSO_WM_UNIT_TYPE" val="i"/>
  <p:tag name="KSO_WM_UNIT_INDEX" val="67"/>
</p:tagLst>
</file>

<file path=ppt/tags/tag6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8"/>
  <p:tag name="KSO_WM_UNIT_LAYERLEVEL" val="1"/>
  <p:tag name="KSO_WM_TAG_VERSION" val="1.0"/>
  <p:tag name="KSO_WM_UNIT_TYPE" val="i"/>
  <p:tag name="KSO_WM_UNIT_INDEX" val="68"/>
</p:tagLst>
</file>

<file path=ppt/tags/tag6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9"/>
  <p:tag name="KSO_WM_UNIT_LAYERLEVEL" val="1"/>
  <p:tag name="KSO_WM_TAG_VERSION" val="1.0"/>
  <p:tag name="KSO_WM_UNIT_TYPE" val="i"/>
  <p:tag name="KSO_WM_UNIT_INDEX" val="69"/>
</p:tagLst>
</file>

<file path=ppt/tags/tag6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0"/>
  <p:tag name="KSO_WM_UNIT_LAYERLEVEL" val="1"/>
  <p:tag name="KSO_WM_TAG_VERSION" val="1.0"/>
  <p:tag name="KSO_WM_UNIT_TYPE" val="i"/>
  <p:tag name="KSO_WM_UNIT_INDEX" val="70"/>
</p:tagLst>
</file>

<file path=ppt/tags/tag6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1"/>
  <p:tag name="KSO_WM_UNIT_LAYERLEVEL" val="1"/>
  <p:tag name="KSO_WM_TAG_VERSION" val="1.0"/>
  <p:tag name="KSO_WM_UNIT_TYPE" val="i"/>
  <p:tag name="KSO_WM_UNIT_INDEX" val="71"/>
</p:tagLst>
</file>

<file path=ppt/tags/tag6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2"/>
  <p:tag name="KSO_WM_UNIT_LAYERLEVEL" val="1"/>
  <p:tag name="KSO_WM_TAG_VERSION" val="1.0"/>
  <p:tag name="KSO_WM_UNIT_TYPE" val="i"/>
  <p:tag name="KSO_WM_UNIT_INDEX" val="72"/>
</p:tagLst>
</file>

<file path=ppt/tags/tag6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3"/>
  <p:tag name="KSO_WM_UNIT_LAYERLEVEL" val="1"/>
  <p:tag name="KSO_WM_TAG_VERSION" val="1.0"/>
  <p:tag name="KSO_WM_UNIT_TYPE" val="i"/>
  <p:tag name="KSO_WM_UNIT_INDEX" val="73"/>
</p:tagLst>
</file>

<file path=ppt/tags/tag6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4"/>
  <p:tag name="KSO_WM_UNIT_LAYERLEVEL" val="1"/>
  <p:tag name="KSO_WM_TAG_VERSION" val="1.0"/>
  <p:tag name="KSO_WM_UNIT_TYPE" val="i"/>
  <p:tag name="KSO_WM_UNIT_INDEX" val="74"/>
</p:tagLst>
</file>

<file path=ppt/tags/tag6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5"/>
  <p:tag name="KSO_WM_UNIT_LAYERLEVEL" val="1"/>
  <p:tag name="KSO_WM_TAG_VERSION" val="1.0"/>
  <p:tag name="KSO_WM_UNIT_TYPE" val="i"/>
  <p:tag name="KSO_WM_UNIT_INDEX" val="75"/>
</p:tagLst>
</file>

<file path=ppt/tags/tag6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6"/>
  <p:tag name="KSO_WM_UNIT_LAYERLEVEL" val="1"/>
  <p:tag name="KSO_WM_TAG_VERSION" val="1.0"/>
  <p:tag name="KSO_WM_UNIT_TYPE" val="i"/>
  <p:tag name="KSO_WM_UNIT_INDEX" val="76"/>
</p:tagLst>
</file>

<file path=ppt/tags/tag6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7"/>
  <p:tag name="KSO_WM_UNIT_LAYERLEVEL" val="1"/>
  <p:tag name="KSO_WM_TAG_VERSION" val="1.0"/>
  <p:tag name="KSO_WM_UNIT_TYPE" val="i"/>
  <p:tag name="KSO_WM_UNIT_INDEX" val="77"/>
</p:tagLst>
</file>

<file path=ppt/tags/tag6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8"/>
  <p:tag name="KSO_WM_UNIT_LAYERLEVEL" val="1"/>
  <p:tag name="KSO_WM_TAG_VERSION" val="1.0"/>
  <p:tag name="KSO_WM_UNIT_TYPE" val="i"/>
  <p:tag name="KSO_WM_UNIT_INDEX" val="78"/>
</p:tagLst>
</file>

<file path=ppt/tags/tag6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9"/>
  <p:tag name="KSO_WM_UNIT_LAYERLEVEL" val="1"/>
  <p:tag name="KSO_WM_TAG_VERSION" val="1.0"/>
  <p:tag name="KSO_WM_UNIT_TYPE" val="i"/>
  <p:tag name="KSO_WM_UNIT_INDEX" val="79"/>
</p:tagLst>
</file>

<file path=ppt/tags/tag6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0"/>
  <p:tag name="KSO_WM_UNIT_LAYERLEVEL" val="1"/>
  <p:tag name="KSO_WM_TAG_VERSION" val="1.0"/>
  <p:tag name="KSO_WM_UNIT_TYPE" val="i"/>
  <p:tag name="KSO_WM_UNIT_INDEX" val="80"/>
</p:tagLst>
</file>

<file path=ppt/tags/tag6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1"/>
  <p:tag name="KSO_WM_UNIT_LAYERLEVEL" val="1"/>
  <p:tag name="KSO_WM_TAG_VERSION" val="1.0"/>
  <p:tag name="KSO_WM_UNIT_TYPE" val="i"/>
  <p:tag name="KSO_WM_UNIT_INDEX" val="81"/>
</p:tagLst>
</file>

<file path=ppt/tags/tag6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2"/>
  <p:tag name="KSO_WM_UNIT_LAYERLEVEL" val="1"/>
  <p:tag name="KSO_WM_TAG_VERSION" val="1.0"/>
  <p:tag name="KSO_WM_UNIT_TYPE" val="i"/>
  <p:tag name="KSO_WM_UNIT_INDEX" val="82"/>
</p:tagLst>
</file>

<file path=ppt/tags/tag6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3"/>
  <p:tag name="KSO_WM_UNIT_LAYERLEVEL" val="1"/>
  <p:tag name="KSO_WM_TAG_VERSION" val="1.0"/>
  <p:tag name="KSO_WM_UNIT_TYPE" val="i"/>
  <p:tag name="KSO_WM_UNIT_INDEX" val="83"/>
</p:tagLst>
</file>

<file path=ppt/tags/tag6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4"/>
  <p:tag name="KSO_WM_UNIT_LAYERLEVEL" val="1"/>
  <p:tag name="KSO_WM_TAG_VERSION" val="1.0"/>
  <p:tag name="KSO_WM_UNIT_TYPE" val="i"/>
  <p:tag name="KSO_WM_UNIT_INDEX" val="84"/>
</p:tagLst>
</file>

<file path=ppt/tags/tag6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5"/>
  <p:tag name="KSO_WM_UNIT_LAYERLEVEL" val="1"/>
  <p:tag name="KSO_WM_TAG_VERSION" val="1.0"/>
  <p:tag name="KSO_WM_UNIT_TYPE" val="i"/>
  <p:tag name="KSO_WM_UNIT_INDEX" val="85"/>
</p:tagLst>
</file>

<file path=ppt/tags/tag6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6"/>
  <p:tag name="KSO_WM_UNIT_LAYERLEVEL" val="1"/>
  <p:tag name="KSO_WM_TAG_VERSION" val="1.0"/>
  <p:tag name="KSO_WM_UNIT_TYPE" val="i"/>
  <p:tag name="KSO_WM_UNIT_INDEX" val="86"/>
</p:tagLst>
</file>

<file path=ppt/tags/tag644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45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6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6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6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6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6"/>
  <p:tag name="KSO_WM_UNIT_LAYERLEVEL" val="1"/>
  <p:tag name="KSO_WM_TAG_VERSION" val="1.0"/>
  <p:tag name="KSO_WM_UNIT_TYPE" val="i"/>
  <p:tag name="KSO_WM_UNIT_INDEX" val="6"/>
</p:tagLst>
</file>

<file path=ppt/tags/tag6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7"/>
  <p:tag name="KSO_WM_UNIT_LAYERLEVEL" val="1"/>
  <p:tag name="KSO_WM_TAG_VERSION" val="1.0"/>
  <p:tag name="KSO_WM_UNIT_TYPE" val="i"/>
  <p:tag name="KSO_WM_UNIT_INDEX" val="7"/>
</p:tagLst>
</file>

<file path=ppt/tags/tag6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8"/>
  <p:tag name="KSO_WM_UNIT_LAYERLEVEL" val="1"/>
  <p:tag name="KSO_WM_TAG_VERSION" val="1.0"/>
  <p:tag name="KSO_WM_UNIT_TYPE" val="i"/>
  <p:tag name="KSO_WM_UNIT_INDEX" val="8"/>
</p:tagLst>
</file>

<file path=ppt/tags/tag6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9"/>
  <p:tag name="KSO_WM_UNIT_LAYERLEVEL" val="1"/>
  <p:tag name="KSO_WM_TAG_VERSION" val="1.0"/>
  <p:tag name="KSO_WM_UNIT_TYPE" val="i"/>
  <p:tag name="KSO_WM_UNIT_INDEX" val="9"/>
</p:tagLst>
</file>

<file path=ppt/tags/tag6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0"/>
  <p:tag name="KSO_WM_UNIT_LAYERLEVEL" val="1"/>
  <p:tag name="KSO_WM_TAG_VERSION" val="1.0"/>
  <p:tag name="KSO_WM_UNIT_TYPE" val="i"/>
  <p:tag name="KSO_WM_UNIT_INDEX" val="10"/>
</p:tagLst>
</file>

<file path=ppt/tags/tag6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1"/>
  <p:tag name="KSO_WM_UNIT_LAYERLEVEL" val="1"/>
  <p:tag name="KSO_WM_TAG_VERSION" val="1.0"/>
  <p:tag name="KSO_WM_UNIT_TYPE" val="i"/>
  <p:tag name="KSO_WM_UNIT_INDEX" val="11"/>
</p:tagLst>
</file>

<file path=ppt/tags/tag6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2"/>
  <p:tag name="KSO_WM_UNIT_LAYERLEVEL" val="1"/>
  <p:tag name="KSO_WM_TAG_VERSION" val="1.0"/>
  <p:tag name="KSO_WM_UNIT_TYPE" val="i"/>
  <p:tag name="KSO_WM_UNIT_INDEX" val="12"/>
</p:tagLst>
</file>

<file path=ppt/tags/tag6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3"/>
  <p:tag name="KSO_WM_UNIT_LAYERLEVEL" val="1"/>
  <p:tag name="KSO_WM_TAG_VERSION" val="1.0"/>
  <p:tag name="KSO_WM_UNIT_TYPE" val="i"/>
  <p:tag name="KSO_WM_UNIT_INDEX" val="13"/>
</p:tagLst>
</file>

<file path=ppt/tags/tag6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4"/>
  <p:tag name="KSO_WM_UNIT_LAYERLEVEL" val="1"/>
  <p:tag name="KSO_WM_TAG_VERSION" val="1.0"/>
  <p:tag name="KSO_WM_UNIT_TYPE" val="i"/>
  <p:tag name="KSO_WM_UNIT_INDEX" val="14"/>
</p:tagLst>
</file>

<file path=ppt/tags/tag6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5"/>
  <p:tag name="KSO_WM_UNIT_LAYERLEVEL" val="1"/>
  <p:tag name="KSO_WM_TAG_VERSION" val="1.0"/>
  <p:tag name="KSO_WM_UNIT_TYPE" val="i"/>
  <p:tag name="KSO_WM_UNIT_INDEX" val="15"/>
</p:tagLst>
</file>

<file path=ppt/tags/tag6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6"/>
  <p:tag name="KSO_WM_UNIT_LAYERLEVEL" val="1"/>
  <p:tag name="KSO_WM_TAG_VERSION" val="1.0"/>
  <p:tag name="KSO_WM_UNIT_TYPE" val="i"/>
  <p:tag name="KSO_WM_UNIT_INDEX" val="16"/>
</p:tagLst>
</file>

<file path=ppt/tags/tag6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7"/>
  <p:tag name="KSO_WM_UNIT_LAYERLEVEL" val="1"/>
  <p:tag name="KSO_WM_TAG_VERSION" val="1.0"/>
  <p:tag name="KSO_WM_UNIT_TYPE" val="i"/>
  <p:tag name="KSO_WM_UNIT_INDEX" val="17"/>
</p:tagLst>
</file>

<file path=ppt/tags/tag6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8"/>
  <p:tag name="KSO_WM_UNIT_LAYERLEVEL" val="1"/>
  <p:tag name="KSO_WM_TAG_VERSION" val="1.0"/>
  <p:tag name="KSO_WM_UNIT_TYPE" val="i"/>
  <p:tag name="KSO_WM_UNIT_INDEX" val="18"/>
</p:tagLst>
</file>

<file path=ppt/tags/tag6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9"/>
  <p:tag name="KSO_WM_UNIT_LAYERLEVEL" val="1"/>
  <p:tag name="KSO_WM_TAG_VERSION" val="1.0"/>
  <p:tag name="KSO_WM_UNIT_TYPE" val="i"/>
  <p:tag name="KSO_WM_UNIT_INDEX" val="19"/>
</p:tagLst>
</file>

<file path=ppt/tags/tag6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0"/>
  <p:tag name="KSO_WM_UNIT_LAYERLEVEL" val="1"/>
  <p:tag name="KSO_WM_TAG_VERSION" val="1.0"/>
  <p:tag name="KSO_WM_UNIT_TYPE" val="i"/>
  <p:tag name="KSO_WM_UNIT_INDEX" val="20"/>
</p:tagLst>
</file>

<file path=ppt/tags/tag6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1"/>
  <p:tag name="KSO_WM_UNIT_LAYERLEVEL" val="1"/>
  <p:tag name="KSO_WM_TAG_VERSION" val="1.0"/>
  <p:tag name="KSO_WM_UNIT_TYPE" val="i"/>
  <p:tag name="KSO_WM_UNIT_INDEX" val="21"/>
</p:tagLst>
</file>

<file path=ppt/tags/tag6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2"/>
  <p:tag name="KSO_WM_UNIT_LAYERLEVEL" val="1"/>
  <p:tag name="KSO_WM_TAG_VERSION" val="1.0"/>
  <p:tag name="KSO_WM_UNIT_TYPE" val="i"/>
  <p:tag name="KSO_WM_UNIT_INDEX" val="22"/>
</p:tagLst>
</file>

<file path=ppt/tags/tag6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3"/>
  <p:tag name="KSO_WM_UNIT_LAYERLEVEL" val="1"/>
  <p:tag name="KSO_WM_TAG_VERSION" val="1.0"/>
  <p:tag name="KSO_WM_UNIT_TYPE" val="i"/>
  <p:tag name="KSO_WM_UNIT_INDEX" val="23"/>
</p:tagLst>
</file>

<file path=ppt/tags/tag6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4"/>
  <p:tag name="KSO_WM_UNIT_LAYERLEVEL" val="1"/>
  <p:tag name="KSO_WM_TAG_VERSION" val="1.0"/>
  <p:tag name="KSO_WM_UNIT_TYPE" val="i"/>
  <p:tag name="KSO_WM_UNIT_INDEX" val="24"/>
</p:tagLst>
</file>

<file path=ppt/tags/tag6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5"/>
  <p:tag name="KSO_WM_UNIT_LAYERLEVEL" val="1"/>
  <p:tag name="KSO_WM_TAG_VERSION" val="1.0"/>
  <p:tag name="KSO_WM_UNIT_TYPE" val="i"/>
  <p:tag name="KSO_WM_UNIT_INDEX" val="25"/>
</p:tagLst>
</file>

<file path=ppt/tags/tag6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6"/>
  <p:tag name="KSO_WM_UNIT_LAYERLEVEL" val="1"/>
  <p:tag name="KSO_WM_TAG_VERSION" val="1.0"/>
  <p:tag name="KSO_WM_UNIT_TYPE" val="i"/>
  <p:tag name="KSO_WM_UNIT_INDEX" val="26"/>
</p:tagLst>
</file>

<file path=ppt/tags/tag6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7"/>
  <p:tag name="KSO_WM_UNIT_LAYERLEVEL" val="1"/>
  <p:tag name="KSO_WM_TAG_VERSION" val="1.0"/>
  <p:tag name="KSO_WM_UNIT_TYPE" val="i"/>
  <p:tag name="KSO_WM_UNIT_INDEX" val="27"/>
</p:tagLst>
</file>

<file path=ppt/tags/tag6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8"/>
  <p:tag name="KSO_WM_UNIT_LAYERLEVEL" val="1"/>
  <p:tag name="KSO_WM_TAG_VERSION" val="1.0"/>
  <p:tag name="KSO_WM_UNIT_TYPE" val="i"/>
  <p:tag name="KSO_WM_UNIT_INDEX" val="28"/>
</p:tagLst>
</file>

<file path=ppt/tags/tag6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9"/>
  <p:tag name="KSO_WM_UNIT_LAYERLEVEL" val="1"/>
  <p:tag name="KSO_WM_TAG_VERSION" val="1.0"/>
  <p:tag name="KSO_WM_UNIT_TYPE" val="i"/>
  <p:tag name="KSO_WM_UNIT_INDEX" val="29"/>
</p:tagLst>
</file>

<file path=ppt/tags/tag6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0"/>
  <p:tag name="KSO_WM_UNIT_LAYERLEVEL" val="1"/>
  <p:tag name="KSO_WM_TAG_VERSION" val="1.0"/>
  <p:tag name="KSO_WM_UNIT_TYPE" val="i"/>
  <p:tag name="KSO_WM_UNIT_INDEX" val="30"/>
</p:tagLst>
</file>

<file path=ppt/tags/tag6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1"/>
  <p:tag name="KSO_WM_UNIT_LAYERLEVEL" val="1"/>
  <p:tag name="KSO_WM_TAG_VERSION" val="1.0"/>
  <p:tag name="KSO_WM_UNIT_TYPE" val="i"/>
  <p:tag name="KSO_WM_UNIT_INDEX" val="31"/>
</p:tagLst>
</file>

<file path=ppt/tags/tag6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2"/>
  <p:tag name="KSO_WM_UNIT_LAYERLEVEL" val="1"/>
  <p:tag name="KSO_WM_TAG_VERSION" val="1.0"/>
  <p:tag name="KSO_WM_UNIT_TYPE" val="i"/>
  <p:tag name="KSO_WM_UNIT_INDEX" val="32"/>
</p:tagLst>
</file>

<file path=ppt/tags/tag6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3"/>
  <p:tag name="KSO_WM_UNIT_LAYERLEVEL" val="1"/>
  <p:tag name="KSO_WM_TAG_VERSION" val="1.0"/>
  <p:tag name="KSO_WM_UNIT_TYPE" val="i"/>
  <p:tag name="KSO_WM_UNIT_INDEX" val="33"/>
</p:tagLst>
</file>

<file path=ppt/tags/tag6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4"/>
  <p:tag name="KSO_WM_UNIT_LAYERLEVEL" val="1"/>
  <p:tag name="KSO_WM_TAG_VERSION" val="1.0"/>
  <p:tag name="KSO_WM_UNIT_TYPE" val="i"/>
  <p:tag name="KSO_WM_UNIT_INDEX" val="34"/>
</p:tagLst>
</file>

<file path=ppt/tags/tag6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5"/>
  <p:tag name="KSO_WM_UNIT_LAYERLEVEL" val="1"/>
  <p:tag name="KSO_WM_TAG_VERSION" val="1.0"/>
  <p:tag name="KSO_WM_UNIT_TYPE" val="i"/>
  <p:tag name="KSO_WM_UNIT_INDEX" val="35"/>
</p:tagLst>
</file>

<file path=ppt/tags/tag6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6"/>
  <p:tag name="KSO_WM_UNIT_LAYERLEVEL" val="1"/>
  <p:tag name="KSO_WM_TAG_VERSION" val="1.0"/>
  <p:tag name="KSO_WM_UNIT_TYPE" val="i"/>
  <p:tag name="KSO_WM_UNIT_INDEX" val="36"/>
</p:tagLst>
</file>

<file path=ppt/tags/tag6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7"/>
  <p:tag name="KSO_WM_UNIT_LAYERLEVEL" val="1"/>
  <p:tag name="KSO_WM_TAG_VERSION" val="1.0"/>
  <p:tag name="KSO_WM_UNIT_TYPE" val="i"/>
  <p:tag name="KSO_WM_UNIT_INDEX" val="37"/>
</p:tagLst>
</file>

<file path=ppt/tags/tag6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8"/>
  <p:tag name="KSO_WM_UNIT_LAYERLEVEL" val="1"/>
  <p:tag name="KSO_WM_TAG_VERSION" val="1.0"/>
  <p:tag name="KSO_WM_UNIT_TYPE" val="i"/>
  <p:tag name="KSO_WM_UNIT_INDEX" val="38"/>
</p:tagLst>
</file>

<file path=ppt/tags/tag6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9"/>
  <p:tag name="KSO_WM_UNIT_LAYERLEVEL" val="1"/>
  <p:tag name="KSO_WM_TAG_VERSION" val="1.0"/>
  <p:tag name="KSO_WM_UNIT_TYPE" val="i"/>
  <p:tag name="KSO_WM_UNIT_INDEX" val="39"/>
</p:tagLst>
</file>

<file path=ppt/tags/tag6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0"/>
  <p:tag name="KSO_WM_UNIT_LAYERLEVEL" val="1"/>
  <p:tag name="KSO_WM_TAG_VERSION" val="1.0"/>
  <p:tag name="KSO_WM_UNIT_TYPE" val="i"/>
  <p:tag name="KSO_WM_UNIT_INDEX" val="40"/>
</p:tagLst>
</file>

<file path=ppt/tags/tag6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1"/>
  <p:tag name="KSO_WM_UNIT_LAYERLEVEL" val="1"/>
  <p:tag name="KSO_WM_TAG_VERSION" val="1.0"/>
  <p:tag name="KSO_WM_UNIT_TYPE" val="i"/>
  <p:tag name="KSO_WM_UNIT_INDEX" val="41"/>
</p:tagLst>
</file>

<file path=ppt/tags/tag6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2"/>
  <p:tag name="KSO_WM_UNIT_LAYERLEVEL" val="1"/>
  <p:tag name="KSO_WM_TAG_VERSION" val="1.0"/>
  <p:tag name="KSO_WM_UNIT_TYPE" val="i"/>
  <p:tag name="KSO_WM_UNIT_INDEX" val="42"/>
</p:tagLst>
</file>

<file path=ppt/tags/tag6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4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896"/>
</p:tagLst>
</file>

<file path=ppt/tags/tag6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896"/>
</p:tagLst>
</file>

<file path=ppt/tags/tag6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896"/>
  <p:tag name="KSO_WM_SPECIAL_SOURCE" val="bdnull"/>
  <p:tag name="KSO_WM_TEMPLATE_THUMBS_INDEX" val="1、9"/>
</p:tagLst>
</file>

<file path=ppt/tags/tag69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1*a*1"/>
  <p:tag name="KSO_WM_TEMPLATE_CATEGORY" val="custom"/>
  <p:tag name="KSO_WM_TEMPLATE_INDEX" val="20230896"/>
  <p:tag name="KSO_WM_UNIT_LAYERLEVEL" val="1"/>
  <p:tag name="KSO_WM_TAG_VERSION" val="1.0"/>
  <p:tag name="KSO_WM_UNIT_PRESET_TEXT" val="单击此处添加标题"/>
</p:tagLst>
</file>

<file path=ppt/tags/tag6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1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69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1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700.xml><?xml version="1.0" encoding="utf-8"?>
<p:tagLst xmlns:p="http://schemas.openxmlformats.org/presentationml/2006/main">
  <p:tag name="KSO_WM_SLIDE_ID" val="custom2023089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89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82.8&quot;,&quot;top&quot;:&quot;111.1&quot;,&quot;width&quot;:&quot;593.8&quot;,&quot;height&quot;:&quot;288.05&quot;}"/>
</p:tagLst>
</file>

<file path=ppt/tags/tag7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6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7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6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7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1_1"/>
  <p:tag name="KSO_WM_DIAGRAM_VERSION" val="3"/>
  <p:tag name="KSO_WM_UNIT_VALUE" val="30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896_6*l_h_i*1_1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2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896_6*l_h_i*1_2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3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896_6*l_h_i*1_3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4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896_6*l_h_i*1_4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5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896_6*l_h_i*1_5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6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45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896_6*l_h_i*1_6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7.xml><?xml version="1.0" encoding="utf-8"?>
<p:tagLst xmlns:p="http://schemas.openxmlformats.org/presentationml/2006/main">
  <p:tag name="KSO_WM_SLIDE_ID" val="custom2023089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89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7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29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One"/>
</p:tagLst>
</file>

<file path=ppt/tags/tag730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32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wo"/>
</p:tagLst>
</file>

<file path=ppt/tags/tag733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75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hree"/>
</p:tagLst>
</file>

<file path=ppt/tags/tag776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18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our"/>
</p:tagLst>
</file>

<file path=ppt/tags/tag819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49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ive"/>
</p:tagLst>
</file>

<file path=ppt/tags/tag850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5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68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Six"/>
</p:tagLst>
</file>

<file path=ppt/tags/tag869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87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Seven"/>
</p:tagLst>
</file>

<file path=ppt/tags/tag888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9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感谢您的观看"/>
</p:tagLst>
</file>

<file path=ppt/tags/tag93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9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939.xml><?xml version="1.0" encoding="utf-8"?>
<p:tagLst xmlns:p="http://schemas.openxmlformats.org/presentationml/2006/main">
  <p:tag name="KSO_WM_SLIDE_ID" val="custom202308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82.8&quot;,&quot;top&quot;:&quot;111.1&quot;,&quot;width&quot;:&quot;593.8&quot;,&quot;height&quot;:&quot;288.0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M973Q</dc:creator>
  <dcterms:created xsi:type="dcterms:W3CDTF">2023-12-19T21:54:53Z</dcterms:created>
  <dcterms:modified xsi:type="dcterms:W3CDTF">2023-12-19T21:54:53Z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75be629782d441c9ae9ae3a909f3cd0c_21</vt:lpwstr>
  </property>
</Properties>
</file>