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00910" r:id="rId1"/>
    <p:sldMasterId id="2147500947" r:id="rId2"/>
  </p:sldMasterIdLst>
  <p:notesMasterIdLst>
    <p:notesMasterId r:id="rId3"/>
  </p:notesMasterIdLst>
  <p:sldIdLst>
    <p:sldId id="8478" r:id="rId4"/>
    <p:sldId id="8483" r:id="rId5"/>
    <p:sldId id="8487" r:id="rId6"/>
    <p:sldId id="8490" r:id="rId7"/>
    <p:sldId id="8496" r:id="rId9"/>
    <p:sldId id="8499" r:id="rId10"/>
    <p:sldId id="8502" r:id="rId11"/>
    <p:sldId id="8505" r:id="rId12"/>
    <p:sldId id="8511" r:id="rId14"/>
    <p:sldId id="8514" r:id="rId15"/>
    <p:sldId id="8517" r:id="rId16"/>
    <p:sldId id="8520" r:id="rId17"/>
    <p:sldId id="8526" r:id="rId19"/>
    <p:sldId id="8529" r:id="rId20"/>
    <p:sldId id="8532" r:id="rId21"/>
    <p:sldId id="8535" r:id="rId22"/>
    <p:sldId id="8541" r:id="rId24"/>
    <p:sldId id="8544" r:id="rId25"/>
    <p:sldId id="8547" r:id="rId26"/>
    <p:sldId id="8550" r:id="rId27"/>
    <p:sldId id="8556" r:id="rId29"/>
    <p:sldId id="8559" r:id="rId30"/>
    <p:sldId id="8562" r:id="rId31"/>
    <p:sldId id="8565" r:id="rId32"/>
    <p:sldId id="8571" r:id="rId34"/>
    <p:sldId id="8574" r:id="rId35"/>
    <p:sldId id="8578" r:id="rId36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9" Type="http://schemas.openxmlformats.org/officeDocument/2006/relationships/slide" Target="slides/slide21.xml"/><Relationship Id="rId30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4" Type="http://schemas.openxmlformats.org/officeDocument/2006/relationships/slide" Target="slides/slide25.xml"/><Relationship Id="rId35" Type="http://schemas.openxmlformats.org/officeDocument/2006/relationships/slide" Target="slides/slide26.xml"/><Relationship Id="rId36" Type="http://schemas.openxmlformats.org/officeDocument/2006/relationships/slide" Target="slides/slide27.xml"/><Relationship Id="rId37" Type="http://schemas.openxmlformats.org/officeDocument/2006/relationships/tableStyles" Target="tableStyles.xml"/><Relationship Id="rId38" Type="http://schemas.openxmlformats.org/officeDocument/2006/relationships/presProps" Target="presProps.xml"/><Relationship Id="rId39" Type="http://schemas.openxmlformats.org/officeDocument/2006/relationships/viewProps" Target="viewProps.xml"/><Relationship Id="rId40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27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7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6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4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6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8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image" Target="../media/image1.jpeg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1.xml"/><Relationship Id="rId2" Type="http://schemas.openxmlformats.org/officeDocument/2006/relationships/image" Target="../media/image2.png"/><Relationship Id="rId3" Type="http://schemas.openxmlformats.org/officeDocument/2006/relationships/tags" Target="../tags/tag12.xml"/><Relationship Id="rId4" Type="http://schemas.openxmlformats.org/officeDocument/2006/relationships/tags" Target="../tags/tag13.xml"/><Relationship Id="rId5" Type="http://schemas.openxmlformats.org/officeDocument/2006/relationships/tags" Target="../tags/tag14.xml"/><Relationship Id="rId6" Type="http://schemas.openxmlformats.org/officeDocument/2006/relationships/tags" Target="../tags/tag15.xml"/><Relationship Id="rId7" Type="http://schemas.openxmlformats.org/officeDocument/2006/relationships/tags" Target="../tags/tag16.xml"/><Relationship Id="rId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jpe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tags" Target="../tags/tag23.xml"/><Relationship Id="rId9" Type="http://schemas.openxmlformats.org/officeDocument/2006/relationships/tags" Target="../tags/tag24.xml"/><Relationship Id="rId10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5.xml"/><Relationship Id="rId2" Type="http://schemas.openxmlformats.org/officeDocument/2006/relationships/tags" Target="../tags/tag26.xml"/><Relationship Id="rId3" Type="http://schemas.openxmlformats.org/officeDocument/2006/relationships/tags" Target="../tags/tag27.xml"/><Relationship Id="rId4" Type="http://schemas.openxmlformats.org/officeDocument/2006/relationships/image" Target="../media/image2.png"/><Relationship Id="rId5" Type="http://schemas.openxmlformats.org/officeDocument/2006/relationships/tags" Target="../tags/tag28.xml"/><Relationship Id="rId6" Type="http://schemas.openxmlformats.org/officeDocument/2006/relationships/tags" Target="../tags/tag29.xml"/><Relationship Id="rId7" Type="http://schemas.openxmlformats.org/officeDocument/2006/relationships/tags" Target="../tags/tag30.xml"/><Relationship Id="rId8" Type="http://schemas.openxmlformats.org/officeDocument/2006/relationships/tags" Target="../tags/tag31.xml"/><Relationship Id="rId9" Type="http://schemas.openxmlformats.org/officeDocument/2006/relationships/tags" Target="../tags/tag32.xml"/><Relationship Id="rId10" Type="http://schemas.openxmlformats.org/officeDocument/2006/relationships/tags" Target="../tags/tag33.xml"/><Relationship Id="rId1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4.xml"/><Relationship Id="rId2" Type="http://schemas.openxmlformats.org/officeDocument/2006/relationships/image" Target="../media/image2.png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tags" Target="../tags/tag39.xml"/><Relationship Id="rId8" Type="http://schemas.openxmlformats.org/officeDocument/2006/relationships/tags" Target="../tags/tag40.xml"/><Relationship Id="rId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image" Target="../media/image2.png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tags" Target="../tags/tag46.xml"/><Relationship Id="rId8" Type="http://schemas.openxmlformats.org/officeDocument/2006/relationships/tags" Target="../tags/tag47.xml"/><Relationship Id="rId9" Type="http://schemas.openxmlformats.org/officeDocument/2006/relationships/tags" Target="../tags/tag48.xml"/><Relationship Id="rId10" Type="http://schemas.openxmlformats.org/officeDocument/2006/relationships/tags" Target="../tags/tag49.xml"/><Relationship Id="rId1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image" Target="../media/image2.png"/><Relationship Id="rId3" Type="http://schemas.openxmlformats.org/officeDocument/2006/relationships/tags" Target="../tags/tag51.xml"/><Relationship Id="rId4" Type="http://schemas.openxmlformats.org/officeDocument/2006/relationships/tags" Target="../tags/tag52.xml"/><Relationship Id="rId5" Type="http://schemas.openxmlformats.org/officeDocument/2006/relationships/tags" Target="../tags/tag53.xml"/><Relationship Id="rId6" Type="http://schemas.openxmlformats.org/officeDocument/2006/relationships/tags" Target="../tags/tag54.xml"/><Relationship Id="rId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5.xml"/><Relationship Id="rId2" Type="http://schemas.openxmlformats.org/officeDocument/2006/relationships/image" Target="../media/image2.png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tags" Target="../tags/tag58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image" Target="../media/image2.png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tags" Target="../tags/tag63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image" Target="../media/image2.png"/><Relationship Id="rId3" Type="http://schemas.openxmlformats.org/officeDocument/2006/relationships/tags" Target="../tags/tag65.xml"/><Relationship Id="rId4" Type="http://schemas.openxmlformats.org/officeDocument/2006/relationships/tags" Target="../tags/tag66.xml"/><Relationship Id="rId5" Type="http://schemas.openxmlformats.org/officeDocument/2006/relationships/tags" Target="../tags/tag67.xml"/><Relationship Id="rId6" Type="http://schemas.openxmlformats.org/officeDocument/2006/relationships/tags" Target="../tags/tag68.xml"/><Relationship Id="rId7" Type="http://schemas.openxmlformats.org/officeDocument/2006/relationships/tags" Target="../tags/tag69.xml"/><Relationship Id="rId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image" Target="../media/image1.jpeg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6" name="椭圆 9"/>
          <p:cNvSpPr/>
          <p:nvPr>
            <p:custDataLst>
              <p:tags r:id="rId1"/>
            </p:custDataLst>
          </p:nvPr>
        </p:nvSpPr>
        <p:spPr>
          <a:xfrm>
            <a:off x="10682605" y="1719580"/>
            <a:ext cx="749935" cy="749935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6000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FF00D9"/>
                  </a:gs>
                  <a:gs pos="100000">
                    <a:srgbClr val="FF00D9"/>
                  </a:gs>
                </a:gsLst>
                <a:lin ang="5400000" scaled="1"/>
              </a:gradFill>
              <a:cs typeface="MiSans" panose="00000500000000000000" charset="-122"/>
            </a:endParaRPr>
          </a:p>
        </p:txBody>
      </p:sp>
      <p:cxnSp>
        <p:nvCxnSpPr>
          <p:cNvPr id="3145729" name="直接连接符 27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814371" y="6132093"/>
            <a:ext cx="8731885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5" name="图片 20" descr="图片包含 游戏机, 灯光, 帽子  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0" y="0"/>
            <a:ext cx="7661910" cy="4309110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sp>
        <p:nvSpPr>
          <p:cNvPr id="1048668" name="正文"/>
          <p:cNvSpPr txBox="1">
            <a:spLocks noGrp="1"/>
          </p:cNvSpPr>
          <p:nvPr>
            <p:ph type="body" idx="4" hasCustomPrompt="1"/>
            <p:custDataLst>
              <p:tags r:id="rId5"/>
            </p:custDataLst>
          </p:nvPr>
        </p:nvSpPr>
        <p:spPr>
          <a:xfrm>
            <a:off x="5844620" y="4067810"/>
            <a:ext cx="5435521" cy="537210"/>
          </a:xfrm>
          <a:prstGeom prst="rect"/>
          <a:noFill/>
        </p:spPr>
        <p:txBody>
          <a:bodyPr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15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0" name="标题"/>
          <p:cNvSpPr txBox="1">
            <a:spLocks noGrp="1"/>
          </p:cNvSpPr>
          <p:nvPr>
            <p:ph type="title" idx="3" hasCustomPrompt="1"/>
            <p:custDataLst>
              <p:tags r:id="rId6"/>
            </p:custDataLst>
          </p:nvPr>
        </p:nvSpPr>
        <p:spPr>
          <a:xfrm>
            <a:off x="5844619" y="1795145"/>
            <a:ext cx="5435521" cy="225107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6000" i="0" kern="1200" kumimoji="0" noProof="1" normalizeH="0" spc="300" err="1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/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cxnSp>
        <p:nvCxnSpPr>
          <p:cNvPr id="3145731" name="直接连接符 22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8512877" y="3940944"/>
            <a:ext cx="2767263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2" name="署名"/>
          <p:cNvSpPr txBox="1"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9619615" y="5966460"/>
            <a:ext cx="1660525" cy="33083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680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82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68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8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20" descr="图片包含 游戏机, 灯光, 帽子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flipH="1">
            <a:off x="3344778" y="0"/>
            <a:ext cx="8847221" cy="4975261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cxnSp>
        <p:nvCxnSpPr>
          <p:cNvPr id="3145733" name="直接连接符 27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735013" y="6228346"/>
            <a:ext cx="10721975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678815" y="1666875"/>
            <a:ext cx="1150620" cy="28257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200" i="0" kern="1200" kumimoji="0" lang="en-US" noProof="1" normalizeH="0" spc="300" strike="noStrike" u="none">
                <a:solidFill>
                  <a:schemeClr val="accent2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编辑副标题</a:t>
            </a:r>
            <a:endParaRPr>
              <a:sym typeface="+mn-ea"/>
            </a:endParaRPr>
          </a:p>
        </p:txBody>
      </p:sp>
      <p:sp>
        <p:nvSpPr>
          <p:cNvPr id="1048692" name="标题"/>
          <p:cNvSpPr txBox="1">
            <a:spLocks noGrp="1"/>
          </p:cNvSpPr>
          <p:nvPr>
            <p:ph type="title" idx="2" hasCustomPrompt="1"/>
            <p:custDataLst>
              <p:tags r:id="rId5"/>
            </p:custDataLst>
          </p:nvPr>
        </p:nvSpPr>
        <p:spPr>
          <a:xfrm>
            <a:off x="678815" y="406400"/>
            <a:ext cx="6918960" cy="1236980"/>
          </a:xfrm>
          <a:prstGeom prst="rect"/>
          <a:noFill/>
        </p:spPr>
        <p:txBody>
          <a:bodyPr anchor="b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6600" i="0" kern="1200" kumimoji="0" lang="zh-CN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cxnSp>
        <p:nvCxnSpPr>
          <p:cNvPr id="3145735" name="直接连接符 43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845336" y="1807845"/>
            <a:ext cx="447040" cy="0"/>
          </a:xfrm>
          <a:prstGeom prst="line"/>
          <a:ln w="15875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4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96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endParaRPr altLang="en-US" dirty="0" lang="zh-CN"/>
          </a:p>
        </p:txBody>
      </p:sp>
      <p:sp>
        <p:nvSpPr>
          <p:cNvPr id="1048698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37" name="直接连接符 22"/>
          <p:cNvCxnSpPr>
            <a:cxnSpLocks/>
          </p:cNvCxnSpPr>
          <p:nvPr>
            <p:custDataLst>
              <p:tags r:id="rId1"/>
            </p:custDataLst>
          </p:nvPr>
        </p:nvCxnSpPr>
        <p:spPr>
          <a:xfrm flipH="1">
            <a:off x="9185961" y="3519488"/>
            <a:ext cx="2529975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9" name="直接连接符 15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515176" y="3519488"/>
            <a:ext cx="2529975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61" name="图片 48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xmlns:r="http://schemas.openxmlformats.org/officeDocument/2006/relationships" r:embed="rId4"/>
          <a:srcRect l="47465" t="15910" r="3826" b="22729"/>
          <a:stretch>
            <a:fillRect/>
          </a:stretch>
        </p:blipFill>
        <p:spPr>
          <a:xfrm>
            <a:off x="17363" y="3737291"/>
            <a:ext cx="3271828" cy="3120709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pic>
        <p:nvPicPr>
          <p:cNvPr id="2097163" name="图片 68"/>
          <p:cNvPicPr>
            <a:picLocks noChangeAspect="1"/>
          </p:cNvPicPr>
          <p:nvPr>
            <p:custDataLst>
              <p:tags r:id="rId5"/>
            </p:custDataLst>
          </p:nvPr>
        </p:nvPicPr>
        <p:blipFill rotWithShape="1">
          <a:blip xmlns:r="http://schemas.openxmlformats.org/officeDocument/2006/relationships" r:embed="rId4"/>
          <a:srcRect l="47465" t="15910" r="3826" b="22729"/>
          <a:stretch>
            <a:fillRect/>
          </a:stretch>
        </p:blipFill>
        <p:spPr>
          <a:xfrm flipH="1">
            <a:off x="8917323" y="3737291"/>
            <a:ext cx="3271828" cy="3120709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00" name="节编号"/>
          <p:cNvSpPr txBox="1">
            <a:spLocks noGrp="1"/>
          </p:cNvSpPr>
          <p:nvPr>
            <p:ph type="body" idx="2" hasCustomPrompt="1"/>
            <p:custDataLst>
              <p:tags r:id="rId6"/>
            </p:custDataLst>
          </p:nvPr>
        </p:nvSpPr>
        <p:spPr>
          <a:xfrm>
            <a:off x="1151573" y="1497965"/>
            <a:ext cx="9888855" cy="109791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4800" i="0" kern="1200" kumimoji="0" lang="en-US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2" name="标题"/>
          <p:cNvSpPr txBox="1">
            <a:spLocks noGrp="1"/>
          </p:cNvSpPr>
          <p:nvPr>
            <p:ph type="title" idx="1" hasCustomPrompt="1"/>
            <p:custDataLst>
              <p:tags r:id="rId7"/>
            </p:custDataLst>
          </p:nvPr>
        </p:nvSpPr>
        <p:spPr>
          <a:xfrm>
            <a:off x="3044825" y="2595245"/>
            <a:ext cx="6141085" cy="184848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5400" i="0" kern="1200" kumimoji="0" noProof="1" normalizeH="0" spc="300" err="1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algn="ctr"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4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06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08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0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10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2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14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22" name="正文"/>
          <p:cNvSpPr txBox="1">
            <a:spLocks noGrp="1"/>
          </p:cNvSpPr>
          <p:nvPr>
            <p:ph idx="5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4"/>
            <p:custDataLst>
              <p:tags r:id="rId4"/>
            </p:custDataLst>
          </p:nvPr>
        </p:nvSpPr>
        <p:spPr>
          <a:xfrm>
            <a:off x="6235200" y="142920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6" name="正文"/>
          <p:cNvSpPr txBox="1">
            <a:spLocks noGrp="1"/>
          </p:cNvSpPr>
          <p:nvPr>
            <p:ph idx="3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8" name="标题"/>
          <p:cNvSpPr txBox="1">
            <a:spLocks noGrp="1"/>
          </p:cNvSpPr>
          <p:nvPr>
            <p:ph type="title" idx="2"/>
            <p:custDataLst>
              <p:tags r:id="rId6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2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34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36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38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0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42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4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4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4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5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52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2" name="副标题"/>
          <p:cNvSpPr txBox="1"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608400" y="1324800"/>
            <a:ext cx="109692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7" name="图片 20" descr="图片包含 游戏机, 灯光, 帽子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flipH="1">
            <a:off x="3120390" y="0"/>
            <a:ext cx="9071810" cy="5101559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sp>
        <p:nvSpPr>
          <p:cNvPr id="1048770" name="椭圆 38"/>
          <p:cNvSpPr/>
          <p:nvPr>
            <p:custDataLst>
              <p:tags r:id="rId3"/>
            </p:custDataLst>
          </p:nvPr>
        </p:nvSpPr>
        <p:spPr>
          <a:xfrm>
            <a:off x="700405" y="1841500"/>
            <a:ext cx="749935" cy="749935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60000"/>
                </a:schemeClr>
              </a:gs>
            </a:gsLst>
            <a:lin ang="135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FF00D9"/>
                  </a:gs>
                  <a:gs pos="100000">
                    <a:srgbClr val="FF00D9"/>
                  </a:gs>
                </a:gsLst>
                <a:lin ang="5400000" scaled="1"/>
              </a:gradFill>
              <a:cs typeface="MiSans" panose="00000500000000000000" charset="-122"/>
            </a:endParaRPr>
          </a:p>
        </p:txBody>
      </p:sp>
      <p:sp>
        <p:nvSpPr>
          <p:cNvPr id="1048772" name="标题"/>
          <p:cNvSpPr txBox="1">
            <a:spLocks noGrp="1"/>
          </p:cNvSpPr>
          <p:nvPr>
            <p:ph type="title" idx="3" hasCustomPrompt="1"/>
            <p:custDataLst>
              <p:tags r:id="rId4"/>
            </p:custDataLst>
          </p:nvPr>
        </p:nvSpPr>
        <p:spPr>
          <a:xfrm>
            <a:off x="984250" y="1533525"/>
            <a:ext cx="5142230" cy="25838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6600" i="0" kern="1200" kumimoji="0" lang="en-US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/>
            <a:r>
              <a:rPr dirty="0" err="1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cxnSp>
        <p:nvCxnSpPr>
          <p:cNvPr id="3145741" name="直接连接符 7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2780331" y="6132093"/>
            <a:ext cx="8754110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4" name="署名"/>
          <p:cNvSpPr txBox="1">
            <a:spLocks noGrp="1"/>
          </p:cNvSpPr>
          <p:nvPr>
            <p:ph type="body" idx="1" hasCustomPrompt="1"/>
            <p:custDataLst>
              <p:tags r:id="rId6"/>
            </p:custDataLst>
          </p:nvPr>
        </p:nvSpPr>
        <p:spPr>
          <a:xfrm>
            <a:off x="984048" y="5967095"/>
            <a:ext cx="1660525" cy="33083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776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78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80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8.xml"/><Relationship Id="rId13" Type="http://schemas.openxmlformats.org/officeDocument/2006/relationships/image" Target="../media/image2.png"/><Relationship Id="rId14" Type="http://schemas.openxmlformats.org/officeDocument/2006/relationships/tags" Target="../tags/tag79.xml"/><Relationship Id="rId15" Type="http://schemas.openxmlformats.org/officeDocument/2006/relationships/tags" Target="../tags/tag80.xml"/><Relationship Id="rId16" Type="http://schemas.openxmlformats.org/officeDocument/2006/relationships/tags" Target="../tags/tag81.xml"/><Relationship Id="rId17" Type="http://schemas.openxmlformats.org/officeDocument/2006/relationships/tags" Target="../tags/tag82.xml"/><Relationship Id="rId18" Type="http://schemas.openxmlformats.org/officeDocument/2006/relationships/tags" Target="../tags/tag83.xml"/><Relationship Id="rId19" Type="http://schemas.openxmlformats.org/officeDocument/2006/relationships/tags" Target="../tags/tag84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0911" r:id="rId1"/>
    <p:sldLayoutId id="2147500912" r:id="rId2"/>
    <p:sldLayoutId id="2147500913" r:id="rId3"/>
    <p:sldLayoutId id="2147500914" r:id="rId4"/>
    <p:sldLayoutId id="2147500915" r:id="rId5"/>
    <p:sldLayoutId id="2147500916" r:id="rId6"/>
    <p:sldLayoutId id="2147500917" r:id="rId7"/>
    <p:sldLayoutId id="2147500918" r:id="rId8"/>
    <p:sldLayoutId id="2147500919" r:id="rId9"/>
    <p:sldLayoutId id="2147500920" r:id="rId10"/>
    <p:sldLayoutId id="2147500921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/>
          <p:cNvPicPr>
            <a:picLocks noChangeAspect="1"/>
          </p:cNvPicPr>
          <p:nvPr>
            <p:custDataLst>
              <p:tags r:id="rId12"/>
            </p:custDataLst>
          </p:nvPr>
        </p:nvPicPr>
        <p:blipFill rotWithShape="1">
          <a:blip xmlns:r="http://schemas.openxmlformats.org/officeDocument/2006/relationships" r:embed="rId13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654" name="日期占位符 9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56" name="页脚占位符 10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58" name="灯片编号占位符 11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7"/>
            </p:custDataLst>
          </p:nvPr>
        </p:nvSpPr>
        <p:spPr>
          <a:xfrm>
            <a:off x="608399" y="1413194"/>
            <a:ext cx="10969199" cy="4763769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spcBef>
                <a:spcPts val="1200"/>
              </a:spcBef>
              <a:spcAft>
                <a:spcPts val="0"/>
              </a:spcAft>
              <a:buClrTx/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 marR="0">
              <a:spcBef>
                <a:spcPts val="1200"/>
              </a:spcBef>
              <a:spcAft>
                <a:spcPts val="0"/>
              </a:spcAft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lvl="2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三级</a:t>
            </a:r>
            <a:endParaRPr altLang="en-US" dirty="0" lang="zh-CN"/>
          </a:p>
          <a:p>
            <a:pPr lvl="3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四级</a:t>
            </a:r>
            <a:endParaRPr altLang="en-US" dirty="0" lang="zh-CN"/>
          </a:p>
          <a:p>
            <a:pPr lvl="4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608399" y="365125"/>
            <a:ext cx="10969199" cy="979581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500948" r:id="rId1"/>
    <p:sldLayoutId id="2147500949" r:id="rId2"/>
    <p:sldLayoutId id="2147500950" r:id="rId3"/>
    <p:sldLayoutId id="2147500951" r:id="rId4"/>
    <p:sldLayoutId id="2147500952" r:id="rId5"/>
    <p:sldLayoutId id="2147500953" r:id="rId6"/>
    <p:sldLayoutId id="2147500954" r:id="rId7"/>
    <p:sldLayoutId id="2147500955" r:id="rId8"/>
    <p:sldLayoutId id="2147500956" r:id="rId9"/>
    <p:sldLayoutId id="2147500957" r:id="rId10"/>
    <p:sldLayoutId id="2147500958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0" cap="none" sz="3600" i="0" kern="1200" kumimoji="0" lang="zh-CN" normalizeH="0" spc="300" strike="noStrike" u="none" smtClean="0">
          <a:ln>
            <a:noFill/>
            <a:prstDash val="sysDot"/>
          </a:ln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  <a:latin typeface="+mj-ea"/>
          <a:ea typeface="+mj-ea"/>
          <a:cs typeface="MiSans" panose="00000500000000000000" charset="-122"/>
          <a:sym typeface="MiSans" panose="00000500000000000000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dirty="0" sz="1800" i="0" kern="1200" kumimoji="0" lang="zh-CN" normalizeH="0" spc="150" strike="noStrike" u="none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" panose="00000500000000000000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dirty="0" sz="16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dirty="0" sz="16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dirty="0" sz="14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9.xml"/><Relationship Id="rId2" Type="http://schemas.openxmlformats.org/officeDocument/2006/relationships/tags" Target="../tags/tag90.xml"/><Relationship Id="rId3" Type="http://schemas.openxmlformats.org/officeDocument/2006/relationships/tags" Target="../tags/tag91.xml"/><Relationship Id="rId4" Type="http://schemas.openxmlformats.org/officeDocument/2006/relationships/tags" Target="../tags/tag92.xml"/><Relationship Id="rId5" Type="http://schemas.openxmlformats.org/officeDocument/2006/relationships/tags" Target="../tags/tag93.xml"/><Relationship Id="rId6" Type="http://schemas.openxmlformats.org/officeDocument/2006/relationships/tags" Target="../tags/tag94.xml"/><Relationship Id="rId7" Type="http://schemas.openxmlformats.org/officeDocument/2006/relationships/tags" Target="../tags/tag95.xml"/><Relationship Id="rId8" Type="http://schemas.openxmlformats.org/officeDocument/2006/relationships/tags" Target="../tags/tag96.xml"/><Relationship Id="rId9" Type="http://schemas.openxmlformats.org/officeDocument/2006/relationships/tags" Target="../tags/tag97.xml"/><Relationship Id="rId10" Type="http://schemas.openxmlformats.org/officeDocument/2006/relationships/tags" Target="../tags/tag98.xml"/><Relationship Id="rId11" Type="http://schemas.openxmlformats.org/officeDocument/2006/relationships/tags" Target="../tags/tag99.xml"/><Relationship Id="rId12" Type="http://schemas.openxmlformats.org/officeDocument/2006/relationships/tags" Target="../tags/tag100.xml"/><Relationship Id="rId13" Type="http://schemas.openxmlformats.org/officeDocument/2006/relationships/tags" Target="../tags/tag101.xml"/><Relationship Id="rId14" Type="http://schemas.openxmlformats.org/officeDocument/2006/relationships/tags" Target="../tags/tag102.xml"/><Relationship Id="rId15" Type="http://schemas.openxmlformats.org/officeDocument/2006/relationships/tags" Target="../tags/tag103.xml"/><Relationship Id="rId16" Type="http://schemas.openxmlformats.org/officeDocument/2006/relationships/tags" Target="../tags/tag104.xml"/><Relationship Id="rId17" Type="http://schemas.openxmlformats.org/officeDocument/2006/relationships/tags" Target="../tags/tag105.xml"/><Relationship Id="rId18" Type="http://schemas.openxmlformats.org/officeDocument/2006/relationships/tags" Target="../tags/tag106.xml"/><Relationship Id="rId19" Type="http://schemas.openxmlformats.org/officeDocument/2006/relationships/tags" Target="../tags/tag107.xml"/><Relationship Id="rId20" Type="http://schemas.openxmlformats.org/officeDocument/2006/relationships/tags" Target="../tags/tag108.xml"/><Relationship Id="rId21" Type="http://schemas.openxmlformats.org/officeDocument/2006/relationships/tags" Target="../tags/tag109.xml"/><Relationship Id="rId22" Type="http://schemas.openxmlformats.org/officeDocument/2006/relationships/slideLayout" Target="../slideLayouts/slideLayout14.xml"/><Relationship Id="rId2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0.xml"/><Relationship Id="rId2" Type="http://schemas.openxmlformats.org/officeDocument/2006/relationships/tags" Target="../tags/tag111.xml"/><Relationship Id="rId3" Type="http://schemas.openxmlformats.org/officeDocument/2006/relationships/tags" Target="../tags/tag112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3.xml"/><Relationship Id="rId2" Type="http://schemas.openxmlformats.org/officeDocument/2006/relationships/tags" Target="../tags/tag114.xml"/><Relationship Id="rId3" Type="http://schemas.openxmlformats.org/officeDocument/2006/relationships/tags" Target="../tags/tag115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6.xml"/><Relationship Id="rId2" Type="http://schemas.openxmlformats.org/officeDocument/2006/relationships/tags" Target="../tags/tag117.xml"/><Relationship Id="rId3" Type="http://schemas.openxmlformats.org/officeDocument/2006/relationships/tags" Target="../tags/tag118.xml"/><Relationship Id="rId4" Type="http://schemas.openxmlformats.org/officeDocument/2006/relationships/tags" Target="../tags/tag119.xml"/><Relationship Id="rId5" Type="http://schemas.openxmlformats.org/officeDocument/2006/relationships/tags" Target="../tags/tag120.xml"/><Relationship Id="rId6" Type="http://schemas.openxmlformats.org/officeDocument/2006/relationships/tags" Target="../tags/tag121.xml"/><Relationship Id="rId7" Type="http://schemas.openxmlformats.org/officeDocument/2006/relationships/tags" Target="../tags/tag122.xml"/><Relationship Id="rId8" Type="http://schemas.openxmlformats.org/officeDocument/2006/relationships/tags" Target="../tags/tag123.xml"/><Relationship Id="rId9" Type="http://schemas.openxmlformats.org/officeDocument/2006/relationships/tags" Target="../tags/tag124.xml"/><Relationship Id="rId10" Type="http://schemas.openxmlformats.org/officeDocument/2006/relationships/tags" Target="../tags/tag125.xml"/><Relationship Id="rId11" Type="http://schemas.openxmlformats.org/officeDocument/2006/relationships/tags" Target="../tags/tag126.xml"/><Relationship Id="rId12" Type="http://schemas.openxmlformats.org/officeDocument/2006/relationships/tags" Target="../tags/tag127.xml"/><Relationship Id="rId13" Type="http://schemas.openxmlformats.org/officeDocument/2006/relationships/tags" Target="../tags/tag128.xml"/><Relationship Id="rId14" Type="http://schemas.openxmlformats.org/officeDocument/2006/relationships/tags" Target="../tags/tag129.xml"/><Relationship Id="rId15" Type="http://schemas.openxmlformats.org/officeDocument/2006/relationships/tags" Target="../tags/tag130.xml"/><Relationship Id="rId16" Type="http://schemas.openxmlformats.org/officeDocument/2006/relationships/tags" Target="../tags/tag131.xml"/><Relationship Id="rId17" Type="http://schemas.openxmlformats.org/officeDocument/2006/relationships/tags" Target="../tags/tag132.xml"/><Relationship Id="rId18" Type="http://schemas.openxmlformats.org/officeDocument/2006/relationships/tags" Target="../tags/tag133.xml"/><Relationship Id="rId19" Type="http://schemas.openxmlformats.org/officeDocument/2006/relationships/tags" Target="../tags/tag134.xml"/><Relationship Id="rId20" Type="http://schemas.openxmlformats.org/officeDocument/2006/relationships/tags" Target="../tags/tag135.xml"/><Relationship Id="rId21" Type="http://schemas.openxmlformats.org/officeDocument/2006/relationships/tags" Target="../tags/tag136.xml"/><Relationship Id="rId22" Type="http://schemas.openxmlformats.org/officeDocument/2006/relationships/tags" Target="../tags/tag137.xml"/><Relationship Id="rId23" Type="http://schemas.openxmlformats.org/officeDocument/2006/relationships/tags" Target="../tags/tag138.xml"/><Relationship Id="rId24" Type="http://schemas.openxmlformats.org/officeDocument/2006/relationships/tags" Target="../tags/tag139.xml"/><Relationship Id="rId25" Type="http://schemas.openxmlformats.org/officeDocument/2006/relationships/tags" Target="../tags/tag140.xml"/><Relationship Id="rId26" Type="http://schemas.openxmlformats.org/officeDocument/2006/relationships/tags" Target="../tags/tag141.xml"/><Relationship Id="rId27" Type="http://schemas.openxmlformats.org/officeDocument/2006/relationships/tags" Target="../tags/tag142.xml"/><Relationship Id="rId28" Type="http://schemas.openxmlformats.org/officeDocument/2006/relationships/tags" Target="../tags/tag143.xml"/><Relationship Id="rId29" Type="http://schemas.openxmlformats.org/officeDocument/2006/relationships/tags" Target="../tags/tag144.xml"/><Relationship Id="rId30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45.xml"/><Relationship Id="rId2" Type="http://schemas.openxmlformats.org/officeDocument/2006/relationships/tags" Target="../tags/tag146.xml"/><Relationship Id="rId3" Type="http://schemas.openxmlformats.org/officeDocument/2006/relationships/tags" Target="../tags/tag147.xml"/><Relationship Id="rId4" Type="http://schemas.openxmlformats.org/officeDocument/2006/relationships/tags" Target="../tags/tag148.xml"/><Relationship Id="rId5" Type="http://schemas.openxmlformats.org/officeDocument/2006/relationships/tags" Target="../tags/tag149.xml"/><Relationship Id="rId6" Type="http://schemas.openxmlformats.org/officeDocument/2006/relationships/tags" Target="../tags/tag150.xml"/><Relationship Id="rId7" Type="http://schemas.openxmlformats.org/officeDocument/2006/relationships/tags" Target="../tags/tag151.xml"/><Relationship Id="rId8" Type="http://schemas.openxmlformats.org/officeDocument/2006/relationships/tags" Target="../tags/tag152.xml"/><Relationship Id="rId9" Type="http://schemas.openxmlformats.org/officeDocument/2006/relationships/tags" Target="../tags/tag153.xml"/><Relationship Id="rId10" Type="http://schemas.openxmlformats.org/officeDocument/2006/relationships/tags" Target="../tags/tag154.xml"/><Relationship Id="rId11" Type="http://schemas.openxmlformats.org/officeDocument/2006/relationships/tags" Target="../tags/tag155.xml"/><Relationship Id="rId12" Type="http://schemas.openxmlformats.org/officeDocument/2006/relationships/tags" Target="../tags/tag156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57.xml"/><Relationship Id="rId2" Type="http://schemas.openxmlformats.org/officeDocument/2006/relationships/tags" Target="../tags/tag158.xml"/><Relationship Id="rId3" Type="http://schemas.openxmlformats.org/officeDocument/2006/relationships/tags" Target="../tags/tag159.xml"/><Relationship Id="rId4" Type="http://schemas.openxmlformats.org/officeDocument/2006/relationships/tags" Target="../tags/tag160.xml"/><Relationship Id="rId5" Type="http://schemas.openxmlformats.org/officeDocument/2006/relationships/tags" Target="../tags/tag161.xml"/><Relationship Id="rId6" Type="http://schemas.openxmlformats.org/officeDocument/2006/relationships/tags" Target="../tags/tag162.xml"/><Relationship Id="rId7" Type="http://schemas.openxmlformats.org/officeDocument/2006/relationships/tags" Target="../tags/tag163.xml"/><Relationship Id="rId8" Type="http://schemas.openxmlformats.org/officeDocument/2006/relationships/tags" Target="../tags/tag164.xml"/><Relationship Id="rId9" Type="http://schemas.openxmlformats.org/officeDocument/2006/relationships/tags" Target="../tags/tag165.xml"/><Relationship Id="rId10" Type="http://schemas.openxmlformats.org/officeDocument/2006/relationships/tags" Target="../tags/tag166.xml"/><Relationship Id="rId11" Type="http://schemas.openxmlformats.org/officeDocument/2006/relationships/tags" Target="../tags/tag167.xml"/><Relationship Id="rId12" Type="http://schemas.openxmlformats.org/officeDocument/2006/relationships/tags" Target="../tags/tag168.xml"/><Relationship Id="rId13" Type="http://schemas.openxmlformats.org/officeDocument/2006/relationships/tags" Target="../tags/tag169.xml"/><Relationship Id="rId14" Type="http://schemas.openxmlformats.org/officeDocument/2006/relationships/tags" Target="../tags/tag170.xml"/><Relationship Id="rId15" Type="http://schemas.openxmlformats.org/officeDocument/2006/relationships/tags" Target="../tags/tag171.xml"/><Relationship Id="rId16" Type="http://schemas.openxmlformats.org/officeDocument/2006/relationships/tags" Target="../tags/tag172.xml"/><Relationship Id="rId17" Type="http://schemas.openxmlformats.org/officeDocument/2006/relationships/tags" Target="../tags/tag173.xml"/><Relationship Id="rId18" Type="http://schemas.openxmlformats.org/officeDocument/2006/relationships/tags" Target="../tags/tag174.xml"/><Relationship Id="rId19" Type="http://schemas.openxmlformats.org/officeDocument/2006/relationships/tags" Target="../tags/tag175.xml"/><Relationship Id="rId20" Type="http://schemas.openxmlformats.org/officeDocument/2006/relationships/tags" Target="../tags/tag176.xml"/><Relationship Id="rId21" Type="http://schemas.openxmlformats.org/officeDocument/2006/relationships/tags" Target="../tags/tag177.xml"/><Relationship Id="rId22" Type="http://schemas.openxmlformats.org/officeDocument/2006/relationships/tags" Target="../tags/tag178.xml"/><Relationship Id="rId23" Type="http://schemas.openxmlformats.org/officeDocument/2006/relationships/tags" Target="../tags/tag179.xml"/><Relationship Id="rId24" Type="http://schemas.openxmlformats.org/officeDocument/2006/relationships/tags" Target="../tags/tag180.xml"/><Relationship Id="rId25" Type="http://schemas.openxmlformats.org/officeDocument/2006/relationships/tags" Target="../tags/tag181.xml"/><Relationship Id="rId26" Type="http://schemas.openxmlformats.org/officeDocument/2006/relationships/tags" Target="../tags/tag182.xml"/><Relationship Id="rId27" Type="http://schemas.openxmlformats.org/officeDocument/2006/relationships/tags" Target="../tags/tag183.xml"/><Relationship Id="rId28" Type="http://schemas.openxmlformats.org/officeDocument/2006/relationships/tags" Target="../tags/tag184.xml"/><Relationship Id="rId29" Type="http://schemas.openxmlformats.org/officeDocument/2006/relationships/tags" Target="../tags/tag185.xml"/><Relationship Id="rId30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86.xml"/><Relationship Id="rId2" Type="http://schemas.openxmlformats.org/officeDocument/2006/relationships/tags" Target="../tags/tag187.xml"/><Relationship Id="rId3" Type="http://schemas.openxmlformats.org/officeDocument/2006/relationships/tags" Target="../tags/tag188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89.xml"/><Relationship Id="rId2" Type="http://schemas.openxmlformats.org/officeDocument/2006/relationships/tags" Target="../tags/tag190.xml"/><Relationship Id="rId3" Type="http://schemas.openxmlformats.org/officeDocument/2006/relationships/tags" Target="../tags/tag191.xml"/><Relationship Id="rId4" Type="http://schemas.openxmlformats.org/officeDocument/2006/relationships/tags" Target="../tags/tag192.xml"/><Relationship Id="rId5" Type="http://schemas.openxmlformats.org/officeDocument/2006/relationships/tags" Target="../tags/tag193.xml"/><Relationship Id="rId6" Type="http://schemas.openxmlformats.org/officeDocument/2006/relationships/tags" Target="../tags/tag194.xml"/><Relationship Id="rId7" Type="http://schemas.openxmlformats.org/officeDocument/2006/relationships/tags" Target="../tags/tag195.xml"/><Relationship Id="rId8" Type="http://schemas.openxmlformats.org/officeDocument/2006/relationships/tags" Target="../tags/tag196.xml"/><Relationship Id="rId9" Type="http://schemas.openxmlformats.org/officeDocument/2006/relationships/tags" Target="../tags/tag197.xml"/><Relationship Id="rId10" Type="http://schemas.openxmlformats.org/officeDocument/2006/relationships/tags" Target="../tags/tag198.xml"/><Relationship Id="rId11" Type="http://schemas.openxmlformats.org/officeDocument/2006/relationships/tags" Target="../tags/tag199.xml"/><Relationship Id="rId12" Type="http://schemas.openxmlformats.org/officeDocument/2006/relationships/tags" Target="../tags/tag200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201.xml"/><Relationship Id="rId2" Type="http://schemas.openxmlformats.org/officeDocument/2006/relationships/tags" Target="../tags/tag202.xml"/><Relationship Id="rId3" Type="http://schemas.openxmlformats.org/officeDocument/2006/relationships/tags" Target="../tags/tag203.xml"/><Relationship Id="rId4" Type="http://schemas.openxmlformats.org/officeDocument/2006/relationships/tags" Target="../tags/tag204.xml"/><Relationship Id="rId5" Type="http://schemas.openxmlformats.org/officeDocument/2006/relationships/tags" Target="../tags/tag205.xml"/><Relationship Id="rId6" Type="http://schemas.openxmlformats.org/officeDocument/2006/relationships/tags" Target="../tags/tag206.xml"/><Relationship Id="rId7" Type="http://schemas.openxmlformats.org/officeDocument/2006/relationships/tags" Target="../tags/tag207.xml"/><Relationship Id="rId8" Type="http://schemas.openxmlformats.org/officeDocument/2006/relationships/tags" Target="../tags/tag208.xml"/><Relationship Id="rId9" Type="http://schemas.openxmlformats.org/officeDocument/2006/relationships/tags" Target="../tags/tag209.xml"/><Relationship Id="rId10" Type="http://schemas.openxmlformats.org/officeDocument/2006/relationships/tags" Target="../tags/tag210.xml"/><Relationship Id="rId11" Type="http://schemas.openxmlformats.org/officeDocument/2006/relationships/tags" Target="../tags/tag211.xml"/><Relationship Id="rId12" Type="http://schemas.openxmlformats.org/officeDocument/2006/relationships/tags" Target="../tags/tag212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13.xml"/><Relationship Id="rId2" Type="http://schemas.openxmlformats.org/officeDocument/2006/relationships/tags" Target="../tags/tag214.xml"/><Relationship Id="rId3" Type="http://schemas.openxmlformats.org/officeDocument/2006/relationships/tags" Target="../tags/tag215.xml"/><Relationship Id="rId4" Type="http://schemas.openxmlformats.org/officeDocument/2006/relationships/tags" Target="../tags/tag216.xml"/><Relationship Id="rId5" Type="http://schemas.openxmlformats.org/officeDocument/2006/relationships/tags" Target="../tags/tag217.xml"/><Relationship Id="rId6" Type="http://schemas.openxmlformats.org/officeDocument/2006/relationships/tags" Target="../tags/tag218.xml"/><Relationship Id="rId7" Type="http://schemas.openxmlformats.org/officeDocument/2006/relationships/tags" Target="../tags/tag219.xml"/><Relationship Id="rId8" Type="http://schemas.openxmlformats.org/officeDocument/2006/relationships/tags" Target="../tags/tag220.xml"/><Relationship Id="rId9" Type="http://schemas.openxmlformats.org/officeDocument/2006/relationships/tags" Target="../tags/tag221.xml"/><Relationship Id="rId10" Type="http://schemas.openxmlformats.org/officeDocument/2006/relationships/tags" Target="../tags/tag222.xml"/><Relationship Id="rId11" Type="http://schemas.openxmlformats.org/officeDocument/2006/relationships/tags" Target="../tags/tag223.xml"/><Relationship Id="rId12" Type="http://schemas.openxmlformats.org/officeDocument/2006/relationships/tags" Target="../tags/tag224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25.xml"/><Relationship Id="rId2" Type="http://schemas.openxmlformats.org/officeDocument/2006/relationships/tags" Target="../tags/tag226.xml"/><Relationship Id="rId3" Type="http://schemas.openxmlformats.org/officeDocument/2006/relationships/tags" Target="../tags/tag227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28.xml"/><Relationship Id="rId2" Type="http://schemas.openxmlformats.org/officeDocument/2006/relationships/tags" Target="../tags/tag229.xml"/><Relationship Id="rId3" Type="http://schemas.openxmlformats.org/officeDocument/2006/relationships/tags" Target="../tags/tag230.xml"/><Relationship Id="rId4" Type="http://schemas.openxmlformats.org/officeDocument/2006/relationships/tags" Target="../tags/tag231.xml"/><Relationship Id="rId5" Type="http://schemas.openxmlformats.org/officeDocument/2006/relationships/tags" Target="../tags/tag232.xml"/><Relationship Id="rId6" Type="http://schemas.openxmlformats.org/officeDocument/2006/relationships/tags" Target="../tags/tag233.xml"/><Relationship Id="rId7" Type="http://schemas.openxmlformats.org/officeDocument/2006/relationships/tags" Target="../tags/tag234.xml"/><Relationship Id="rId8" Type="http://schemas.openxmlformats.org/officeDocument/2006/relationships/tags" Target="../tags/tag235.xml"/><Relationship Id="rId9" Type="http://schemas.openxmlformats.org/officeDocument/2006/relationships/tags" Target="../tags/tag236.xml"/><Relationship Id="rId10" Type="http://schemas.openxmlformats.org/officeDocument/2006/relationships/tags" Target="../tags/tag237.xml"/><Relationship Id="rId11" Type="http://schemas.openxmlformats.org/officeDocument/2006/relationships/tags" Target="../tags/tag238.xml"/><Relationship Id="rId12" Type="http://schemas.openxmlformats.org/officeDocument/2006/relationships/tags" Target="../tags/tag239.xml"/><Relationship Id="rId13" Type="http://schemas.openxmlformats.org/officeDocument/2006/relationships/tags" Target="../tags/tag240.xml"/><Relationship Id="rId14" Type="http://schemas.openxmlformats.org/officeDocument/2006/relationships/tags" Target="../tags/tag241.xml"/><Relationship Id="rId15" Type="http://schemas.openxmlformats.org/officeDocument/2006/relationships/tags" Target="../tags/tag242.xml"/><Relationship Id="rId16" Type="http://schemas.openxmlformats.org/officeDocument/2006/relationships/tags" Target="../tags/tag243.xml"/><Relationship Id="rId17" Type="http://schemas.openxmlformats.org/officeDocument/2006/relationships/tags" Target="../tags/tag244.xml"/><Relationship Id="rId18" Type="http://schemas.openxmlformats.org/officeDocument/2006/relationships/tags" Target="../tags/tag245.xml"/><Relationship Id="rId19" Type="http://schemas.openxmlformats.org/officeDocument/2006/relationships/tags" Target="../tags/tag246.xml"/><Relationship Id="rId20" Type="http://schemas.openxmlformats.org/officeDocument/2006/relationships/tags" Target="../tags/tag247.xml"/><Relationship Id="rId21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48.xml"/><Relationship Id="rId2" Type="http://schemas.openxmlformats.org/officeDocument/2006/relationships/tags" Target="../tags/tag249.xml"/><Relationship Id="rId3" Type="http://schemas.openxmlformats.org/officeDocument/2006/relationships/tags" Target="../tags/tag250.xml"/><Relationship Id="rId4" Type="http://schemas.openxmlformats.org/officeDocument/2006/relationships/tags" Target="../tags/tag251.xml"/><Relationship Id="rId5" Type="http://schemas.openxmlformats.org/officeDocument/2006/relationships/tags" Target="../tags/tag252.xml"/><Relationship Id="rId6" Type="http://schemas.openxmlformats.org/officeDocument/2006/relationships/tags" Target="../tags/tag253.xml"/><Relationship Id="rId7" Type="http://schemas.openxmlformats.org/officeDocument/2006/relationships/tags" Target="../tags/tag254.xml"/><Relationship Id="rId8" Type="http://schemas.openxmlformats.org/officeDocument/2006/relationships/tags" Target="../tags/tag255.xml"/><Relationship Id="rId9" Type="http://schemas.openxmlformats.org/officeDocument/2006/relationships/tags" Target="../tags/tag256.xml"/><Relationship Id="rId10" Type="http://schemas.openxmlformats.org/officeDocument/2006/relationships/tags" Target="../tags/tag257.xml"/><Relationship Id="rId11" Type="http://schemas.openxmlformats.org/officeDocument/2006/relationships/tags" Target="../tags/tag258.xml"/><Relationship Id="rId12" Type="http://schemas.openxmlformats.org/officeDocument/2006/relationships/tags" Target="../tags/tag259.xml"/><Relationship Id="rId13" Type="http://schemas.openxmlformats.org/officeDocument/2006/relationships/tags" Target="../tags/tag260.xml"/><Relationship Id="rId14" Type="http://schemas.openxmlformats.org/officeDocument/2006/relationships/tags" Target="../tags/tag261.xml"/><Relationship Id="rId15" Type="http://schemas.openxmlformats.org/officeDocument/2006/relationships/tags" Target="../tags/tag262.xml"/><Relationship Id="rId16" Type="http://schemas.openxmlformats.org/officeDocument/2006/relationships/tags" Target="../tags/tag263.xml"/><Relationship Id="rId17" Type="http://schemas.openxmlformats.org/officeDocument/2006/relationships/tags" Target="../tags/tag264.xml"/><Relationship Id="rId18" Type="http://schemas.openxmlformats.org/officeDocument/2006/relationships/tags" Target="../tags/tag265.xml"/><Relationship Id="rId19" Type="http://schemas.openxmlformats.org/officeDocument/2006/relationships/tags" Target="../tags/tag266.xml"/><Relationship Id="rId20" Type="http://schemas.openxmlformats.org/officeDocument/2006/relationships/tags" Target="../tags/tag267.xml"/><Relationship Id="rId21" Type="http://schemas.openxmlformats.org/officeDocument/2006/relationships/tags" Target="../tags/tag268.xml"/><Relationship Id="rId22" Type="http://schemas.openxmlformats.org/officeDocument/2006/relationships/tags" Target="../tags/tag269.xml"/><Relationship Id="rId23" Type="http://schemas.openxmlformats.org/officeDocument/2006/relationships/tags" Target="../tags/tag270.xml"/><Relationship Id="rId24" Type="http://schemas.openxmlformats.org/officeDocument/2006/relationships/tags" Target="../tags/tag271.xml"/><Relationship Id="rId25" Type="http://schemas.openxmlformats.org/officeDocument/2006/relationships/tags" Target="../tags/tag272.xml"/><Relationship Id="rId26" Type="http://schemas.openxmlformats.org/officeDocument/2006/relationships/tags" Target="../tags/tag273.xml"/><Relationship Id="rId27" Type="http://schemas.openxmlformats.org/officeDocument/2006/relationships/tags" Target="../tags/tag274.xml"/><Relationship Id="rId28" Type="http://schemas.openxmlformats.org/officeDocument/2006/relationships/tags" Target="../tags/tag275.xml"/><Relationship Id="rId29" Type="http://schemas.openxmlformats.org/officeDocument/2006/relationships/tags" Target="../tags/tag276.xml"/><Relationship Id="rId30" Type="http://schemas.openxmlformats.org/officeDocument/2006/relationships/tags" Target="../tags/tag277.xml"/><Relationship Id="rId31" Type="http://schemas.openxmlformats.org/officeDocument/2006/relationships/tags" Target="../tags/tag278.xml"/><Relationship Id="rId32" Type="http://schemas.openxmlformats.org/officeDocument/2006/relationships/tags" Target="../tags/tag279.xml"/><Relationship Id="rId33" Type="http://schemas.openxmlformats.org/officeDocument/2006/relationships/tags" Target="../tags/tag280.xml"/><Relationship Id="rId34" Type="http://schemas.openxmlformats.org/officeDocument/2006/relationships/tags" Target="../tags/tag281.xml"/><Relationship Id="rId35" Type="http://schemas.openxmlformats.org/officeDocument/2006/relationships/tags" Target="../tags/tag282.xml"/><Relationship Id="rId36" Type="http://schemas.openxmlformats.org/officeDocument/2006/relationships/tags" Target="../tags/tag283.xml"/><Relationship Id="rId37" Type="http://schemas.openxmlformats.org/officeDocument/2006/relationships/tags" Target="../tags/tag284.xml"/><Relationship Id="rId38" Type="http://schemas.openxmlformats.org/officeDocument/2006/relationships/tags" Target="../tags/tag285.xml"/><Relationship Id="rId39" Type="http://schemas.openxmlformats.org/officeDocument/2006/relationships/tags" Target="../tags/tag286.xml"/><Relationship Id="rId40" Type="http://schemas.openxmlformats.org/officeDocument/2006/relationships/tags" Target="../tags/tag287.xml"/><Relationship Id="rId41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88.xml"/><Relationship Id="rId2" Type="http://schemas.openxmlformats.org/officeDocument/2006/relationships/tags" Target="../tags/tag289.xml"/><Relationship Id="rId3" Type="http://schemas.openxmlformats.org/officeDocument/2006/relationships/tags" Target="../tags/tag290.xml"/><Relationship Id="rId4" Type="http://schemas.openxmlformats.org/officeDocument/2006/relationships/tags" Target="../tags/tag291.xml"/><Relationship Id="rId5" Type="http://schemas.openxmlformats.org/officeDocument/2006/relationships/tags" Target="../tags/tag292.xml"/><Relationship Id="rId6" Type="http://schemas.openxmlformats.org/officeDocument/2006/relationships/tags" Target="../tags/tag293.xml"/><Relationship Id="rId7" Type="http://schemas.openxmlformats.org/officeDocument/2006/relationships/tags" Target="../tags/tag294.xml"/><Relationship Id="rId8" Type="http://schemas.openxmlformats.org/officeDocument/2006/relationships/tags" Target="../tags/tag295.xml"/><Relationship Id="rId9" Type="http://schemas.openxmlformats.org/officeDocument/2006/relationships/tags" Target="../tags/tag296.xml"/><Relationship Id="rId10" Type="http://schemas.openxmlformats.org/officeDocument/2006/relationships/tags" Target="../tags/tag297.xml"/><Relationship Id="rId11" Type="http://schemas.openxmlformats.org/officeDocument/2006/relationships/tags" Target="../tags/tag298.xml"/><Relationship Id="rId12" Type="http://schemas.openxmlformats.org/officeDocument/2006/relationships/tags" Target="../tags/tag299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300.xml"/><Relationship Id="rId2" Type="http://schemas.openxmlformats.org/officeDocument/2006/relationships/tags" Target="../tags/tag301.xml"/><Relationship Id="rId3" Type="http://schemas.openxmlformats.org/officeDocument/2006/relationships/tags" Target="../tags/tag302.xml"/><Relationship Id="rId4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303.xml"/><Relationship Id="rId2" Type="http://schemas.openxmlformats.org/officeDocument/2006/relationships/tags" Target="../tags/tag304.xml"/><Relationship Id="rId3" Type="http://schemas.openxmlformats.org/officeDocument/2006/relationships/tags" Target="../tags/tag305.xml"/><Relationship Id="rId4" Type="http://schemas.openxmlformats.org/officeDocument/2006/relationships/tags" Target="../tags/tag306.xml"/><Relationship Id="rId5" Type="http://schemas.openxmlformats.org/officeDocument/2006/relationships/tags" Target="../tags/tag307.xml"/><Relationship Id="rId6" Type="http://schemas.openxmlformats.org/officeDocument/2006/relationships/tags" Target="../tags/tag308.xml"/><Relationship Id="rId7" Type="http://schemas.openxmlformats.org/officeDocument/2006/relationships/tags" Target="../tags/tag309.xml"/><Relationship Id="rId8" Type="http://schemas.openxmlformats.org/officeDocument/2006/relationships/tags" Target="../tags/tag310.xml"/><Relationship Id="rId9" Type="http://schemas.openxmlformats.org/officeDocument/2006/relationships/tags" Target="../tags/tag311.xml"/><Relationship Id="rId10" Type="http://schemas.openxmlformats.org/officeDocument/2006/relationships/tags" Target="../tags/tag312.xml"/><Relationship Id="rId11" Type="http://schemas.openxmlformats.org/officeDocument/2006/relationships/tags" Target="../tags/tag313.xml"/><Relationship Id="rId12" Type="http://schemas.openxmlformats.org/officeDocument/2006/relationships/tags" Target="../tags/tag314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315.xml"/><Relationship Id="rId2" Type="http://schemas.openxmlformats.org/officeDocument/2006/relationships/tags" Target="../tags/tag316.xml"/><Relationship Id="rId3" Type="http://schemas.openxmlformats.org/officeDocument/2006/relationships/tags" Target="../tags/tag317.xml"/><Relationship Id="rId4" Type="http://schemas.openxmlformats.org/officeDocument/2006/relationships/tags" Target="../tags/tag318.xml"/><Relationship Id="rId5" Type="http://schemas.openxmlformats.org/officeDocument/2006/relationships/tags" Target="../tags/tag319.xml"/><Relationship Id="rId6" Type="http://schemas.openxmlformats.org/officeDocument/2006/relationships/tags" Target="../tags/tag320.xml"/><Relationship Id="rId7" Type="http://schemas.openxmlformats.org/officeDocument/2006/relationships/tags" Target="../tags/tag321.xml"/><Relationship Id="rId8" Type="http://schemas.openxmlformats.org/officeDocument/2006/relationships/tags" Target="../tags/tag322.xml"/><Relationship Id="rId9" Type="http://schemas.openxmlformats.org/officeDocument/2006/relationships/tags" Target="../tags/tag323.xml"/><Relationship Id="rId10" Type="http://schemas.openxmlformats.org/officeDocument/2006/relationships/tags" Target="../tags/tag324.xml"/><Relationship Id="rId11" Type="http://schemas.openxmlformats.org/officeDocument/2006/relationships/tags" Target="../tags/tag325.xml"/><Relationship Id="rId12" Type="http://schemas.openxmlformats.org/officeDocument/2006/relationships/tags" Target="../tags/tag326.xml"/><Relationship Id="rId13" Type="http://schemas.openxmlformats.org/officeDocument/2006/relationships/tags" Target="../tags/tag327.xml"/><Relationship Id="rId14" Type="http://schemas.openxmlformats.org/officeDocument/2006/relationships/tags" Target="../tags/tag328.xml"/><Relationship Id="rId15" Type="http://schemas.openxmlformats.org/officeDocument/2006/relationships/tags" Target="../tags/tag329.xml"/><Relationship Id="rId16" Type="http://schemas.openxmlformats.org/officeDocument/2006/relationships/tags" Target="../tags/tag330.xml"/><Relationship Id="rId17" Type="http://schemas.openxmlformats.org/officeDocument/2006/relationships/tags" Target="../tags/tag331.xml"/><Relationship Id="rId18" Type="http://schemas.openxmlformats.org/officeDocument/2006/relationships/tags" Target="../tags/tag332.xml"/><Relationship Id="rId19" Type="http://schemas.openxmlformats.org/officeDocument/2006/relationships/tags" Target="../tags/tag333.xml"/><Relationship Id="rId20" Type="http://schemas.openxmlformats.org/officeDocument/2006/relationships/tags" Target="../tags/tag334.xml"/><Relationship Id="rId21" Type="http://schemas.openxmlformats.org/officeDocument/2006/relationships/tags" Target="../tags/tag335.xml"/><Relationship Id="rId22" Type="http://schemas.openxmlformats.org/officeDocument/2006/relationships/tags" Target="../tags/tag336.xml"/><Relationship Id="rId23" Type="http://schemas.openxmlformats.org/officeDocument/2006/relationships/tags" Target="../tags/tag337.xml"/><Relationship Id="rId24" Type="http://schemas.openxmlformats.org/officeDocument/2006/relationships/tags" Target="../tags/tag338.xml"/><Relationship Id="rId25" Type="http://schemas.openxmlformats.org/officeDocument/2006/relationships/tags" Target="../tags/tag339.xml"/><Relationship Id="rId26" Type="http://schemas.openxmlformats.org/officeDocument/2006/relationships/tags" Target="../tags/tag340.xml"/><Relationship Id="rId27" Type="http://schemas.openxmlformats.org/officeDocument/2006/relationships/tags" Target="../tags/tag341.xml"/><Relationship Id="rId28" Type="http://schemas.openxmlformats.org/officeDocument/2006/relationships/tags" Target="../tags/tag342.xml"/><Relationship Id="rId29" Type="http://schemas.openxmlformats.org/officeDocument/2006/relationships/tags" Target="../tags/tag343.xml"/><Relationship Id="rId30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44.xml"/><Relationship Id="rId2" Type="http://schemas.openxmlformats.org/officeDocument/2006/relationships/tags" Target="../tags/tag345.xml"/><Relationship Id="rId3" Type="http://schemas.openxmlformats.org/officeDocument/2006/relationships/tags" Target="../tags/tag346.xml"/><Relationship Id="rId4" Type="http://schemas.openxmlformats.org/officeDocument/2006/relationships/tags" Target="../tags/tag347.xml"/><Relationship Id="rId5" Type="http://schemas.openxmlformats.org/officeDocument/2006/relationships/tags" Target="../tags/tag348.xml"/><Relationship Id="rId6" Type="http://schemas.openxmlformats.org/officeDocument/2006/relationships/tags" Target="../tags/tag349.xml"/><Relationship Id="rId7" Type="http://schemas.openxmlformats.org/officeDocument/2006/relationships/tags" Target="../tags/tag350.xml"/><Relationship Id="rId8" Type="http://schemas.openxmlformats.org/officeDocument/2006/relationships/tags" Target="../tags/tag351.xml"/><Relationship Id="rId9" Type="http://schemas.openxmlformats.org/officeDocument/2006/relationships/tags" Target="../tags/tag352.xml"/><Relationship Id="rId10" Type="http://schemas.openxmlformats.org/officeDocument/2006/relationships/tags" Target="../tags/tag353.xml"/><Relationship Id="rId11" Type="http://schemas.openxmlformats.org/officeDocument/2006/relationships/tags" Target="../tags/tag354.xml"/><Relationship Id="rId12" Type="http://schemas.openxmlformats.org/officeDocument/2006/relationships/tags" Target="../tags/tag355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56.xml"/><Relationship Id="rId2" Type="http://schemas.openxmlformats.org/officeDocument/2006/relationships/tags" Target="../tags/tag357.xml"/><Relationship Id="rId3" Type="http://schemas.openxmlformats.org/officeDocument/2006/relationships/tags" Target="../tags/tag358.xml"/><Relationship Id="rId4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59.xml"/><Relationship Id="rId2" Type="http://schemas.openxmlformats.org/officeDocument/2006/relationships/tags" Target="../tags/tag360.xml"/><Relationship Id="rId3" Type="http://schemas.openxmlformats.org/officeDocument/2006/relationships/tags" Target="../tags/tag361.xml"/><Relationship Id="rId4" Type="http://schemas.openxmlformats.org/officeDocument/2006/relationships/tags" Target="../tags/tag362.xml"/><Relationship Id="rId5" Type="http://schemas.openxmlformats.org/officeDocument/2006/relationships/tags" Target="../tags/tag363.xml"/><Relationship Id="rId6" Type="http://schemas.openxmlformats.org/officeDocument/2006/relationships/tags" Target="../tags/tag364.xml"/><Relationship Id="rId7" Type="http://schemas.openxmlformats.org/officeDocument/2006/relationships/tags" Target="../tags/tag365.xml"/><Relationship Id="rId8" Type="http://schemas.openxmlformats.org/officeDocument/2006/relationships/tags" Target="../tags/tag366.xml"/><Relationship Id="rId9" Type="http://schemas.openxmlformats.org/officeDocument/2006/relationships/tags" Target="../tags/tag367.xml"/><Relationship Id="rId10" Type="http://schemas.openxmlformats.org/officeDocument/2006/relationships/tags" Target="../tags/tag368.xml"/><Relationship Id="rId11" Type="http://schemas.openxmlformats.org/officeDocument/2006/relationships/tags" Target="../tags/tag369.xml"/><Relationship Id="rId12" Type="http://schemas.openxmlformats.org/officeDocument/2006/relationships/tags" Target="../tags/tag370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71.xml"/><Relationship Id="rId2" Type="http://schemas.openxmlformats.org/officeDocument/2006/relationships/tags" Target="../tags/tag372.xml"/><Relationship Id="rId3" Type="http://schemas.openxmlformats.org/officeDocument/2006/relationships/tags" Target="../tags/tag373.xml"/><Relationship Id="rId4" Type="http://schemas.openxmlformats.org/officeDocument/2006/relationships/tags" Target="../tags/tag374.xml"/><Relationship Id="rId5" Type="http://schemas.openxmlformats.org/officeDocument/2006/relationships/tags" Target="../tags/tag375.xml"/><Relationship Id="rId6" Type="http://schemas.openxmlformats.org/officeDocument/2006/relationships/tags" Target="../tags/tag376.xml"/><Relationship Id="rId7" Type="http://schemas.openxmlformats.org/officeDocument/2006/relationships/tags" Target="../tags/tag377.xml"/><Relationship Id="rId8" Type="http://schemas.openxmlformats.org/officeDocument/2006/relationships/tags" Target="../tags/tag378.xml"/><Relationship Id="rId9" Type="http://schemas.openxmlformats.org/officeDocument/2006/relationships/tags" Target="../tags/tag379.xml"/><Relationship Id="rId10" Type="http://schemas.openxmlformats.org/officeDocument/2006/relationships/tags" Target="../tags/tag380.xml"/><Relationship Id="rId11" Type="http://schemas.openxmlformats.org/officeDocument/2006/relationships/tags" Target="../tags/tag381.xml"/><Relationship Id="rId12" Type="http://schemas.openxmlformats.org/officeDocument/2006/relationships/tags" Target="../tags/tag382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83.xml"/><Relationship Id="rId2" Type="http://schemas.openxmlformats.org/officeDocument/2006/relationships/tags" Target="../tags/tag384.xml"/><Relationship Id="rId3" Type="http://schemas.openxmlformats.org/officeDocument/2006/relationships/tags" Target="../tags/tag385.xml"/><Relationship Id="rId4" Type="http://schemas.openxmlformats.org/officeDocument/2006/relationships/tags" Target="../tags/tag386.xml"/><Relationship Id="rId5" Type="http://schemas.openxmlformats.org/officeDocument/2006/relationships/tags" Target="../tags/tag387.xml"/><Relationship Id="rId6" Type="http://schemas.openxmlformats.org/officeDocument/2006/relationships/tags" Target="../tags/tag388.xml"/><Relationship Id="rId7" Type="http://schemas.openxmlformats.org/officeDocument/2006/relationships/tags" Target="../tags/tag389.xml"/><Relationship Id="rId8" Type="http://schemas.openxmlformats.org/officeDocument/2006/relationships/tags" Target="../tags/tag390.xml"/><Relationship Id="rId9" Type="http://schemas.openxmlformats.org/officeDocument/2006/relationships/tags" Target="../tags/tag391.xml"/><Relationship Id="rId10" Type="http://schemas.openxmlformats.org/officeDocument/2006/relationships/tags" Target="../tags/tag392.xml"/><Relationship Id="rId11" Type="http://schemas.openxmlformats.org/officeDocument/2006/relationships/tags" Target="../tags/tag393.xml"/><Relationship Id="rId12" Type="http://schemas.openxmlformats.org/officeDocument/2006/relationships/tags" Target="../tags/tag394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95.xml"/><Relationship Id="rId2" Type="http://schemas.openxmlformats.org/officeDocument/2006/relationships/tags" Target="../tags/tag396.xml"/><Relationship Id="rId3" Type="http://schemas.openxmlformats.org/officeDocument/2006/relationships/tags" Target="../tags/tag397.xml"/><Relationship Id="rId4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98.xml"/><Relationship Id="rId2" Type="http://schemas.openxmlformats.org/officeDocument/2006/relationships/tags" Target="../tags/tag399.xml"/><Relationship Id="rId3" Type="http://schemas.openxmlformats.org/officeDocument/2006/relationships/tags" Target="../tags/tag400.xml"/><Relationship Id="rId4" Type="http://schemas.openxmlformats.org/officeDocument/2006/relationships/tags" Target="../tags/tag401.xml"/><Relationship Id="rId5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402.xml"/><Relationship Id="rId2" Type="http://schemas.openxmlformats.org/officeDocument/2006/relationships/tags" Target="../tags/tag403.xml"/><Relationship Id="rId3" Type="http://schemas.openxmlformats.org/officeDocument/2006/relationships/tags" Target="../tags/tag404.xml"/><Relationship Id="rId4" Type="http://schemas.openxmlformats.org/officeDocument/2006/relationships/tags" Target="../tags/tag405.xml"/><Relationship Id="rId5" Type="http://schemas.openxmlformats.org/officeDocument/2006/relationships/tags" Target="../tags/tag406.xml"/><Relationship Id="rId6" Type="http://schemas.openxmlformats.org/officeDocument/2006/relationships/tags" Target="../tags/tag407.xml"/><Relationship Id="rId7" Type="http://schemas.openxmlformats.org/officeDocument/2006/relationships/tags" Target="../tags/tag408.xml"/><Relationship Id="rId8" Type="http://schemas.openxmlformats.org/officeDocument/2006/relationships/tags" Target="../tags/tag409.xml"/><Relationship Id="rId9" Type="http://schemas.openxmlformats.org/officeDocument/2006/relationships/tags" Target="../tags/tag410.xml"/><Relationship Id="rId10" Type="http://schemas.openxmlformats.org/officeDocument/2006/relationships/tags" Target="../tags/tag411.xml"/><Relationship Id="rId11" Type="http://schemas.openxmlformats.org/officeDocument/2006/relationships/tags" Target="../tags/tag412.xml"/><Relationship Id="rId12" Type="http://schemas.openxmlformats.org/officeDocument/2006/relationships/tags" Target="../tags/tag413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414.xml"/><Relationship Id="rId2" Type="http://schemas.openxmlformats.org/officeDocument/2006/relationships/tags" Target="../tags/tag415.xml"/><Relationship Id="rId3" Type="http://schemas.openxmlformats.org/officeDocument/2006/relationships/tags" Target="../tags/tag416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5"/>
          <p:cNvSpPr>
            <a:spLocks noGrp="1"/>
          </p:cNvSpPr>
          <p:nvPr>
            <p:ph type="body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xxx,a click to unlimited possibilities</a:t>
            </a:r>
            <a:endParaRPr altLang="en-US" lang="zh-CN"/>
          </a:p>
        </p:txBody>
      </p:sp>
      <p:sp>
        <p:nvSpPr>
          <p:cNvPr id="1048650" name="标题 6"/>
          <p:cNvSpPr>
            <a:spLocks noGrp="1"/>
          </p:cNvSpPr>
          <p:nvPr>
            <p:ph type="title" idx="3"/>
            <p:custDataLst>
              <p:tags r:id="rId2"/>
            </p:custDataLst>
          </p:nvPr>
        </p:nvSpPr>
        <p:spPr/>
        <p:txBody>
          <a:bodyPr>
            <a:normAutofit fontScale="95000"/>
          </a:bodyPr>
          <a:p>
            <a:r>
              <a:rPr altLang="en-US" lang="zh-CN"/>
              <a:t>强化员工培训与发展计划</a:t>
            </a:r>
            <a:endParaRPr altLang="en-US" lang="zh-CN"/>
          </a:p>
        </p:txBody>
      </p:sp>
      <p:sp>
        <p:nvSpPr>
          <p:cNvPr id="1048652" name="文本占位符 7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6" name="文本占位符 2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798" name="标题 6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>
            <a:normAutofit fontScale="9697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00" name="矩形: 圆角 17"/>
          <p:cNvSpPr/>
          <p:nvPr>
            <p:custDataLst>
              <p:tags r:id="rId3"/>
            </p:custDataLst>
          </p:nvPr>
        </p:nvSpPr>
        <p:spPr>
          <a:xfrm>
            <a:off x="469900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02" name="序号"/>
          <p:cNvSpPr txBox="1"/>
          <p:nvPr>
            <p:custDataLst>
              <p:tags r:id="rId4"/>
            </p:custDataLst>
          </p:nvPr>
        </p:nvSpPr>
        <p:spPr>
          <a:xfrm>
            <a:off x="601980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01.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4" name="标题"/>
          <p:cNvSpPr txBox="1"/>
          <p:nvPr>
            <p:custDataLst>
              <p:tags r:id="rId5"/>
            </p:custDataLst>
          </p:nvPr>
        </p:nvSpPr>
        <p:spPr>
          <a:xfrm>
            <a:off x="601980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添加目录标题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6" name="矩形: 圆角 7"/>
          <p:cNvSpPr/>
          <p:nvPr>
            <p:custDataLst>
              <p:tags r:id="rId6"/>
            </p:custDataLst>
          </p:nvPr>
        </p:nvSpPr>
        <p:spPr>
          <a:xfrm>
            <a:off x="237426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08" name="序号"/>
          <p:cNvSpPr txBox="1"/>
          <p:nvPr>
            <p:custDataLst>
              <p:tags r:id="rId7"/>
            </p:custDataLst>
          </p:nvPr>
        </p:nvSpPr>
        <p:spPr>
          <a:xfrm>
            <a:off x="2506345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02.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8"/>
            </p:custDataLst>
          </p:nvPr>
        </p:nvSpPr>
        <p:spPr>
          <a:xfrm>
            <a:off x="2506345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员工培训的重要性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2" name="矩形: 圆角 19"/>
          <p:cNvSpPr/>
          <p:nvPr>
            <p:custDataLst>
              <p:tags r:id="rId9"/>
            </p:custDataLst>
          </p:nvPr>
        </p:nvSpPr>
        <p:spPr>
          <a:xfrm>
            <a:off x="427926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14" name="序号"/>
          <p:cNvSpPr txBox="1"/>
          <p:nvPr>
            <p:custDataLst>
              <p:tags r:id="rId10"/>
            </p:custDataLst>
          </p:nvPr>
        </p:nvSpPr>
        <p:spPr>
          <a:xfrm>
            <a:off x="4410710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03.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6" name="标题"/>
          <p:cNvSpPr txBox="1"/>
          <p:nvPr>
            <p:custDataLst>
              <p:tags r:id="rId11"/>
            </p:custDataLst>
          </p:nvPr>
        </p:nvSpPr>
        <p:spPr>
          <a:xfrm>
            <a:off x="4410710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培训与发展计划的制定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8" name="矩形: 圆角 28"/>
          <p:cNvSpPr/>
          <p:nvPr>
            <p:custDataLst>
              <p:tags r:id="rId12"/>
            </p:custDataLst>
          </p:nvPr>
        </p:nvSpPr>
        <p:spPr>
          <a:xfrm>
            <a:off x="6183630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20" name="序号"/>
          <p:cNvSpPr txBox="1"/>
          <p:nvPr>
            <p:custDataLst>
              <p:tags r:id="rId13"/>
            </p:custDataLst>
          </p:nvPr>
        </p:nvSpPr>
        <p:spPr>
          <a:xfrm>
            <a:off x="6315075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04.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2" name="标题"/>
          <p:cNvSpPr txBox="1"/>
          <p:nvPr>
            <p:custDataLst>
              <p:tags r:id="rId14"/>
            </p:custDataLst>
          </p:nvPr>
        </p:nvSpPr>
        <p:spPr>
          <a:xfrm>
            <a:off x="6315075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培训与发展计划的实施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4" name="矩形: 圆角 37"/>
          <p:cNvSpPr/>
          <p:nvPr>
            <p:custDataLst>
              <p:tags r:id="rId15"/>
            </p:custDataLst>
          </p:nvPr>
        </p:nvSpPr>
        <p:spPr>
          <a:xfrm>
            <a:off x="808799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26" name="序号"/>
          <p:cNvSpPr txBox="1"/>
          <p:nvPr>
            <p:custDataLst>
              <p:tags r:id="rId16"/>
            </p:custDataLst>
          </p:nvPr>
        </p:nvSpPr>
        <p:spPr>
          <a:xfrm>
            <a:off x="8220075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05.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8" name="标题"/>
          <p:cNvSpPr txBox="1"/>
          <p:nvPr>
            <p:custDataLst>
              <p:tags r:id="rId17"/>
            </p:custDataLst>
          </p:nvPr>
        </p:nvSpPr>
        <p:spPr>
          <a:xfrm>
            <a:off x="8220075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培训与发展计划的评估与反馈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30" name="矩形: 圆角 45"/>
          <p:cNvSpPr/>
          <p:nvPr>
            <p:custDataLst>
              <p:tags r:id="rId18"/>
            </p:custDataLst>
          </p:nvPr>
        </p:nvSpPr>
        <p:spPr>
          <a:xfrm>
            <a:off x="999299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32" name="序号"/>
          <p:cNvSpPr txBox="1"/>
          <p:nvPr>
            <p:custDataLst>
              <p:tags r:id="rId19"/>
            </p:custDataLst>
          </p:nvPr>
        </p:nvSpPr>
        <p:spPr>
          <a:xfrm>
            <a:off x="10124440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06.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34" name="标题"/>
          <p:cNvSpPr txBox="1"/>
          <p:nvPr>
            <p:custDataLst>
              <p:tags r:id="rId20"/>
            </p:custDataLst>
          </p:nvPr>
        </p:nvSpPr>
        <p:spPr>
          <a:xfrm>
            <a:off x="10124440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激励措施与奖励机制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</p:spTree>
    <p:custDataLst>
      <p:tags r:id="rId2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8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87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单击添加章节标题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4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890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员工培训的重要性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提升员工技能和知识</a:t>
            </a:r>
            <a:endParaRPr altLang="en-US" lang="zh-CN"/>
          </a:p>
        </p:txBody>
      </p:sp>
      <p:sp>
        <p:nvSpPr>
          <p:cNvPr id="1048970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72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74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76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78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1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80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82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84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3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86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5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77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88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90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92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9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94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1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96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3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98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00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02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04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06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员工培训是提高工作效率的关键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8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培训是公司长期发展的必要投资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0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培训能够增强员工对公司的归属感和忠诚度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2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培训有助于员工个人职业发展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4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增强员工对公司的认同感</a:t>
            </a:r>
            <a:endParaRPr altLang="en-US" lang="zh-CN"/>
          </a:p>
        </p:txBody>
      </p:sp>
      <p:sp>
        <p:nvSpPr>
          <p:cNvPr id="1049048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0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52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4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56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8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60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2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64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培训还可以促进员工之间的交流和合作，增强团队凝聚力和向心力。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66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875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员工对公司的认同感增强后，可以更加积极地投入到工作中，提高工作效率和质量。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68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fontScale="875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员工培训有助于提高员工的专业技能和知识水平，使员工更加了解公司的业务和文化。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70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875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通过培训，员工可以更好地了解公司的战略目标和价值观，从而增强对公司的认同感。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0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提高员工工作效率和绩效</a:t>
            </a:r>
            <a:endParaRPr altLang="en-US" lang="zh-CN"/>
          </a:p>
        </p:txBody>
      </p:sp>
      <p:sp>
        <p:nvSpPr>
          <p:cNvPr id="1049106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08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10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12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14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5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16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18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20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7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22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9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91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24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26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28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3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30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5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32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7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34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36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38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40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42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培训有助于员工掌握新技能和知识，提高工作效率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4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培训可以促进员工个人职业发展，提高员工对公司的忠诚度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6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培训有助于员工更好地适应公司文化和团队氛围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8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培训可以增强员工的自信心和积极性，提高工作绩效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2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184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6296"/>
          </a:bodyPr>
          <a:p>
            <a:r>
              <a:rPr altLang="en-US" lang="zh-CN"/>
              <a:t>培训与发展计划的制定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了解员工需求和期望</a:t>
            </a:r>
            <a:endParaRPr altLang="en-US" lang="zh-CN"/>
          </a:p>
        </p:txBody>
      </p:sp>
      <p:sp>
        <p:nvSpPr>
          <p:cNvPr id="1049248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调查问卷：收集员工对培训和发展计划的需求和期望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0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52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54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面对面访谈：与员工进行一对一的交流，深入了解他们的需求和期望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6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58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60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小组讨论：组织员工进行小组讨论，共同探讨培训和发展计划的内容和形式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2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64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66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数据分析：对调查问卷和访谈数据进行统计和分析，找出员工最关注的问题和需求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8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70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制定培训计划和课程</a:t>
            </a:r>
            <a:endParaRPr altLang="en-US" lang="zh-CN"/>
          </a:p>
        </p:txBody>
      </p:sp>
      <p:sp>
        <p:nvSpPr>
          <p:cNvPr id="1049306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8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10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2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14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6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18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0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22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设计培训课程：根据培训目标，设计针对性强的培训课程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24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91667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确定培训时间和方式：选择合适的培训时间和方式，确保员工能够充分参与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26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确定培训目标：明确培训的目的和期望结果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28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制定培训计划：根据员工需求和公司战略，制定详细的培训计划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确定培训时间和方式</a:t>
            </a:r>
            <a:endParaRPr altLang="en-US" lang="zh-CN"/>
          </a:p>
        </p:txBody>
      </p:sp>
      <p:sp>
        <p:nvSpPr>
          <p:cNvPr id="1049364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66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68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培训时间：根据员工需求和公司计划，确定合适的培训时间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0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72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74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培训方式：采用线上或线下培训，根据员工需求和实际情况选择合适的方式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6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78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80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培训内容：根据员工需求和公司目标，确定培训内容和重点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2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84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86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培训效果评估：对培训效果进行评估，不断改进和优化培训计划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20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422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6296"/>
          </a:bodyPr>
          <a:p>
            <a:r>
              <a:rPr altLang="en-US" lang="zh-CN"/>
              <a:t>培训与发展计划的实施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8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开展线上和线下培训</a:t>
            </a:r>
            <a:endParaRPr altLang="en-US" lang="zh-CN"/>
          </a:p>
        </p:txBody>
      </p:sp>
      <p:sp>
        <p:nvSpPr>
          <p:cNvPr id="104948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8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90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92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9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9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98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00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0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线上培训：利用网络平台进行远程教学，方便灵活，可实现资源共享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0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培训内容：包括技能培训、知识培训、素质培训等方面，根据员工需求和企业目标制定具体的培训计划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0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0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10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12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1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1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18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20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2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培训评估：对培训效果进行评估和反馈，不断改进和优化培训计划，提高员工素质和企业绩效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2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4444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线下培训：组织面对面的培训课程，加强学员之间的交流与互动，提高培训效果</a:t>
            </a:r>
            <a:endParaRPr altLang="en-US" dirty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组织内部培训和外部培训</a:t>
            </a:r>
            <a:endParaRPr altLang="en-US" lang="zh-CN"/>
          </a:p>
        </p:txBody>
      </p:sp>
      <p:sp>
        <p:nvSpPr>
          <p:cNvPr id="1049560" name="任意多边形: 形状 16"/>
          <p:cNvSpPr/>
          <p:nvPr>
            <p:custDataLst>
              <p:tags r:id="rId1"/>
            </p:custDataLst>
          </p:nvPr>
        </p:nvSpPr>
        <p:spPr>
          <a:xfrm>
            <a:off x="608400" y="1506677"/>
            <a:ext cx="5544899" cy="914525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62" name="Freeform 488"/>
          <p:cNvSpPr/>
          <p:nvPr>
            <p:custDataLst>
              <p:tags r:id="rId2"/>
            </p:custDataLst>
          </p:nvPr>
        </p:nvSpPr>
        <p:spPr>
          <a:xfrm rot="5400000">
            <a:off x="5213182" y="1491884"/>
            <a:ext cx="826198" cy="943509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64" name="序号"/>
          <p:cNvSpPr txBox="1"/>
          <p:nvPr>
            <p:custDataLst>
              <p:tags r:id="rId3"/>
            </p:custDataLst>
          </p:nvPr>
        </p:nvSpPr>
        <p:spPr>
          <a:xfrm>
            <a:off x="5339977" y="1722229"/>
            <a:ext cx="572202" cy="52525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  <a:cs typeface="+mn-cs"/>
              </a:rPr>
              <a:t>01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17D594">
                    <a:alpha val="48000"/>
                  </a:srgbClr>
                </a:outerShdw>
              </a:effectLst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566" name="标题"/>
          <p:cNvSpPr txBox="1"/>
          <p:nvPr>
            <p:custDataLst>
              <p:tags r:id="rId4"/>
            </p:custDataLst>
          </p:nvPr>
        </p:nvSpPr>
        <p:spPr>
          <a:xfrm>
            <a:off x="996534" y="1559508"/>
            <a:ext cx="3743942" cy="391368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0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培训内容：针对员工需求和公司战略目标制定培训课程</a:t>
            </a:r>
            <a:endParaRPr altLang="en-US" baseline="0" b="1" cap="none" dirty="0" sz="10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568" name="正文"/>
          <p:cNvSpPr txBox="1"/>
          <p:nvPr>
            <p:custDataLst>
              <p:tags r:id="rId5"/>
            </p:custDataLst>
          </p:nvPr>
        </p:nvSpPr>
        <p:spPr>
          <a:xfrm>
            <a:off x="996534" y="2019493"/>
            <a:ext cx="3743942" cy="38140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570" name="任意多边形: 形状 17"/>
          <p:cNvSpPr/>
          <p:nvPr>
            <p:custDataLst>
              <p:tags r:id="rId6"/>
            </p:custDataLst>
          </p:nvPr>
        </p:nvSpPr>
        <p:spPr>
          <a:xfrm flipH="1">
            <a:off x="6032420" y="2053305"/>
            <a:ext cx="5544899" cy="914525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72" name="Freeform 488"/>
          <p:cNvSpPr/>
          <p:nvPr>
            <p:custDataLst>
              <p:tags r:id="rId7"/>
            </p:custDataLst>
          </p:nvPr>
        </p:nvSpPr>
        <p:spPr>
          <a:xfrm rot="5400000">
            <a:off x="6147240" y="2038513"/>
            <a:ext cx="826198" cy="943509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74" name="序号"/>
          <p:cNvSpPr txBox="1"/>
          <p:nvPr>
            <p:custDataLst>
              <p:tags r:id="rId8"/>
            </p:custDataLst>
          </p:nvPr>
        </p:nvSpPr>
        <p:spPr>
          <a:xfrm>
            <a:off x="6255721" y="2263222"/>
            <a:ext cx="572202" cy="525256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>
                <a:effectLst>
                  <a:outerShdw algn="ctr" blurRad="101600" rotWithShape="0" sx="102000" sy="102000">
                    <a:schemeClr val="accent4">
                      <a:alpha val="48000"/>
                    </a:schemeClr>
                  </a:outerShdw>
                </a:effectLst>
              </a:rPr>
              <a:t>02</a:t>
            </a:r>
            <a:endParaRPr dirty="0" lang="en-US">
              <a:effectLst>
                <a:outerShdw algn="ctr" blurRad="101600" rotWithShape="0" sx="102000" sy="102000">
                  <a:schemeClr val="accent4">
                    <a:alpha val="48000"/>
                  </a:schemeClr>
                </a:outerShdw>
              </a:effectLst>
            </a:endParaRPr>
          </a:p>
        </p:txBody>
      </p:sp>
      <p:sp>
        <p:nvSpPr>
          <p:cNvPr id="1049576" name="任意多边形: 形状 2"/>
          <p:cNvSpPr/>
          <p:nvPr>
            <p:custDataLst>
              <p:tags r:id="rId9"/>
            </p:custDataLst>
          </p:nvPr>
        </p:nvSpPr>
        <p:spPr>
          <a:xfrm>
            <a:off x="608400" y="2599934"/>
            <a:ext cx="5544899" cy="914525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49578" name="Freeform 488"/>
          <p:cNvSpPr/>
          <p:nvPr>
            <p:custDataLst>
              <p:tags r:id="rId10"/>
            </p:custDataLst>
          </p:nvPr>
        </p:nvSpPr>
        <p:spPr>
          <a:xfrm rot="5400000">
            <a:off x="5213182" y="2585141"/>
            <a:ext cx="826198" cy="943509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80" name="序号"/>
          <p:cNvSpPr txBox="1"/>
          <p:nvPr>
            <p:custDataLst>
              <p:tags r:id="rId11"/>
            </p:custDataLst>
          </p:nvPr>
        </p:nvSpPr>
        <p:spPr>
          <a:xfrm>
            <a:off x="5339977" y="2814781"/>
            <a:ext cx="572202" cy="525256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/>
              <a:t>03</a:t>
            </a:r>
            <a:endParaRPr dirty="0" lang="en-US"/>
          </a:p>
        </p:txBody>
      </p:sp>
      <p:sp>
        <p:nvSpPr>
          <p:cNvPr id="1049582" name="任意多边形: 形状 32"/>
          <p:cNvSpPr/>
          <p:nvPr>
            <p:custDataLst>
              <p:tags r:id="rId12"/>
            </p:custDataLst>
          </p:nvPr>
        </p:nvSpPr>
        <p:spPr>
          <a:xfrm flipH="1">
            <a:off x="6032420" y="3141632"/>
            <a:ext cx="5544899" cy="914525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49584" name="Freeform 488"/>
          <p:cNvSpPr/>
          <p:nvPr>
            <p:custDataLst>
              <p:tags r:id="rId13"/>
            </p:custDataLst>
          </p:nvPr>
        </p:nvSpPr>
        <p:spPr>
          <a:xfrm rot="5400000">
            <a:off x="6147240" y="3127543"/>
            <a:ext cx="826198" cy="943509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86" name="序号"/>
          <p:cNvSpPr txBox="1"/>
          <p:nvPr>
            <p:custDataLst>
              <p:tags r:id="rId14"/>
            </p:custDataLst>
          </p:nvPr>
        </p:nvSpPr>
        <p:spPr>
          <a:xfrm>
            <a:off x="6255721" y="3348730"/>
            <a:ext cx="572202" cy="52525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304FFE">
                      <a:alpha val="48000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04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304FFE">
                    <a:alpha val="48000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88" name="任意多边形: 形状 12"/>
          <p:cNvSpPr/>
          <p:nvPr>
            <p:custDataLst>
              <p:tags r:id="rId15"/>
            </p:custDataLst>
          </p:nvPr>
        </p:nvSpPr>
        <p:spPr>
          <a:xfrm>
            <a:off x="608400" y="3692487"/>
            <a:ext cx="5544899" cy="914525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49590" name="Freeform 488"/>
          <p:cNvSpPr/>
          <p:nvPr>
            <p:custDataLst>
              <p:tags r:id="rId16"/>
            </p:custDataLst>
          </p:nvPr>
        </p:nvSpPr>
        <p:spPr>
          <a:xfrm rot="5400000">
            <a:off x="5213182" y="3678398"/>
            <a:ext cx="826198" cy="943509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92" name="序号"/>
          <p:cNvSpPr txBox="1"/>
          <p:nvPr>
            <p:custDataLst>
              <p:tags r:id="rId17"/>
            </p:custDataLst>
          </p:nvPr>
        </p:nvSpPr>
        <p:spPr>
          <a:xfrm>
            <a:off x="5339977" y="3908039"/>
            <a:ext cx="572202" cy="525256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/>
              <a:t>05</a:t>
            </a:r>
            <a:endParaRPr dirty="0" lang="en-US"/>
          </a:p>
        </p:txBody>
      </p:sp>
      <p:sp>
        <p:nvSpPr>
          <p:cNvPr id="1049594" name="任意多边形: 形状 22"/>
          <p:cNvSpPr/>
          <p:nvPr>
            <p:custDataLst>
              <p:tags r:id="rId18"/>
            </p:custDataLst>
          </p:nvPr>
        </p:nvSpPr>
        <p:spPr>
          <a:xfrm flipH="1">
            <a:off x="6032420" y="4230662"/>
            <a:ext cx="5544899" cy="914525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49596" name="Freeform 488"/>
          <p:cNvSpPr/>
          <p:nvPr>
            <p:custDataLst>
              <p:tags r:id="rId19"/>
            </p:custDataLst>
          </p:nvPr>
        </p:nvSpPr>
        <p:spPr>
          <a:xfrm rot="5400000">
            <a:off x="6147240" y="4215869"/>
            <a:ext cx="826198" cy="943509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98" name="序号"/>
          <p:cNvSpPr txBox="1"/>
          <p:nvPr>
            <p:custDataLst>
              <p:tags r:id="rId20"/>
            </p:custDataLst>
          </p:nvPr>
        </p:nvSpPr>
        <p:spPr>
          <a:xfrm>
            <a:off x="6255721" y="4437057"/>
            <a:ext cx="572202" cy="52525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304FFE">
                      <a:alpha val="48000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06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304FFE">
                    <a:alpha val="48000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00" name="任意多边形: 形状 27"/>
          <p:cNvSpPr/>
          <p:nvPr>
            <p:custDataLst>
              <p:tags r:id="rId21"/>
            </p:custDataLst>
          </p:nvPr>
        </p:nvSpPr>
        <p:spPr>
          <a:xfrm>
            <a:off x="608400" y="4785744"/>
            <a:ext cx="5544899" cy="914525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49602" name="Freeform 488"/>
          <p:cNvSpPr/>
          <p:nvPr>
            <p:custDataLst>
              <p:tags r:id="rId22"/>
            </p:custDataLst>
          </p:nvPr>
        </p:nvSpPr>
        <p:spPr>
          <a:xfrm rot="5400000">
            <a:off x="5213182" y="4770951"/>
            <a:ext cx="826198" cy="943509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04" name="序号"/>
          <p:cNvSpPr txBox="1"/>
          <p:nvPr>
            <p:custDataLst>
              <p:tags r:id="rId23"/>
            </p:custDataLst>
          </p:nvPr>
        </p:nvSpPr>
        <p:spPr>
          <a:xfrm>
            <a:off x="5339977" y="5001296"/>
            <a:ext cx="572202" cy="525256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/>
              <a:t>07</a:t>
            </a:r>
            <a:endParaRPr dirty="0" lang="en-US"/>
          </a:p>
        </p:txBody>
      </p:sp>
      <p:sp>
        <p:nvSpPr>
          <p:cNvPr id="1049606" name="任意多边形: 形状 37"/>
          <p:cNvSpPr/>
          <p:nvPr>
            <p:custDataLst>
              <p:tags r:id="rId24"/>
            </p:custDataLst>
          </p:nvPr>
        </p:nvSpPr>
        <p:spPr>
          <a:xfrm flipH="1">
            <a:off x="6032420" y="5318988"/>
            <a:ext cx="5544899" cy="914525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49608" name="Freeform 488"/>
          <p:cNvSpPr/>
          <p:nvPr>
            <p:custDataLst>
              <p:tags r:id="rId25"/>
            </p:custDataLst>
          </p:nvPr>
        </p:nvSpPr>
        <p:spPr>
          <a:xfrm rot="5400000">
            <a:off x="6147240" y="5304900"/>
            <a:ext cx="826198" cy="943509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10" name="序号"/>
          <p:cNvSpPr txBox="1"/>
          <p:nvPr>
            <p:custDataLst>
              <p:tags r:id="rId26"/>
            </p:custDataLst>
          </p:nvPr>
        </p:nvSpPr>
        <p:spPr>
          <a:xfrm>
            <a:off x="6255721" y="5526087"/>
            <a:ext cx="572202" cy="52525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304FFE">
                      <a:alpha val="48000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08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304FFE">
                    <a:alpha val="48000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12" name="标题"/>
          <p:cNvSpPr txBox="1"/>
          <p:nvPr>
            <p:custDataLst>
              <p:tags r:id="rId27"/>
            </p:custDataLst>
          </p:nvPr>
        </p:nvSpPr>
        <p:spPr>
          <a:xfrm>
            <a:off x="7445483" y="2094866"/>
            <a:ext cx="3743942" cy="391368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0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培训方式：采用线上、线下相结合的方式，包括讲座、研讨会、实践操作等</a:t>
            </a:r>
            <a:endParaRPr altLang="en-US" baseline="0" b="1" cap="none" dirty="0" sz="10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614" name="正文"/>
          <p:cNvSpPr txBox="1"/>
          <p:nvPr>
            <p:custDataLst>
              <p:tags r:id="rId28"/>
            </p:custDataLst>
          </p:nvPr>
        </p:nvSpPr>
        <p:spPr>
          <a:xfrm>
            <a:off x="7445483" y="2554147"/>
            <a:ext cx="3743942" cy="38140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616" name="标题"/>
          <p:cNvSpPr txBox="1"/>
          <p:nvPr>
            <p:custDataLst>
              <p:tags r:id="rId29"/>
            </p:custDataLst>
          </p:nvPr>
        </p:nvSpPr>
        <p:spPr>
          <a:xfrm>
            <a:off x="996534" y="2654174"/>
            <a:ext cx="3743942" cy="391368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0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培训时间：根据员工的工作安排和培训需求，合理安排培训时间</a:t>
            </a:r>
            <a:endParaRPr altLang="en-US" baseline="0" b="1" cap="none" dirty="0" sz="10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618" name="正文"/>
          <p:cNvSpPr txBox="1"/>
          <p:nvPr>
            <p:custDataLst>
              <p:tags r:id="rId30"/>
            </p:custDataLst>
          </p:nvPr>
        </p:nvSpPr>
        <p:spPr>
          <a:xfrm>
            <a:off x="996534" y="3113455"/>
            <a:ext cx="3743942" cy="38140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620" name="标题"/>
          <p:cNvSpPr txBox="1"/>
          <p:nvPr>
            <p:custDataLst>
              <p:tags r:id="rId31"/>
            </p:custDataLst>
          </p:nvPr>
        </p:nvSpPr>
        <p:spPr>
          <a:xfrm>
            <a:off x="7445483" y="3188828"/>
            <a:ext cx="3743942" cy="391368"/>
          </a:xfrm>
          <a:prstGeom prst="rect"/>
          <a:noFill/>
        </p:spPr>
        <p:txBody>
          <a:bodyPr anchor="b" bIns="0" lIns="0" rIns="0" rtlCol="0" tIns="0" wrap="square">
            <a:normAutofit fontScale="90000"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0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培训效果评估：通过考试、问卷调查等方式对培训效果进行评估，并及时调整培训内容和方式  外部培训</a:t>
            </a:r>
            <a:endParaRPr altLang="en-US" baseline="0" b="1" cap="none" dirty="0" sz="10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622" name="正文"/>
          <p:cNvSpPr txBox="1"/>
          <p:nvPr>
            <p:custDataLst>
              <p:tags r:id="rId32"/>
            </p:custDataLst>
          </p:nvPr>
        </p:nvSpPr>
        <p:spPr>
          <a:xfrm>
            <a:off x="7445483" y="3648108"/>
            <a:ext cx="3743942" cy="38140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外部培训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624" name="标题"/>
          <p:cNvSpPr txBox="1"/>
          <p:nvPr>
            <p:custDataLst>
              <p:tags r:id="rId33"/>
            </p:custDataLst>
          </p:nvPr>
        </p:nvSpPr>
        <p:spPr>
          <a:xfrm>
            <a:off x="996534" y="3741091"/>
            <a:ext cx="3743942" cy="391368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0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培训机构：选择专业的培训机构或大学，进行针对性的培训</a:t>
            </a:r>
            <a:endParaRPr altLang="en-US" baseline="0" b="1" cap="none" dirty="0" sz="10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626" name="正文"/>
          <p:cNvSpPr txBox="1"/>
          <p:nvPr>
            <p:custDataLst>
              <p:tags r:id="rId34"/>
            </p:custDataLst>
          </p:nvPr>
        </p:nvSpPr>
        <p:spPr>
          <a:xfrm>
            <a:off x="996534" y="4200372"/>
            <a:ext cx="3743942" cy="38140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628" name="标题"/>
          <p:cNvSpPr txBox="1"/>
          <p:nvPr>
            <p:custDataLst>
              <p:tags r:id="rId35"/>
            </p:custDataLst>
          </p:nvPr>
        </p:nvSpPr>
        <p:spPr>
          <a:xfrm>
            <a:off x="7445483" y="4286311"/>
            <a:ext cx="3743942" cy="391368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0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培训内容：根据公司的需求和员工的职业规划，选择合适的培训课程</a:t>
            </a:r>
            <a:endParaRPr altLang="en-US" baseline="0" b="1" cap="none" dirty="0" sz="10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630" name="正文"/>
          <p:cNvSpPr txBox="1"/>
          <p:nvPr>
            <p:custDataLst>
              <p:tags r:id="rId36"/>
            </p:custDataLst>
          </p:nvPr>
        </p:nvSpPr>
        <p:spPr>
          <a:xfrm>
            <a:off x="7445483" y="4745592"/>
            <a:ext cx="3743942" cy="38140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632" name="标题"/>
          <p:cNvSpPr txBox="1"/>
          <p:nvPr>
            <p:custDataLst>
              <p:tags r:id="rId37"/>
            </p:custDataLst>
          </p:nvPr>
        </p:nvSpPr>
        <p:spPr>
          <a:xfrm>
            <a:off x="996534" y="4820260"/>
            <a:ext cx="3743942" cy="391368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0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培训方式：采用线上或线下的方式，包括现场授课、在线学习、实践操作等</a:t>
            </a:r>
            <a:endParaRPr altLang="en-US" baseline="0" b="1" cap="none" dirty="0" sz="10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634" name="正文"/>
          <p:cNvSpPr txBox="1"/>
          <p:nvPr>
            <p:custDataLst>
              <p:tags r:id="rId38"/>
            </p:custDataLst>
          </p:nvPr>
        </p:nvSpPr>
        <p:spPr>
          <a:xfrm>
            <a:off x="996534" y="5280245"/>
            <a:ext cx="3743942" cy="38140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636" name="标题"/>
          <p:cNvSpPr txBox="1"/>
          <p:nvPr>
            <p:custDataLst>
              <p:tags r:id="rId39"/>
            </p:custDataLst>
          </p:nvPr>
        </p:nvSpPr>
        <p:spPr>
          <a:xfrm>
            <a:off x="7445483" y="5367593"/>
            <a:ext cx="3743942" cy="391368"/>
          </a:xfrm>
          <a:prstGeom prst="rect"/>
          <a:noFill/>
        </p:spPr>
        <p:txBody>
          <a:bodyPr anchor="b" bIns="0" lIns="0" rIns="0" rtlCol="0" tIns="0" wrap="square">
            <a:normAutofit fontScale="90000"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0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培训效果评估：通过考试、问卷调查等方式对培训效果进行评估，并与培训机构保持沟通，及时反馈培训效果</a:t>
            </a:r>
            <a:endParaRPr altLang="en-US" baseline="0" b="1" cap="none" dirty="0" sz="10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638" name="正文"/>
          <p:cNvSpPr txBox="1"/>
          <p:nvPr>
            <p:custDataLst>
              <p:tags r:id="rId40"/>
            </p:custDataLst>
          </p:nvPr>
        </p:nvSpPr>
        <p:spPr>
          <a:xfrm>
            <a:off x="7445483" y="5827578"/>
            <a:ext cx="3743942" cy="38140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鼓励员工自主学习和成长</a:t>
            </a:r>
            <a:endParaRPr altLang="en-US" lang="zh-CN"/>
          </a:p>
        </p:txBody>
      </p:sp>
      <p:sp>
        <p:nvSpPr>
          <p:cNvPr id="1049674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7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4444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提供学习资源和支持：公司可以提供学习资源，如在线课程、培训材料和参考资料，以帮助员工自主学习和成长。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8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80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8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建立激励机制：公司可以建立激励机制，如奖励、晋升和薪酬提升，以鼓励员工自主学习和成长。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4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8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8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8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提供培训和发展机会：公司可以提供培训和发展机会，如研讨会、培训课程和实习机会，以帮助员工提升技能和能力。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0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9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9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8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营造学习氛围：公司可以营造学习氛围，如鼓励员工分享知识和经验，建立学习小组和社区，以促进员工之间的交流和学习。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6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30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49732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6296"/>
          </a:bodyPr>
          <a:p>
            <a:r>
              <a:rPr altLang="en-US" lang="zh-CN"/>
              <a:t>培训与发展计划的评估与反馈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评估培训效果和成果</a:t>
            </a:r>
            <a:endParaRPr altLang="en-US" lang="zh-CN"/>
          </a:p>
        </p:txBody>
      </p:sp>
      <p:sp>
        <p:nvSpPr>
          <p:cNvPr id="1049796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98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00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培训效果评估：通过考试、问卷调查等方式对培训效果进行评估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2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04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06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培训成果展示：展示员工在培训后的工作表现和成果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8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10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12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反馈意见收集：收集员工对培训的意见和建议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4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16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18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持续改进：根据评估结果和反馈意见，持续改进培训计划和方案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5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收集员工反馈和建议</a:t>
            </a:r>
            <a:endParaRPr altLang="en-US" lang="zh-CN"/>
          </a:p>
        </p:txBody>
      </p:sp>
      <p:sp>
        <p:nvSpPr>
          <p:cNvPr id="1049854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56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58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60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62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2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64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66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68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2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70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2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2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72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74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76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3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78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3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80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3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82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84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86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88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90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定期开展员工满意度调查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2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针对反馈信息制定相应的改进措施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4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及时收集和整理员工反馈信息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6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鼓励员工提出改进意见和建议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3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不断改进和优化培训计划</a:t>
            </a:r>
            <a:endParaRPr altLang="en-US" lang="zh-CN"/>
          </a:p>
        </p:txBody>
      </p:sp>
      <p:sp>
        <p:nvSpPr>
          <p:cNvPr id="1049932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34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936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评估与反馈的重要性：及时了解员工对培训计划的意见和建议，以便不断改进和优化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8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40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42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评估方式：通过问卷调查、面谈、小组讨论等方式收集员工意见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4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46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48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反馈渠道：建立有效的反馈渠道，鼓励员工积极提出意见和建议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0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52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54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持续改进：根据评估和反馈结果，持续改进和优化培训计划，提高培训效果和质量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88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SIX</a:t>
            </a:r>
            <a:endParaRPr altLang="en-US" lang="zh-CN"/>
          </a:p>
        </p:txBody>
      </p:sp>
      <p:sp>
        <p:nvSpPr>
          <p:cNvPr id="104999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6296"/>
          </a:bodyPr>
          <a:p>
            <a:r>
              <a:rPr altLang="en-US" lang="zh-CN"/>
              <a:t>激励措施与奖励机制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5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设立奖励机制，激励员工参与培训</a:t>
            </a:r>
            <a:endParaRPr altLang="en-US" lang="zh-CN"/>
          </a:p>
        </p:txBody>
      </p:sp>
      <p:sp>
        <p:nvSpPr>
          <p:cNvPr id="1050054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设立奖励机制：设立员工培训积分制度，根据员工参与培训的情况给予相应的积分奖励，积分可以用于兑换公司内部商品或服务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6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58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60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激励员工参与培训：通过设立奖励机制，激励员工积极参与培训，提高员工的专业技能和综合素质，促进公司整体发展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2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64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66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奖励机制与培训效果挂钩：将奖励机制与培训效果挂钩，鼓励员工在培训中取得优异成绩，提高员工的学习积极性和参与度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8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70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72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奖励机制的公平与透明：确保奖励机制的公平与透明，让员工清楚地了解奖励的规则和标准，增强员工对公司的信任感和归属感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4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76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1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提供晋升机会，吸引员工参与培训</a:t>
            </a:r>
            <a:endParaRPr altLang="en-US" lang="zh-CN"/>
          </a:p>
        </p:txBody>
      </p:sp>
      <p:sp>
        <p:nvSpPr>
          <p:cNvPr id="1050112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1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晋升机会：通过培训和发展计划，员工可以获得晋升机会，提高职业水平和薪资待遇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6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18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2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吸引员工参与培训：提供有吸引力的奖励机制，如晋升机会，可以激励员工积极参与培训和发展计划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2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2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2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提高员工满意度和忠诚度：通过提供晋升机会和奖励机制，可以提高员工对公司的满意度和忠诚度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8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3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3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2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促进公司长期发展：通过培训和发展计划以及激励措施，可以促进公司的长期发展，提高员工的工作效率和绩效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4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6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营造良好的学习氛围，鼓励员工自主学习</a:t>
            </a:r>
            <a:endParaRPr altLang="en-US" lang="zh-CN"/>
          </a:p>
        </p:txBody>
      </p:sp>
      <p:sp>
        <p:nvSpPr>
          <p:cNvPr id="1050170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7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提供丰富的学习资源：建立在线学习平台，提供各类课程和学习资料，方便员工随时随地学习。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4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76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7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奖励机制：设立奖学金、学习积分等奖励机制，鼓励员工自主学习和参与培训。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0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8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8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定期举办学习活动：组织定期的学习分享会、研讨会等活动，让员工有机会交流学习心得和成果。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6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8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9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2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营造学习氛围：鼓励员工在工作中不断学习和进步，将学习成果与工作绩效相结合，营造积极向上的学习氛围。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92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26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SEVEN</a:t>
            </a:r>
            <a:endParaRPr altLang="en-US" lang="zh-CN"/>
          </a:p>
        </p:txBody>
      </p:sp>
      <p:sp>
        <p:nvSpPr>
          <p:cNvPr id="1050228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总结与展望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9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总结本次培训与发展计划的成果和不足</a:t>
            </a:r>
            <a:endParaRPr altLang="en-US" lang="zh-CN"/>
          </a:p>
        </p:txBody>
      </p:sp>
      <p:sp>
        <p:nvSpPr>
          <p:cNvPr id="1050292" name="矩形: 圆角 4"/>
          <p:cNvSpPr/>
          <p:nvPr>
            <p:custDataLst>
              <p:tags r:id="rId1"/>
            </p:custDataLst>
          </p:nvPr>
        </p:nvSpPr>
        <p:spPr>
          <a:xfrm>
            <a:off x="608400" y="3370245"/>
            <a:ext cx="5102958" cy="998874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50294" name="正文"/>
          <p:cNvSpPr txBox="1"/>
          <p:nvPr>
            <p:custDataLst>
              <p:tags r:id="rId2"/>
            </p:custDataLst>
          </p:nvPr>
        </p:nvSpPr>
        <p:spPr>
          <a:xfrm>
            <a:off x="1134190" y="3504868"/>
            <a:ext cx="4208861" cy="671208"/>
          </a:xfrm>
          <a:prstGeom prst="rect"/>
          <a:noFill/>
        </p:spPr>
        <p:txBody>
          <a:bodyPr anchor="t" anchorCtr="0" bIns="0" lIns="0" rIns="0" rtlCol="0" tIns="0" wrap="square">
            <a:normAutofit fontScale="87500"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成果：员工技能提升、团队协作增强、工作效率提高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50296" name="矩形: 圆角 4"/>
          <p:cNvSpPr/>
          <p:nvPr>
            <p:custDataLst>
              <p:tags r:id="rId3"/>
            </p:custDataLst>
          </p:nvPr>
        </p:nvSpPr>
        <p:spPr>
          <a:xfrm>
            <a:off x="6474642" y="3370245"/>
            <a:ext cx="5102958" cy="999509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50298" name="正文"/>
          <p:cNvSpPr txBox="1"/>
          <p:nvPr>
            <p:custDataLst>
              <p:tags r:id="rId4"/>
            </p:custDataLst>
          </p:nvPr>
        </p:nvSpPr>
        <p:spPr>
          <a:xfrm>
            <a:off x="6921691" y="3504868"/>
            <a:ext cx="4208861" cy="671208"/>
          </a:xfrm>
          <a:prstGeom prst="rect"/>
          <a:noFill/>
        </p:spPr>
        <p:txBody>
          <a:bodyPr anchor="t" anchorCtr="0" bIns="0" lIns="0" rIns="0" rtlCol="0" tIns="0" wrap="square">
            <a:normAutofit fontScale="87500"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不足：培训内容不够全面、培训方式有待改进、员工参与度有待提高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3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展望未来，提出进一步完善的建议和措施</a:t>
            </a:r>
            <a:endParaRPr altLang="en-US" lang="zh-CN"/>
          </a:p>
        </p:txBody>
      </p:sp>
      <p:sp>
        <p:nvSpPr>
          <p:cNvPr id="1050334" name="圆角矩形 30"/>
          <p:cNvSpPr/>
          <p:nvPr>
            <p:custDataLst>
              <p:tags r:id="rId1"/>
            </p:custDataLst>
          </p:nvPr>
        </p:nvSpPr>
        <p:spPr>
          <a:xfrm>
            <a:off x="2398368" y="1490400"/>
            <a:ext cx="7779532" cy="1091864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sym typeface="+mn-ea"/>
            </a:endParaRPr>
          </a:p>
        </p:txBody>
      </p:sp>
      <p:sp>
        <p:nvSpPr>
          <p:cNvPr id="1050336" name="圆角矩形 65"/>
          <p:cNvSpPr/>
          <p:nvPr>
            <p:custDataLst>
              <p:tags r:id="rId2"/>
            </p:custDataLst>
          </p:nvPr>
        </p:nvSpPr>
        <p:spPr>
          <a:xfrm>
            <a:off x="2398368" y="2712845"/>
            <a:ext cx="7779532" cy="1091864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sym typeface="+mn-ea"/>
            </a:endParaRPr>
          </a:p>
        </p:txBody>
      </p:sp>
      <p:sp>
        <p:nvSpPr>
          <p:cNvPr id="1050338" name="圆角矩形 72"/>
          <p:cNvSpPr/>
          <p:nvPr>
            <p:custDataLst>
              <p:tags r:id="rId3"/>
            </p:custDataLst>
          </p:nvPr>
        </p:nvSpPr>
        <p:spPr>
          <a:xfrm>
            <a:off x="2398368" y="3935290"/>
            <a:ext cx="7779532" cy="1091864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sym typeface="+mn-ea"/>
            </a:endParaRPr>
          </a:p>
        </p:txBody>
      </p:sp>
      <p:sp>
        <p:nvSpPr>
          <p:cNvPr id="1050340" name="圆角矩形 78"/>
          <p:cNvSpPr/>
          <p:nvPr>
            <p:custDataLst>
              <p:tags r:id="rId4"/>
            </p:custDataLst>
          </p:nvPr>
        </p:nvSpPr>
        <p:spPr>
          <a:xfrm>
            <a:off x="2398368" y="5157736"/>
            <a:ext cx="7779532" cy="1091864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sym typeface="+mn-ea"/>
            </a:endParaRPr>
          </a:p>
        </p:txBody>
      </p:sp>
      <p:sp>
        <p:nvSpPr>
          <p:cNvPr id="1050342" name="圆角矩形 35"/>
          <p:cNvSpPr/>
          <p:nvPr>
            <p:custDataLst>
              <p:tags r:id="rId5"/>
            </p:custDataLst>
          </p:nvPr>
        </p:nvSpPr>
        <p:spPr>
          <a:xfrm>
            <a:off x="2008838" y="1696231"/>
            <a:ext cx="1876088" cy="680202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algn="tl" blurRad="1270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 wrap="square">
            <a:normAutofit/>
          </a:bodyPr>
          <a:p>
            <a:pPr algn="ctr"/>
            <a:r>
              <a:rPr altLang="en-US" b="1" dirty="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344" name="圆角矩形 35"/>
          <p:cNvSpPr/>
          <p:nvPr>
            <p:custDataLst>
              <p:tags r:id="rId6"/>
            </p:custDataLst>
          </p:nvPr>
        </p:nvSpPr>
        <p:spPr>
          <a:xfrm>
            <a:off x="2008838" y="5363567"/>
            <a:ext cx="1876088" cy="680202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algn="tl" blurRad="1270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 wrap="square">
            <a:normAutofit/>
          </a:bodyPr>
          <a:p>
            <a:pPr algn="ctr"/>
            <a:r>
              <a:rPr altLang="en-US" b="1" dirty="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346" name="圆角矩形 35"/>
          <p:cNvSpPr/>
          <p:nvPr>
            <p:custDataLst>
              <p:tags r:id="rId7"/>
            </p:custDataLst>
          </p:nvPr>
        </p:nvSpPr>
        <p:spPr>
          <a:xfrm>
            <a:off x="2008838" y="4141122"/>
            <a:ext cx="1876088" cy="680202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algn="tl" blurRad="1270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 wrap="square">
            <a:normAutofit/>
          </a:bodyPr>
          <a:p>
            <a:pPr algn="ctr"/>
            <a:r>
              <a:rPr altLang="en-US" b="1" dirty="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348" name="圆角矩形 35"/>
          <p:cNvSpPr/>
          <p:nvPr>
            <p:custDataLst>
              <p:tags r:id="rId8"/>
            </p:custDataLst>
          </p:nvPr>
        </p:nvSpPr>
        <p:spPr>
          <a:xfrm>
            <a:off x="2008838" y="2918676"/>
            <a:ext cx="1876088" cy="680202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algn="tl" blurRad="1270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 wrap="square">
            <a:normAutofit/>
          </a:bodyPr>
          <a:p>
            <a:pPr algn="ctr"/>
            <a:r>
              <a:rPr altLang="en-US" b="1" dirty="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350" name="文本框 4"/>
          <p:cNvSpPr txBox="1"/>
          <p:nvPr>
            <p:custDataLst>
              <p:tags r:id="rId9"/>
            </p:custDataLst>
          </p:nvPr>
        </p:nvSpPr>
        <p:spPr>
          <a:xfrm>
            <a:off x="4324623" y="1544993"/>
            <a:ext cx="5798684" cy="982678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l" indent="0" marL="0" marR="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建立完善的培训体系：根据员工需求和企业战略，制定个性化的培训计划，提高培训效果。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  <p:sp>
        <p:nvSpPr>
          <p:cNvPr id="1050352" name="文本框 5"/>
          <p:cNvSpPr txBox="1"/>
          <p:nvPr>
            <p:custDataLst>
              <p:tags r:id="rId10"/>
            </p:custDataLst>
          </p:nvPr>
        </p:nvSpPr>
        <p:spPr>
          <a:xfrm>
            <a:off x="4324623" y="2767438"/>
            <a:ext cx="5798684" cy="982678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l" indent="0" marL="0" marR="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加强培训与发展的结合：通过培训提高员工技能和素质，同时为员工提供更多的发展机会，实现个人和企业的共同发展。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  <p:sp>
        <p:nvSpPr>
          <p:cNvPr id="1050354" name="文本框 6"/>
          <p:cNvSpPr txBox="1"/>
          <p:nvPr>
            <p:custDataLst>
              <p:tags r:id="rId11"/>
            </p:custDataLst>
          </p:nvPr>
        </p:nvSpPr>
        <p:spPr>
          <a:xfrm>
            <a:off x="4324623" y="3989884"/>
            <a:ext cx="5798684" cy="982678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l" indent="0" marL="0" marR="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建立激励机制：通过奖励机制激励员工积极参与培训和发展计划，提高员工的学习积极性和工作动力。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  <p:sp>
        <p:nvSpPr>
          <p:cNvPr id="1050356" name="文本框 8"/>
          <p:cNvSpPr txBox="1"/>
          <p:nvPr>
            <p:custDataLst>
              <p:tags r:id="rId12"/>
            </p:custDataLst>
          </p:nvPr>
        </p:nvSpPr>
        <p:spPr>
          <a:xfrm>
            <a:off x="4324623" y="5212329"/>
            <a:ext cx="5798684" cy="982678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l" indent="0" marL="0" marR="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加强企业文化建设：通过企业文化建设，营造良好的学习氛围，提高员工的学习意识和自我发展意识。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90" name="标题 2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THANKS!</a:t>
            </a:r>
            <a:endParaRPr altLang="en-US" lang="zh-CN"/>
          </a:p>
        </p:txBody>
      </p:sp>
      <p:sp>
        <p:nvSpPr>
          <p:cNvPr id="1050392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UNIT_CONTENT_GROUP_TYPE" val="contentchip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PRESET_TEXT" val="WPS,a click to unlimited possibilities"/>
  <p:tag name="KSO_WM_UNIT_NOCLEAR" val="0"/>
  <p:tag name="KSO_WM_UNIT_VALUE" val="4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CONTENT_GROUP_TYPE" val="contentchip"/>
</p:tagLst>
</file>

<file path=ppt/tags/tag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 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1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9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TYPE" val="i"/>
  <p:tag name="KSO_WM_UNIT_INDEX" val="1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6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S!"/>
  <p:tag name="KSO_WM_UNIT_NOCLEAR" val="1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4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267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267"/>
</p:tagLst>
</file>

<file path=ppt/tags/tag8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67"/>
  <p:tag name="KSO_WM_SPECIAL_SOURCE" val="bdnull"/>
  <p:tag name="KSO_WM_TEMPLATE_THUMBS_INDEX" val="1、9"/>
</p:tagLst>
</file>

<file path=ppt/tags/tag85.xml><?xml version="1.0" encoding="utf-8"?>
<p:tagLst xmlns:p="http://schemas.openxmlformats.org/presentationml/2006/main">
  <p:tag name="KSO_WM_UNIT_NOCLEAR" val="0"/>
  <p:tag name="KSO_WM_UNIT_VALUE" val="4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67_1*b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WPS,a click to unlimited possibilities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1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此处 添加文档标题"/>
</p:tagLst>
</file>

<file path=ppt/tags/tag8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67_1*f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汇报人：WPS"/>
</p:tagLst>
</file>

<file path=ppt/tags/tag88.xml><?xml version="1.0" encoding="utf-8"?>
<p:tagLst xmlns:p="http://schemas.openxmlformats.org/presentationml/2006/main">
  <p:tag name="KSO_WM_SLIDE_ID" val="custom2023026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67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449.5&quot;,&quot;top&quot;:&quot;73.65&quot;,&quot;width&quot;:&quot;484.9&quot;,&quot;height&quot;:&quot;312.7&quot;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67_6*b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90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6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1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67_6*l_h_i*1_1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1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2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67_6*l_h_i*1_2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2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3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67_6*l_h_i*1_3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3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4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67_6*l_h_i*1_4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4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5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67_6*l_h_i*1_5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5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6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6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267_6*l_h_i*1_6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6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SLIDE_ID" val="custom2023026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267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1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ONE"/>
</p:tagLst>
</file>

<file path=ppt/tags/tag1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12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1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TWO"/>
</p:tagLst>
</file>

<file path=ppt/tags/tag1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15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THREE"/>
</p:tagLst>
</file>

<file path=ppt/tags/tag1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88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FOUR"/>
</p:tagLst>
</file>

<file path=ppt/tags/tag22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227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2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01_7*l_h_i*1_1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401_7*l_h_i*1_1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diagram20231401_7*l_h_i*1_1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401_7*l_h_a*1_1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01_7*l_h_f*1_1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01_7*l_h_i*1_2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401_7*l_h_i*1_2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diagram20231401_7*l_h_i*1_2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1,&quot;foreColorIndex&quot;:8,&quot;transparency&quot;:0.5199999809265137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01_7*l_h_i*1_3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401_7*l_h_i*1_3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diagram20231401_7*l_h_i*1_3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01_7*l_h_i*1_4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401_7*l_h_i*1_4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diagram20231401_7*l_h_i*1_4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304ffe&quot;,&quot;transparency&quot;:0.5199999809265137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401_7*l_h_i*1_5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diagram20231401_7*l_h_i*1_5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diagram20231401_7*l_h_i*1_5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1401_7*l_h_i*1_6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3"/>
  <p:tag name="KSO_WM_UNIT_ID" val="diagram20231401_7*l_h_i*1_6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diagram20231401_7*l_h_i*1_6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304ffe&quot;,&quot;transparency&quot;:0.5199999809265137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7_2"/>
  <p:tag name="KSO_WM_UNIT_ID" val="diagram20231401_7*l_h_i*1_7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7_3"/>
  <p:tag name="KSO_WM_UNIT_ID" val="diagram20231401_7*l_h_i*1_7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7_1"/>
  <p:tag name="KSO_WM_UNIT_ID" val="diagram20231401_7*l_h_i*1_7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8_2"/>
  <p:tag name="KSO_WM_UNIT_ID" val="diagram20231401_7*l_h_i*1_8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8_3"/>
  <p:tag name="KSO_WM_UNIT_ID" val="diagram20231401_7*l_h_i*1_8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8_1"/>
  <p:tag name="KSO_WM_UNIT_ID" val="diagram20231401_7*l_h_i*1_8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304ffe&quot;,&quot;transparency&quot;:0.5199999809265137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401_7*l_h_a*1_2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01_7*l_h_f*1_2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401_7*l_h_a*1_3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01_7*l_h_f*1_3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401_7*l_h_a*1_4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01_7*l_h_f*1_4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diagram20231401_7*l_h_a*1_5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401_7*l_h_f*1_5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diagram20231401_7*l_h_a*1_6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6_1"/>
  <p:tag name="KSO_WM_UNIT_ID" val="diagram20231401_7*l_h_f*1_6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7_1"/>
  <p:tag name="KSO_WM_UNIT_ID" val="diagram20231401_7*l_h_a*1_7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7_1"/>
  <p:tag name="KSO_WM_UNIT_ID" val="diagram20231401_7*l_h_f*1_7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8_1"/>
  <p:tag name="KSO_WM_UNIT_ID" val="diagram20231401_7*l_h_a*1_8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8_1"/>
  <p:tag name="KSO_WM_UNIT_ID" val="diagram20231401_7*l_h_f*1_8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FIVE"/>
</p:tagLst>
</file>

<file path=ppt/tags/tag3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302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SIX"/>
</p:tagLst>
</file>

<file path=ppt/tags/tag35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358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SEVEN"/>
</p:tagLst>
</file>

<file path=ppt/tags/tag3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397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398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1_1"/>
  <p:tag name="KSO_WM_UNIT_ID" val="diagram20231677_1*l_h_i*1_1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7_1*l_h_f*1_1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1"/>
  <p:tag name="KSO_WM_UNIT_ID" val="diagram20231677_1*l_h_i*1_2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7_1*l_h_f*1_2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3*l_h_i*1_1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3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3*l_h_i*1_2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3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3*l_h_i*1_3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3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3*l_h_i*1_4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3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3*l_h_a*1_1_1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LINE_FORE_SCHEMECOLOR_INDEX" val="14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3*l_h_a*1_4_1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LINE_FORE_SCHEMECOLOR_INDEX" val="14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3*l_h_a*1_3_1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LINE_FORE_SCHEMECOLOR_INDEX" val="14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3*l_h_a*1_2_1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LINE_FORE_SCHEMECOLOR_INDEX" val="14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8_3*l_h_f*1_1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8_3*l_h_f*1_2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8_3*l_h_f*1_3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8_3*l_h_f*1_4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UNIT_ISCONTENTSTITLE" val="0"/>
  <p:tag name="KSO_WM_UNIT_ISNUMDGMTITLE" val="0"/>
  <p:tag name="KSO_WM_UNIT_NOCLEAR" val="1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9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THANKS!"/>
</p:tagLst>
</file>

<file path=ppt/tags/tag415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67_9*f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汇报人：WPS"/>
</p:tagLst>
</file>

<file path=ppt/tags/tag416.xml><?xml version="1.0" encoding="utf-8"?>
<p:tagLst xmlns:p="http://schemas.openxmlformats.org/presentationml/2006/main">
  <p:tag name="KSO_WM_SLIDE_ID" val="custom2023026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67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28.7&quot;,&quot;top&quot;:&quot;56.65&quot;,&quot;width&quot;:&quot;484.9&quot;,&quot;height&quot;:&quot;312.7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33">
      <a:dk1>
        <a:srgbClr val="000000"/>
      </a:dk1>
      <a:lt1>
        <a:srgbClr val="FFFFFF"/>
      </a:lt1>
      <a:dk2>
        <a:srgbClr val="0E0733"/>
      </a:dk2>
      <a:lt2>
        <a:srgbClr val="DCD7F9"/>
      </a:lt2>
      <a:accent1>
        <a:srgbClr val="FF00D9"/>
      </a:accent1>
      <a:accent2>
        <a:srgbClr val="FADC00"/>
      </a:accent2>
      <a:accent3>
        <a:srgbClr val="765AEC"/>
      </a:accent3>
      <a:accent4>
        <a:srgbClr val="53A9F3"/>
      </a:accent4>
      <a:accent5>
        <a:srgbClr val="FF8660"/>
      </a:accent5>
      <a:accent6>
        <a:srgbClr val="E55353"/>
      </a:accent6>
      <a:hlink>
        <a:srgbClr val="0563C1"/>
      </a:hlink>
      <a:folHlink>
        <a:srgbClr val="954D72"/>
      </a:folHlink>
    </a:clrScheme>
    <a:fontScheme name="自定义 37">
      <a:majorFont>
        <a:latin typeface="MiSans"/>
        <a:ea typeface="MiSans"/>
        <a:cs typeface=""/>
      </a:majorFont>
      <a:minorFont>
        <a:latin typeface="MiSans"/>
        <a:ea typeface="MiSan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V1938CT</dc:creator>
  <dcterms:created xsi:type="dcterms:W3CDTF">2023-12-19T19:21:18Z</dcterms:created>
  <dcterms:modified xsi:type="dcterms:W3CDTF">2023-12-19T19:21:18Z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4929e69571a841738561e9f5eb978d48_21</vt:lpwstr>
  </property>
</Properties>
</file>