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60" r:id="rId3"/>
    <p:sldId id="263" r:id="rId4"/>
    <p:sldId id="266" r:id="rId5"/>
    <p:sldId id="269" r:id="rId6"/>
    <p:sldId id="272" r:id="rId7"/>
    <p:sldId id="275" r:id="rId8"/>
    <p:sldId id="278" r:id="rId9"/>
    <p:sldId id="281" r:id="rId10"/>
    <p:sldId id="284" r:id="rId11"/>
    <p:sldId id="287" r:id="rId12"/>
    <p:sldId id="290" r:id="rId13"/>
    <p:sldId id="293" r:id="rId14"/>
    <p:sldId id="296" r:id="rId15"/>
    <p:sldId id="299" r:id="rId16"/>
    <p:sldId id="302" r:id="rId17"/>
    <p:sldId id="305" r:id="rId18"/>
    <p:sldId id="308" r:id="rId19"/>
    <p:sldId id="311" r:id="rId20"/>
    <p:sldId id="314" r:id="rId21"/>
    <p:sldId id="317" r:id="rId22"/>
    <p:sldId id="320" r:id="rId23"/>
    <p:sldId id="323" r:id="rId24"/>
    <p:sldId id="326" r:id="rId25"/>
    <p:sldId id="329" r:id="rId26"/>
    <p:sldId id="332" r:id="rId27"/>
    <p:sldId id="335" r:id="rId28"/>
    <p:sldId id="338" r:id="rId29"/>
    <p:sldId id="341" r:id="rId30"/>
    <p:sldId id="344" r:id="rId31"/>
    <p:sldId id="347" r:id="rId32"/>
    <p:sldId id="350" r:id="rId33"/>
    <p:sldId id="353" r:id="rId34"/>
    <p:sldId id="356" r:id="rId35"/>
    <p:sldId id="359" r:id="rId36"/>
    <p:sldId id="362" r:id="rId37"/>
    <p:sldId id="365" r:id="rId38"/>
    <p:sldId id="368" r:id="rId39"/>
    <p:sldId id="371" r:id="rId40"/>
    <p:sldId id="374" r:id="rId41"/>
    <p:sldId id="377" r:id="rId42"/>
    <p:sldId id="380" r:id="rId43"/>
  </p:sldIdLst>
  <p:sldSz cx="9144000" cy="5143500" type="screen16x9"/>
  <p:notesSz cx="6858000" cy="9144000"/>
  <p:custDataLst>
    <p:tags r:id="rId4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fill>
          <a:solidFill>
            <a:schemeClr val="accent5">
              <a:tint val="40000"/>
            </a:schemeClr>
          </a:solidFill>
        </a:fill>
      </a:tcStyle>
    </a:band1H>
    <a:band1V>
      <a:tcStyle>
        <a:fill>
          <a:solidFill>
            <a:schemeClr val="accent5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45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slide" Target="slides/slide35.xml" /><Relationship Id="rId38" Type="http://schemas.openxmlformats.org/officeDocument/2006/relationships/slide" Target="slides/slide36.xml" /><Relationship Id="rId39" Type="http://schemas.openxmlformats.org/officeDocument/2006/relationships/slide" Target="slides/slide37.xml" /><Relationship Id="rId4" Type="http://schemas.openxmlformats.org/officeDocument/2006/relationships/slide" Target="slides/slide2.xml" /><Relationship Id="rId40" Type="http://schemas.openxmlformats.org/officeDocument/2006/relationships/slide" Target="slides/slide38.xml" /><Relationship Id="rId41" Type="http://schemas.openxmlformats.org/officeDocument/2006/relationships/slide" Target="slides/slide39.xml" /><Relationship Id="rId42" Type="http://schemas.openxmlformats.org/officeDocument/2006/relationships/slide" Target="slides/slide40.xml" /><Relationship Id="rId43" Type="http://schemas.openxmlformats.org/officeDocument/2006/relationships/slide" Target="slides/slide41.xml" /><Relationship Id="rId44" Type="http://schemas.openxmlformats.org/officeDocument/2006/relationships/tags" Target="tags/tag1.xml" /><Relationship Id="rId45" Type="http://schemas.openxmlformats.org/officeDocument/2006/relationships/presProps" Target="presProps.xml" /><Relationship Id="rId46" Type="http://schemas.openxmlformats.org/officeDocument/2006/relationships/viewProps" Target="viewProps.xml" /><Relationship Id="rId47" Type="http://schemas.openxmlformats.org/officeDocument/2006/relationships/theme" Target="theme/theme1.xml" /><Relationship Id="rId48" Type="http://schemas.openxmlformats.org/officeDocument/2006/relationships/tableStyles" Target="tableStyles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025AF-33AF-4393-AD0A-EDF55E0814D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D46A6-DEB1-4609-BC90-D8CF176D4067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717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fld id="{DAFEE5C2-3762-479C-A34A-6DF412D47A1D}" type="slidenum">
              <a:rPr lang="zh-CN" altLang="en-US"/>
              <a:t>1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20FC16-9B16-48B7-8B58-859C2D933390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251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fld id="{832AAC59-2D85-4FD9-8368-95BE65FF0B49}" type="slidenum">
              <a:rPr lang="zh-CN" altLang="en-US"/>
              <a:t>6</a:t>
            </a:fld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fld id="{BEF5289F-8500-4ACC-A910-6EC4EF000878}" type="slidenum">
              <a:rPr lang="zh-CN" altLang="en-US"/>
              <a:t>9</a:t>
            </a:fld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fld id="{9694E1F6-792A-410F-8044-8873C8756796}" type="slidenum">
              <a:rPr lang="zh-CN" altLang="en-US"/>
              <a:t>13</a:t>
            </a:fld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58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fld id="{82F64687-0CD0-441C-80F4-BA01C8AA8ED3}" type="slidenum">
              <a:rPr lang="zh-CN" altLang="en-US"/>
              <a:t>25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100013" y="114300"/>
            <a:ext cx="8943975" cy="49149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>
              <a:cs typeface="+mn-ea"/>
              <a:sym typeface="+mn-lt"/>
            </a:endParaRPr>
          </a:p>
        </p:txBody>
      </p:sp>
      <p:sp>
        <p:nvSpPr>
          <p:cNvPr id="8" name="椭圆 7"/>
          <p:cNvSpPr/>
          <p:nvPr userDrawn="1"/>
        </p:nvSpPr>
        <p:spPr>
          <a:xfrm>
            <a:off x="7143" y="0"/>
            <a:ext cx="350044" cy="3500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>
              <a:cs typeface="+mn-ea"/>
              <a:sym typeface="+mn-lt"/>
            </a:endParaRPr>
          </a:p>
        </p:txBody>
      </p:sp>
      <p:sp>
        <p:nvSpPr>
          <p:cNvPr id="9" name="椭圆 8"/>
          <p:cNvSpPr/>
          <p:nvPr userDrawn="1"/>
        </p:nvSpPr>
        <p:spPr>
          <a:xfrm>
            <a:off x="8793956" y="0"/>
            <a:ext cx="350044" cy="3500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 userDrawn="1"/>
        </p:nvSpPr>
        <p:spPr>
          <a:xfrm>
            <a:off x="0" y="4793457"/>
            <a:ext cx="350044" cy="3500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8793957" y="4793457"/>
            <a:ext cx="350044" cy="3500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0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audio" Target="file:///E:\&#26446;&#33452;&#33452;\2022&#26149;\&#19978;&#35838;&#35838;&#20214;\&#26657;&#23545;\&#20154;&#20843;\Unit%209\&#31532;1&#35838;&#26102;(A%201a-2d)\U9A1b.mp3" TargetMode="Externa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audio" Target="file:///E:\&#26446;&#33452;&#33452;\2022&#26149;\&#19978;&#35838;&#35838;&#20214;\&#26657;&#23545;\&#20154;&#20843;\Unit%209\&#31532;1&#35838;&#26102;(A%201a-2d)\U9A1b.mp3" TargetMode="Externa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1.png" /><Relationship Id="rId4" Type="http://schemas.openxmlformats.org/officeDocument/2006/relationships/audio" Target="file:///E:\&#26446;&#33452;&#33452;\2022&#26149;\&#19978;&#35838;&#35838;&#20214;\&#26657;&#23545;\&#20154;&#20843;\Unit%209\&#31532;1&#35838;&#26102;(A%201a-2d)\U9A1b.mp3" TargetMode="Externa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jpeg" /><Relationship Id="rId3" Type="http://schemas.openxmlformats.org/officeDocument/2006/relationships/image" Target="../media/image11.png" /><Relationship Id="rId4" Type="http://schemas.openxmlformats.org/officeDocument/2006/relationships/audio" Target="file:///E:\&#26446;&#33452;&#33452;\2022&#26149;\&#19978;&#35838;&#35838;&#20214;\&#26657;&#23545;\&#20154;&#20843;\Unit%209\&#31532;1&#35838;&#26102;(A%201a-2d)\U9A2a.mp3" TargetMode="Externa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audio" Target="file:///E:\&#26446;&#33452;&#33452;\2022&#26149;\&#19978;&#35838;&#35838;&#20214;\&#26657;&#23545;\&#20154;&#20843;\Unit%209\&#31532;1&#35838;&#26102;(A%201a-2d)\U9A2b.mp3" TargetMode="Externa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audio" Target="file:///E:\&#26446;&#33452;&#33452;\2022&#26149;\&#19978;&#35838;&#35838;&#20214;\&#26657;&#23545;\&#20154;&#20843;\Unit%209\&#31532;1&#35838;&#26102;(A%201a-2d)\U9A2b.mp3" TargetMode="Externa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audio" Target="file:///E:\&#26446;&#33452;&#33452;\2022&#26149;\&#19978;&#35838;&#35838;&#20214;\&#26657;&#23545;\&#20154;&#20843;\Unit%209\&#31532;1&#35838;&#26102;(A%201a-2d)\U9A2b.mp3" TargetMode="Externa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audio" Target="file:///E:\&#26446;&#33452;&#33452;\2022&#26149;\&#19978;&#35838;&#35838;&#20214;\&#26657;&#23545;\&#20154;&#20843;\Unit%209\&#31532;1&#35838;&#26102;(A%201a-2d)\U9A2d.mp3" TargetMode="Externa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audio" Target="file:///E:\&#26446;&#33452;&#33452;\2022&#26149;\&#19978;&#35838;&#35838;&#20214;\&#26657;&#23545;\&#20154;&#20843;\Unit%209\&#31532;1&#35838;&#26102;(A%201a-2d)\U9A2d.mp3" TargetMode="External" /><Relationship Id="rId4" Type="http://schemas.openxmlformats.org/officeDocument/2006/relationships/image" Target="../media/image17.pn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563888" y="1275606"/>
            <a:ext cx="5204159" cy="10772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>
            <a:defPPr>
              <a:defRPr lang="zh-CN"/>
            </a:defPPr>
            <a:lvl1pPr marL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4000" b="1" kern="1200" spc="200">
                <a:solidFill>
                  <a:srgbClr val="724A2B"/>
                </a:solidFill>
                <a:latin typeface="Times New Roman" pitchFamily="18" charset="0"/>
                <a:ea typeface="字魂139号-萌趣芋圆体" panose="00000500000000000000" pitchFamily="2" charset="-122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altLang="zh-CN" sz="3200">
                <a:solidFill>
                  <a:srgbClr val="B82F24"/>
                </a:solidFill>
                <a:effectLst>
                  <a:glow rad="101600">
                    <a:schemeClr val="bg1"/>
                  </a:glow>
                </a:effectLst>
                <a:sym typeface="Arial" panose="020b0604020202020204" pitchFamily="34" charset="0"/>
              </a:rPr>
              <a:t>Unit 9  Have you ever been to a museum?</a:t>
            </a:r>
            <a:endParaRPr lang="zh-CN" altLang="en-US" sz="4400">
              <a:solidFill>
                <a:srgbClr val="B82F24"/>
              </a:solidFill>
              <a:effectLst>
                <a:glow rad="101600">
                  <a:schemeClr val="bg1"/>
                </a:glow>
              </a:effectLst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23927" y="2571750"/>
            <a:ext cx="4242207" cy="55399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>
              <a:defRPr/>
            </a:pPr>
            <a:r>
              <a:rPr lang="en-US" altLang="zh-CN" sz="3000" b="1" spc="200">
                <a:solidFill>
                  <a:srgbClr val="B82F24"/>
                </a:solidFill>
                <a:effectLst>
                  <a:glow rad="101600">
                    <a:schemeClr val="bg1"/>
                  </a:glow>
                </a:effectLst>
                <a:latin typeface="Times New Roman" pitchFamily="18" charset="0"/>
                <a:ea typeface="字魂139号-萌趣芋圆体" panose="00000500000000000000" pitchFamily="2" charset="-122"/>
                <a:cs typeface="Times New Roman" panose="02020603050405020304" pitchFamily="18" charset="0"/>
                <a:sym typeface="Arial" panose="020b0604020202020204" pitchFamily="34" charset="0"/>
              </a:rPr>
              <a:t>Section A  1a-2d</a:t>
            </a:r>
            <a:endParaRPr lang="zh-CN" altLang="en-US" sz="3000" b="1" spc="200">
              <a:solidFill>
                <a:srgbClr val="B82F24"/>
              </a:solidFill>
              <a:effectLst>
                <a:glow rad="101600">
                  <a:schemeClr val="bg1"/>
                </a:glow>
              </a:effectLst>
              <a:latin typeface="Times New Roman" pitchFamily="18" charset="0"/>
              <a:ea typeface="字魂139号-萌趣芋圆体" panose="00000500000000000000" pitchFamily="2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53798" y="3435846"/>
            <a:ext cx="3024336" cy="52322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>
            <a:defPPr>
              <a:defRPr lang="zh-CN"/>
            </a:defPPr>
            <a:lvl1pPr marL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3000" b="1" kern="1200" spc="200">
                <a:solidFill>
                  <a:srgbClr val="B82F24"/>
                </a:solidFill>
                <a:effectLst>
                  <a:glow rad="101600">
                    <a:schemeClr val="bg1"/>
                  </a:glow>
                </a:effectLst>
                <a:latin typeface="Times New Roman" pitchFamily="18" charset="0"/>
                <a:ea typeface="字魂139号-萌趣芋圆体" panose="00000500000000000000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2800">
                <a:sym typeface="Arial" panose="020b0604020202020204" pitchFamily="34" charset="0"/>
              </a:rPr>
              <a:t>R</a:t>
            </a:r>
            <a:r>
              <a:rPr lang="en-US" altLang="zh-CN" sz="2800"/>
              <a:t>·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八年级下册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87"/>
          <p:cNvSpPr>
            <a:spLocks noChangeArrowheads="1"/>
          </p:cNvSpPr>
          <p:nvPr/>
        </p:nvSpPr>
        <p:spPr bwMode="auto">
          <a:xfrm>
            <a:off x="2801939" y="123825"/>
            <a:ext cx="3600450" cy="5905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Learning objects</a:t>
            </a:r>
          </a:p>
        </p:txBody>
      </p:sp>
      <p:sp>
        <p:nvSpPr>
          <p:cNvPr id="3" name="Rectangle 387"/>
          <p:cNvSpPr>
            <a:spLocks noChangeArrowheads="1"/>
          </p:cNvSpPr>
          <p:nvPr/>
        </p:nvSpPr>
        <p:spPr bwMode="auto">
          <a:xfrm>
            <a:off x="354013" y="830263"/>
            <a:ext cx="8112125" cy="5064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000" b="1">
                <a:latin typeface="+mj-lt"/>
              </a:rPr>
              <a:t>By</a:t>
            </a:r>
            <a:r>
              <a:rPr kumimoji="1" lang="zh-CN" altLang="en-US" sz="3000" b="1">
                <a:latin typeface="+mj-lt"/>
              </a:rPr>
              <a:t> </a:t>
            </a:r>
            <a:r>
              <a:rPr kumimoji="1" lang="en-US" altLang="zh-CN" sz="3000" b="1">
                <a:latin typeface="+mj-lt"/>
              </a:rPr>
              <a:t>the</a:t>
            </a:r>
            <a:r>
              <a:rPr kumimoji="1" lang="zh-CN" altLang="en-US" sz="3000" b="1">
                <a:latin typeface="+mj-lt"/>
              </a:rPr>
              <a:t> </a:t>
            </a:r>
            <a:r>
              <a:rPr kumimoji="1" lang="en-US" altLang="zh-CN" sz="3000" b="1">
                <a:latin typeface="+mj-lt"/>
              </a:rPr>
              <a:t>end</a:t>
            </a:r>
            <a:r>
              <a:rPr kumimoji="1" lang="zh-CN" altLang="en-US" sz="3000" b="1">
                <a:latin typeface="+mj-lt"/>
              </a:rPr>
              <a:t> </a:t>
            </a:r>
            <a:r>
              <a:rPr kumimoji="1" lang="en-US" altLang="zh-CN" sz="3000" b="1">
                <a:latin typeface="+mj-lt"/>
              </a:rPr>
              <a:t>of</a:t>
            </a:r>
            <a:r>
              <a:rPr kumimoji="1" lang="zh-CN" altLang="en-US" sz="3000" b="1">
                <a:latin typeface="+mj-lt"/>
              </a:rPr>
              <a:t> </a:t>
            </a:r>
            <a:r>
              <a:rPr kumimoji="1" lang="en-US" altLang="zh-CN" sz="3000" b="1">
                <a:latin typeface="+mj-lt"/>
              </a:rPr>
              <a:t>the</a:t>
            </a:r>
            <a:r>
              <a:rPr kumimoji="1" lang="zh-CN" altLang="en-US" sz="3000" b="1">
                <a:latin typeface="+mj-lt"/>
              </a:rPr>
              <a:t> </a:t>
            </a:r>
            <a:r>
              <a:rPr kumimoji="1" lang="en-US" altLang="zh-CN" sz="3000" b="1">
                <a:latin typeface="+mj-lt"/>
              </a:rPr>
              <a:t>class, you will be able to …</a:t>
            </a:r>
          </a:p>
        </p:txBody>
      </p:sp>
      <p:sp>
        <p:nvSpPr>
          <p:cNvPr id="4" name="Rectangle 387"/>
          <p:cNvSpPr>
            <a:spLocks noChangeArrowheads="1"/>
          </p:cNvSpPr>
          <p:nvPr/>
        </p:nvSpPr>
        <p:spPr bwMode="auto">
          <a:xfrm>
            <a:off x="354013" y="1336676"/>
            <a:ext cx="8682037" cy="35544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3000" b="1">
                <a:solidFill>
                  <a:srgbClr val="0070C0"/>
                </a:solidFill>
                <a:latin typeface="+mj-lt"/>
              </a:rPr>
              <a:t>1. Learn curriculum words and useful expressions.</a:t>
            </a:r>
            <a:endParaRPr kumimoji="1" lang="en-US" altLang="zh-CN" sz="3000" b="1">
              <a:latin typeface="+mj-lt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3000" b="1">
                <a:solidFill>
                  <a:srgbClr val="0070C0"/>
                </a:solidFill>
                <a:latin typeface="+mj-lt"/>
              </a:rPr>
              <a:t>2. Talk about past experiences with the key sentence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3000" b="1">
                <a:solidFill>
                  <a:srgbClr val="0070C0"/>
                </a:solidFill>
                <a:latin typeface="+mj-lt"/>
              </a:rPr>
              <a:t>    patterns.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3000" b="1">
                <a:solidFill>
                  <a:srgbClr val="0070C0"/>
                </a:solidFill>
                <a:latin typeface="+mj-lt"/>
              </a:rPr>
              <a:t>3. Know some famous museums and theme parks 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3000" b="1">
                <a:solidFill>
                  <a:srgbClr val="0070C0"/>
                </a:solidFill>
                <a:latin typeface="+mj-lt"/>
              </a:rPr>
              <a:t>    and share something interesting with classmates. 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387"/>
          <p:cNvSpPr>
            <a:spLocks noChangeArrowheads="1"/>
          </p:cNvSpPr>
          <p:nvPr/>
        </p:nvSpPr>
        <p:spPr bwMode="auto">
          <a:xfrm>
            <a:off x="34925" y="50800"/>
            <a:ext cx="2160588" cy="5905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Free Talk</a:t>
            </a:r>
          </a:p>
        </p:txBody>
      </p:sp>
      <p:sp>
        <p:nvSpPr>
          <p:cNvPr id="4" name="Rectangle 387"/>
          <p:cNvSpPr>
            <a:spLocks noChangeArrowheads="1"/>
          </p:cNvSpPr>
          <p:nvPr/>
        </p:nvSpPr>
        <p:spPr bwMode="auto">
          <a:xfrm>
            <a:off x="1547813" y="641350"/>
            <a:ext cx="6305550" cy="5857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latin typeface="+mj-lt"/>
              </a:rPr>
              <a:t>Where did you go on vacation?</a:t>
            </a:r>
          </a:p>
        </p:txBody>
      </p:sp>
      <p:sp>
        <p:nvSpPr>
          <p:cNvPr id="5" name="Rectangle 387"/>
          <p:cNvSpPr>
            <a:spLocks noChangeArrowheads="1"/>
          </p:cNvSpPr>
          <p:nvPr/>
        </p:nvSpPr>
        <p:spPr bwMode="auto">
          <a:xfrm>
            <a:off x="1800225" y="1354138"/>
            <a:ext cx="5543550" cy="5857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latin typeface="+mj-lt"/>
              </a:rPr>
              <a:t>Have you ever been to a/an …?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69" y="2139702"/>
            <a:ext cx="3899566" cy="2639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387"/>
          <p:cNvSpPr>
            <a:spLocks noChangeArrowheads="1"/>
          </p:cNvSpPr>
          <p:nvPr/>
        </p:nvSpPr>
        <p:spPr bwMode="auto">
          <a:xfrm>
            <a:off x="5235576" y="2176463"/>
            <a:ext cx="2736850" cy="584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kumimoji="1" lang="en-US" altLang="zh-CN" sz="3200" b="1">
                <a:solidFill>
                  <a:schemeClr val="tx1"/>
                </a:solidFill>
                <a:latin typeface="+mj-lt"/>
              </a:rPr>
              <a:t>space museum</a:t>
            </a:r>
          </a:p>
        </p:txBody>
      </p:sp>
      <p:sp>
        <p:nvSpPr>
          <p:cNvPr id="9" name="Rectangle 387"/>
          <p:cNvSpPr>
            <a:spLocks noChangeArrowheads="1"/>
          </p:cNvSpPr>
          <p:nvPr/>
        </p:nvSpPr>
        <p:spPr bwMode="auto">
          <a:xfrm>
            <a:off x="4159250" y="2889250"/>
            <a:ext cx="4891088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latin typeface="+mj-lt"/>
              </a:rPr>
              <a:t>I </a:t>
            </a:r>
            <a:r>
              <a:rPr kumimoji="1" lang="en-US" altLang="zh-CN" sz="3200" b="1">
                <a:solidFill>
                  <a:srgbClr val="00B050"/>
                </a:solidFill>
                <a:latin typeface="+mj-lt"/>
              </a:rPr>
              <a:t>went to </a:t>
            </a:r>
            <a:r>
              <a:rPr kumimoji="1" lang="en-US" altLang="zh-CN" sz="3200" b="1">
                <a:latin typeface="+mj-lt"/>
              </a:rPr>
              <a:t>a space museum.</a:t>
            </a:r>
          </a:p>
        </p:txBody>
      </p:sp>
      <p:sp>
        <p:nvSpPr>
          <p:cNvPr id="10" name="Rectangle 387"/>
          <p:cNvSpPr>
            <a:spLocks noChangeArrowheads="1"/>
          </p:cNvSpPr>
          <p:nvPr/>
        </p:nvSpPr>
        <p:spPr bwMode="auto">
          <a:xfrm>
            <a:off x="4159250" y="3716338"/>
            <a:ext cx="4672013" cy="10779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latin typeface="+mj-lt"/>
              </a:rPr>
              <a:t>I </a:t>
            </a:r>
            <a:r>
              <a:rPr kumimoji="1" lang="en-US" altLang="zh-CN" sz="3200" b="1">
                <a:solidFill>
                  <a:srgbClr val="00B050"/>
                </a:solidFill>
                <a:latin typeface="+mj-lt"/>
              </a:rPr>
              <a:t>have been to </a:t>
            </a:r>
            <a:r>
              <a:rPr kumimoji="1" lang="en-US" altLang="zh-CN" sz="3200" b="1">
                <a:latin typeface="+mj-lt"/>
              </a:rPr>
              <a:t>a space museum.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8" grpId="2"/>
      <p:bldP spid="9" grpId="3"/>
      <p:bldP spid="10" grpId="4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23478"/>
            <a:ext cx="3448595" cy="22300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1" y="2787774"/>
            <a:ext cx="3734169" cy="2203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387"/>
          <p:cNvSpPr>
            <a:spLocks noChangeArrowheads="1"/>
          </p:cNvSpPr>
          <p:nvPr/>
        </p:nvSpPr>
        <p:spPr bwMode="auto">
          <a:xfrm>
            <a:off x="336550" y="2571750"/>
            <a:ext cx="3040064" cy="584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kumimoji="1" lang="en-US" altLang="zh-CN" sz="3200" b="1">
                <a:latin typeface="+mj-lt"/>
              </a:rPr>
              <a:t>history museum</a:t>
            </a:r>
          </a:p>
        </p:txBody>
      </p:sp>
      <p:sp>
        <p:nvSpPr>
          <p:cNvPr id="7" name="Rectangle 387"/>
          <p:cNvSpPr>
            <a:spLocks noChangeArrowheads="1"/>
          </p:cNvSpPr>
          <p:nvPr/>
        </p:nvSpPr>
        <p:spPr bwMode="auto">
          <a:xfrm>
            <a:off x="6227762" y="2139950"/>
            <a:ext cx="2305050" cy="584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kumimoji="1" lang="en-US" altLang="zh-CN" sz="3200" b="1">
                <a:latin typeface="+mj-lt"/>
              </a:rPr>
              <a:t>art museum</a:t>
            </a:r>
          </a:p>
        </p:txBody>
      </p:sp>
      <p:sp>
        <p:nvSpPr>
          <p:cNvPr id="8" name="Rectangle 387"/>
          <p:cNvSpPr>
            <a:spLocks noChangeArrowheads="1"/>
          </p:cNvSpPr>
          <p:nvPr/>
        </p:nvSpPr>
        <p:spPr bwMode="auto">
          <a:xfrm>
            <a:off x="179388" y="3302000"/>
            <a:ext cx="5113338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latin typeface="+mj-lt"/>
              </a:rPr>
              <a:t>I </a:t>
            </a:r>
            <a:r>
              <a:rPr kumimoji="1" lang="en-US" altLang="zh-CN" sz="3200" b="1">
                <a:solidFill>
                  <a:srgbClr val="00B050"/>
                </a:solidFill>
                <a:latin typeface="+mj-lt"/>
              </a:rPr>
              <a:t>went to </a:t>
            </a:r>
            <a:r>
              <a:rPr kumimoji="1" lang="en-US" altLang="zh-CN" sz="3200" b="1">
                <a:latin typeface="+mj-lt"/>
              </a:rPr>
              <a:t>a history museum.</a:t>
            </a:r>
          </a:p>
        </p:txBody>
      </p:sp>
      <p:sp>
        <p:nvSpPr>
          <p:cNvPr id="9" name="Rectangle 387"/>
          <p:cNvSpPr>
            <a:spLocks noChangeArrowheads="1"/>
          </p:cNvSpPr>
          <p:nvPr/>
        </p:nvSpPr>
        <p:spPr bwMode="auto">
          <a:xfrm>
            <a:off x="179388" y="3887788"/>
            <a:ext cx="4672012" cy="1076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latin typeface="+mj-lt"/>
              </a:rPr>
              <a:t>I </a:t>
            </a:r>
            <a:r>
              <a:rPr kumimoji="1" lang="en-US" altLang="zh-CN" sz="3200" b="1">
                <a:solidFill>
                  <a:srgbClr val="00B050"/>
                </a:solidFill>
                <a:latin typeface="+mj-lt"/>
              </a:rPr>
              <a:t>have been to </a:t>
            </a:r>
            <a:r>
              <a:rPr kumimoji="1" lang="en-US" altLang="zh-CN" sz="3200" b="1">
                <a:latin typeface="+mj-lt"/>
              </a:rPr>
              <a:t>a history museum.</a:t>
            </a:r>
          </a:p>
        </p:txBody>
      </p:sp>
      <p:sp>
        <p:nvSpPr>
          <p:cNvPr id="10" name="Rectangle 387"/>
          <p:cNvSpPr>
            <a:spLocks noChangeArrowheads="1"/>
          </p:cNvSpPr>
          <p:nvPr/>
        </p:nvSpPr>
        <p:spPr bwMode="auto">
          <a:xfrm>
            <a:off x="4364038" y="477838"/>
            <a:ext cx="4662488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latin typeface="+mj-lt"/>
              </a:rPr>
              <a:t>I </a:t>
            </a:r>
            <a:r>
              <a:rPr kumimoji="1" lang="en-US" altLang="zh-CN" sz="3200" b="1">
                <a:solidFill>
                  <a:srgbClr val="00B050"/>
                </a:solidFill>
                <a:latin typeface="+mj-lt"/>
              </a:rPr>
              <a:t>went to </a:t>
            </a:r>
            <a:r>
              <a:rPr kumimoji="1" lang="en-US" altLang="zh-CN" sz="3200" b="1">
                <a:latin typeface="+mj-lt"/>
              </a:rPr>
              <a:t>an art museum.</a:t>
            </a:r>
          </a:p>
        </p:txBody>
      </p:sp>
      <p:sp>
        <p:nvSpPr>
          <p:cNvPr id="11" name="Rectangle 387"/>
          <p:cNvSpPr>
            <a:spLocks noChangeArrowheads="1"/>
          </p:cNvSpPr>
          <p:nvPr/>
        </p:nvSpPr>
        <p:spPr bwMode="auto">
          <a:xfrm>
            <a:off x="4364038" y="1062038"/>
            <a:ext cx="4456112" cy="10779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latin typeface="+mj-lt"/>
              </a:rPr>
              <a:t>I </a:t>
            </a:r>
            <a:r>
              <a:rPr kumimoji="1" lang="en-US" altLang="zh-CN" sz="3200" b="1">
                <a:solidFill>
                  <a:srgbClr val="00B050"/>
                </a:solidFill>
                <a:latin typeface="+mj-lt"/>
              </a:rPr>
              <a:t>have been to </a:t>
            </a:r>
            <a:r>
              <a:rPr kumimoji="1" lang="en-US" altLang="zh-CN" sz="3200" b="1">
                <a:latin typeface="+mj-lt"/>
              </a:rPr>
              <a:t>an art museum.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  <p:bldP spid="9" grpId="3"/>
      <p:bldP spid="10" grpId="4"/>
      <p:bldP spid="11" grpId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79" y="1410911"/>
            <a:ext cx="3519237" cy="2639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1410911"/>
            <a:ext cx="4008498" cy="2639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387"/>
          <p:cNvSpPr>
            <a:spLocks noChangeArrowheads="1"/>
          </p:cNvSpPr>
          <p:nvPr/>
        </p:nvSpPr>
        <p:spPr bwMode="auto">
          <a:xfrm>
            <a:off x="725488" y="4227513"/>
            <a:ext cx="3000375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science museum</a:t>
            </a:r>
          </a:p>
        </p:txBody>
      </p:sp>
      <p:sp>
        <p:nvSpPr>
          <p:cNvPr id="7" name="Rectangle 387"/>
          <p:cNvSpPr>
            <a:spLocks noChangeArrowheads="1"/>
          </p:cNvSpPr>
          <p:nvPr/>
        </p:nvSpPr>
        <p:spPr bwMode="auto">
          <a:xfrm>
            <a:off x="5418138" y="4227513"/>
            <a:ext cx="295275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nature museum</a:t>
            </a:r>
          </a:p>
        </p:txBody>
      </p:sp>
      <p:sp>
        <p:nvSpPr>
          <p:cNvPr id="8" name="Rectangle 387"/>
          <p:cNvSpPr>
            <a:spLocks noChangeArrowheads="1"/>
          </p:cNvSpPr>
          <p:nvPr/>
        </p:nvSpPr>
        <p:spPr bwMode="auto">
          <a:xfrm>
            <a:off x="1692275" y="169863"/>
            <a:ext cx="5688013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latin typeface="+mj-lt"/>
              </a:rPr>
              <a:t>I </a:t>
            </a:r>
            <a:r>
              <a:rPr kumimoji="1" lang="en-US" altLang="zh-CN" sz="3200" b="1">
                <a:solidFill>
                  <a:srgbClr val="00B050"/>
                </a:solidFill>
                <a:latin typeface="+mj-lt"/>
              </a:rPr>
              <a:t>went to </a:t>
            </a:r>
            <a:r>
              <a:rPr kumimoji="1" lang="en-US" altLang="zh-CN" sz="3200" b="1">
                <a:latin typeface="+mj-lt"/>
              </a:rPr>
              <a:t>a/an __________.</a:t>
            </a:r>
          </a:p>
        </p:txBody>
      </p:sp>
      <p:sp>
        <p:nvSpPr>
          <p:cNvPr id="9" name="Rectangle 387"/>
          <p:cNvSpPr>
            <a:spLocks noChangeArrowheads="1"/>
          </p:cNvSpPr>
          <p:nvPr/>
        </p:nvSpPr>
        <p:spPr bwMode="auto">
          <a:xfrm>
            <a:off x="1692275" y="754063"/>
            <a:ext cx="6480175" cy="5857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latin typeface="+mj-lt"/>
              </a:rPr>
              <a:t>I </a:t>
            </a:r>
            <a:r>
              <a:rPr kumimoji="1" lang="en-US" altLang="zh-CN" sz="3200" b="1">
                <a:solidFill>
                  <a:srgbClr val="00B050"/>
                </a:solidFill>
                <a:latin typeface="+mj-lt"/>
              </a:rPr>
              <a:t>have been to </a:t>
            </a:r>
            <a:r>
              <a:rPr kumimoji="1" lang="en-US" altLang="zh-CN" sz="3200" b="1">
                <a:latin typeface="+mj-lt"/>
              </a:rPr>
              <a:t>a/an __________.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1544347"/>
            <a:ext cx="3026859" cy="20183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60" y="1533926"/>
            <a:ext cx="3048000" cy="2023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898" y="1533926"/>
            <a:ext cx="2504203" cy="20028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387"/>
          <p:cNvSpPr>
            <a:spLocks noChangeArrowheads="1"/>
          </p:cNvSpPr>
          <p:nvPr/>
        </p:nvSpPr>
        <p:spPr bwMode="auto">
          <a:xfrm>
            <a:off x="539750" y="3859212"/>
            <a:ext cx="2135189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water park</a:t>
            </a:r>
          </a:p>
        </p:txBody>
      </p:sp>
      <p:sp>
        <p:nvSpPr>
          <p:cNvPr id="9" name="Rectangle 387"/>
          <p:cNvSpPr>
            <a:spLocks noChangeArrowheads="1"/>
          </p:cNvSpPr>
          <p:nvPr/>
        </p:nvSpPr>
        <p:spPr bwMode="auto">
          <a:xfrm>
            <a:off x="7308850" y="3806825"/>
            <a:ext cx="815975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zoo</a:t>
            </a:r>
          </a:p>
        </p:txBody>
      </p:sp>
      <p:sp>
        <p:nvSpPr>
          <p:cNvPr id="10" name="Rectangle 387"/>
          <p:cNvSpPr>
            <a:spLocks noChangeArrowheads="1"/>
          </p:cNvSpPr>
          <p:nvPr/>
        </p:nvSpPr>
        <p:spPr bwMode="auto">
          <a:xfrm>
            <a:off x="2987675" y="584200"/>
            <a:ext cx="3168650" cy="5857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amusement park</a:t>
            </a:r>
          </a:p>
        </p:txBody>
      </p:sp>
      <p:sp>
        <p:nvSpPr>
          <p:cNvPr id="11" name="Rectangle 387"/>
          <p:cNvSpPr>
            <a:spLocks noChangeArrowheads="1"/>
          </p:cNvSpPr>
          <p:nvPr/>
        </p:nvSpPr>
        <p:spPr bwMode="auto">
          <a:xfrm>
            <a:off x="3951288" y="1055688"/>
            <a:ext cx="1296987" cy="5222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zh-CN" altLang="en-US" sz="2800" b="1">
                <a:latin typeface="+mj-lt"/>
              </a:rPr>
              <a:t>游乐场</a:t>
            </a:r>
            <a:endParaRPr kumimoji="1" lang="en-US" altLang="zh-CN" sz="2800" b="1">
              <a:latin typeface="+mj-lt"/>
            </a:endParaRPr>
          </a:p>
        </p:txBody>
      </p:sp>
      <p:sp>
        <p:nvSpPr>
          <p:cNvPr id="12" name="Rectangle 387"/>
          <p:cNvSpPr>
            <a:spLocks noChangeArrowheads="1"/>
          </p:cNvSpPr>
          <p:nvPr/>
        </p:nvSpPr>
        <p:spPr bwMode="auto">
          <a:xfrm>
            <a:off x="2843213" y="136525"/>
            <a:ext cx="4244975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2800" b="1">
                <a:latin typeface="+mj-lt"/>
              </a:rPr>
              <a:t>amusement </a:t>
            </a:r>
            <a:r>
              <a:rPr kumimoji="1" lang="en-US" altLang="zh-CN" sz="2800" b="1" i="1">
                <a:latin typeface="+mj-lt"/>
              </a:rPr>
              <a:t>n</a:t>
            </a:r>
            <a:r>
              <a:rPr kumimoji="1" lang="en-US" altLang="zh-CN" sz="2800" b="1">
                <a:latin typeface="+mj-lt"/>
              </a:rPr>
              <a:t>. </a:t>
            </a:r>
            <a:r>
              <a:rPr kumimoji="1" lang="zh-CN" altLang="en-US" sz="2800" b="1">
                <a:latin typeface="+mj-lt"/>
              </a:rPr>
              <a:t>娱乐；游戏</a:t>
            </a:r>
            <a:endParaRPr kumimoji="1" lang="en-US" altLang="zh-CN" sz="2800" b="1"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1"/>
      <p:bldP spid="10" grpId="2"/>
      <p:bldP spid="11" grpId="3"/>
      <p:bldP spid="12" grpId="4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descr="u9A"/>
          <p:cNvPicPr>
            <a:picLocks noChangeAspect="1" noChangeArrowheads="1"/>
          </p:cNvPicPr>
          <p:nvPr/>
        </p:nvPicPr>
        <p:blipFill>
          <a:blip r:embed="rId2"/>
          <a:srcRect l="9541" t="12334" r="9250" b="13463"/>
          <a:stretch>
            <a:fillRect/>
          </a:stretch>
        </p:blipFill>
        <p:spPr bwMode="auto">
          <a:xfrm>
            <a:off x="1449262" y="1491630"/>
            <a:ext cx="6245476" cy="3502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3"/>
          <p:cNvSpPr/>
          <p:nvPr/>
        </p:nvSpPr>
        <p:spPr>
          <a:xfrm>
            <a:off x="1692275" y="576263"/>
            <a:ext cx="6211888" cy="5238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2800" b="1">
                <a:latin typeface="+mn-lt"/>
              </a:rPr>
              <a:t>What places can you see in the picture?</a:t>
            </a:r>
          </a:p>
        </p:txBody>
      </p:sp>
      <p:sp>
        <p:nvSpPr>
          <p:cNvPr id="12" name="Rectangle 387"/>
          <p:cNvSpPr>
            <a:spLocks noChangeArrowheads="1"/>
          </p:cNvSpPr>
          <p:nvPr/>
        </p:nvSpPr>
        <p:spPr bwMode="auto">
          <a:xfrm>
            <a:off x="34925" y="50800"/>
            <a:ext cx="2881313" cy="5905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Look and say</a:t>
            </a:r>
          </a:p>
        </p:txBody>
      </p:sp>
      <p:sp>
        <p:nvSpPr>
          <p:cNvPr id="3" name="椭圆 2"/>
          <p:cNvSpPr/>
          <p:nvPr/>
        </p:nvSpPr>
        <p:spPr>
          <a:xfrm>
            <a:off x="1281113" y="1917700"/>
            <a:ext cx="1419225" cy="1079500"/>
          </a:xfrm>
          <a:prstGeom prst="ellipse">
            <a:avLst/>
          </a:prstGeom>
          <a:noFill/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1800"/>
          </a:p>
        </p:txBody>
      </p:sp>
      <p:sp>
        <p:nvSpPr>
          <p:cNvPr id="6" name="矩形 5"/>
          <p:cNvSpPr/>
          <p:nvPr/>
        </p:nvSpPr>
        <p:spPr>
          <a:xfrm>
            <a:off x="34925" y="1500188"/>
            <a:ext cx="2297114" cy="4619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2400" b="1">
                <a:solidFill>
                  <a:srgbClr val="FF33CC"/>
                </a:solidFill>
                <a:latin typeface="+mn-lt"/>
              </a:rPr>
              <a:t>history museum</a:t>
            </a:r>
          </a:p>
        </p:txBody>
      </p:sp>
      <p:sp>
        <p:nvSpPr>
          <p:cNvPr id="7" name="椭圆 6"/>
          <p:cNvSpPr/>
          <p:nvPr/>
        </p:nvSpPr>
        <p:spPr>
          <a:xfrm>
            <a:off x="2506664" y="1492250"/>
            <a:ext cx="1419225" cy="10795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1800">
              <a:solidFill>
                <a:srgbClr val="00B0F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22500" y="1049338"/>
            <a:ext cx="1766888" cy="4619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2400" b="1">
                <a:solidFill>
                  <a:srgbClr val="00B0F0"/>
                </a:solidFill>
                <a:latin typeface="+mn-lt"/>
              </a:rPr>
              <a:t>art museum</a:t>
            </a:r>
          </a:p>
        </p:txBody>
      </p:sp>
      <p:sp>
        <p:nvSpPr>
          <p:cNvPr id="9" name="椭圆 8"/>
          <p:cNvSpPr/>
          <p:nvPr/>
        </p:nvSpPr>
        <p:spPr>
          <a:xfrm>
            <a:off x="3832225" y="1492250"/>
            <a:ext cx="1417638" cy="10795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1800"/>
          </a:p>
        </p:txBody>
      </p:sp>
      <p:sp>
        <p:nvSpPr>
          <p:cNvPr id="10" name="矩形 9"/>
          <p:cNvSpPr/>
          <p:nvPr/>
        </p:nvSpPr>
        <p:spPr>
          <a:xfrm>
            <a:off x="4157664" y="1049338"/>
            <a:ext cx="2295525" cy="4619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2400" b="1">
                <a:solidFill>
                  <a:srgbClr val="00B050"/>
                </a:solidFill>
                <a:latin typeface="+mn-lt"/>
              </a:rPr>
              <a:t>science museum</a:t>
            </a:r>
          </a:p>
        </p:txBody>
      </p:sp>
      <p:sp>
        <p:nvSpPr>
          <p:cNvPr id="11" name="椭圆 10"/>
          <p:cNvSpPr/>
          <p:nvPr/>
        </p:nvSpPr>
        <p:spPr>
          <a:xfrm>
            <a:off x="5430838" y="1631950"/>
            <a:ext cx="2209800" cy="1081088"/>
          </a:xfrm>
          <a:prstGeom prst="ellipse">
            <a:avLst/>
          </a:prstGeom>
          <a:noFill/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1800"/>
          </a:p>
        </p:txBody>
      </p:sp>
      <p:sp>
        <p:nvSpPr>
          <p:cNvPr id="13" name="矩形 12"/>
          <p:cNvSpPr/>
          <p:nvPr/>
        </p:nvSpPr>
        <p:spPr>
          <a:xfrm>
            <a:off x="7065962" y="1308100"/>
            <a:ext cx="2092325" cy="46196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2400" b="1">
                <a:solidFill>
                  <a:srgbClr val="FF33CC"/>
                </a:solidFill>
                <a:latin typeface="+mn-lt"/>
              </a:rPr>
              <a:t>space museum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1"/>
      <p:bldP spid="7" grpId="2"/>
      <p:bldP spid="8" grpId="3"/>
      <p:bldP spid="9" grpId="4"/>
      <p:bldP spid="10" grpId="5"/>
      <p:bldP spid="11" grpId="6"/>
      <p:bldP spid="13" grpId="7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87"/>
          <p:cNvSpPr>
            <a:spLocks noChangeArrowheads="1"/>
          </p:cNvSpPr>
          <p:nvPr/>
        </p:nvSpPr>
        <p:spPr bwMode="auto">
          <a:xfrm>
            <a:off x="34925" y="50800"/>
            <a:ext cx="4176713" cy="5905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Memory challenge</a:t>
            </a:r>
          </a:p>
        </p:txBody>
      </p:sp>
      <p:pic>
        <p:nvPicPr>
          <p:cNvPr id="3" name="Picture 2" descr="u9A"/>
          <p:cNvPicPr>
            <a:picLocks noChangeAspect="1" noChangeArrowheads="1"/>
          </p:cNvPicPr>
          <p:nvPr/>
        </p:nvPicPr>
        <p:blipFill>
          <a:blip r:embed="rId2"/>
          <a:srcRect l="9541" t="12334" r="9250" b="13463"/>
          <a:stretch>
            <a:fillRect/>
          </a:stretch>
        </p:blipFill>
        <p:spPr bwMode="auto">
          <a:xfrm>
            <a:off x="1403648" y="1491630"/>
            <a:ext cx="6245476" cy="3502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任意多边形 4"/>
          <p:cNvSpPr/>
          <p:nvPr/>
        </p:nvSpPr>
        <p:spPr>
          <a:xfrm>
            <a:off x="1323975" y="1960563"/>
            <a:ext cx="1281113" cy="957262"/>
          </a:xfrm>
          <a:custGeom>
            <a:gdLst>
              <a:gd name="connsiteX0" fmla="*/ 159327 w 1281546"/>
              <a:gd name="connsiteY0" fmla="*/ 145473 h 955964"/>
              <a:gd name="connsiteX1" fmla="*/ 235527 w 1281546"/>
              <a:gd name="connsiteY1" fmla="*/ 41564 h 955964"/>
              <a:gd name="connsiteX2" fmla="*/ 360218 w 1281546"/>
              <a:gd name="connsiteY2" fmla="*/ 13855 h 955964"/>
              <a:gd name="connsiteX3" fmla="*/ 429491 w 1281546"/>
              <a:gd name="connsiteY3" fmla="*/ 41564 h 955964"/>
              <a:gd name="connsiteX4" fmla="*/ 533400 w 1281546"/>
              <a:gd name="connsiteY4" fmla="*/ 0 h 955964"/>
              <a:gd name="connsiteX5" fmla="*/ 602673 w 1281546"/>
              <a:gd name="connsiteY5" fmla="*/ 62346 h 955964"/>
              <a:gd name="connsiteX6" fmla="*/ 762000 w 1281546"/>
              <a:gd name="connsiteY6" fmla="*/ 41564 h 955964"/>
              <a:gd name="connsiteX7" fmla="*/ 872837 w 1281546"/>
              <a:gd name="connsiteY7" fmla="*/ 34637 h 955964"/>
              <a:gd name="connsiteX8" fmla="*/ 928255 w 1281546"/>
              <a:gd name="connsiteY8" fmla="*/ 90055 h 955964"/>
              <a:gd name="connsiteX9" fmla="*/ 1032164 w 1281546"/>
              <a:gd name="connsiteY9" fmla="*/ 96982 h 955964"/>
              <a:gd name="connsiteX10" fmla="*/ 1080655 w 1281546"/>
              <a:gd name="connsiteY10" fmla="*/ 152400 h 955964"/>
              <a:gd name="connsiteX11" fmla="*/ 1108364 w 1281546"/>
              <a:gd name="connsiteY11" fmla="*/ 187037 h 955964"/>
              <a:gd name="connsiteX12" fmla="*/ 1205346 w 1281546"/>
              <a:gd name="connsiteY12" fmla="*/ 221673 h 955964"/>
              <a:gd name="connsiteX13" fmla="*/ 1226127 w 1281546"/>
              <a:gd name="connsiteY13" fmla="*/ 353291 h 955964"/>
              <a:gd name="connsiteX14" fmla="*/ 1274618 w 1281546"/>
              <a:gd name="connsiteY14" fmla="*/ 464128 h 955964"/>
              <a:gd name="connsiteX15" fmla="*/ 1246909 w 1281546"/>
              <a:gd name="connsiteY15" fmla="*/ 554182 h 955964"/>
              <a:gd name="connsiteX16" fmla="*/ 1281546 w 1281546"/>
              <a:gd name="connsiteY16" fmla="*/ 685800 h 955964"/>
              <a:gd name="connsiteX17" fmla="*/ 1156855 w 1281546"/>
              <a:gd name="connsiteY17" fmla="*/ 803564 h 955964"/>
              <a:gd name="connsiteX18" fmla="*/ 1080655 w 1281546"/>
              <a:gd name="connsiteY18" fmla="*/ 900546 h 955964"/>
              <a:gd name="connsiteX19" fmla="*/ 955964 w 1281546"/>
              <a:gd name="connsiteY19" fmla="*/ 872837 h 955964"/>
              <a:gd name="connsiteX20" fmla="*/ 810491 w 1281546"/>
              <a:gd name="connsiteY20" fmla="*/ 942109 h 955964"/>
              <a:gd name="connsiteX21" fmla="*/ 630382 w 1281546"/>
              <a:gd name="connsiteY21" fmla="*/ 955964 h 955964"/>
              <a:gd name="connsiteX22" fmla="*/ 588818 w 1281546"/>
              <a:gd name="connsiteY22" fmla="*/ 893618 h 955964"/>
              <a:gd name="connsiteX23" fmla="*/ 381000 w 1281546"/>
              <a:gd name="connsiteY23" fmla="*/ 928255 h 955964"/>
              <a:gd name="connsiteX24" fmla="*/ 242455 w 1281546"/>
              <a:gd name="connsiteY24" fmla="*/ 893618 h 955964"/>
              <a:gd name="connsiteX25" fmla="*/ 228600 w 1281546"/>
              <a:gd name="connsiteY25" fmla="*/ 803564 h 955964"/>
              <a:gd name="connsiteX26" fmla="*/ 124691 w 1281546"/>
              <a:gd name="connsiteY26" fmla="*/ 782782 h 955964"/>
              <a:gd name="connsiteX27" fmla="*/ 13855 w 1281546"/>
              <a:gd name="connsiteY27" fmla="*/ 671946 h 955964"/>
              <a:gd name="connsiteX28" fmla="*/ 0 w 1281546"/>
              <a:gd name="connsiteY28" fmla="*/ 436418 h 955964"/>
              <a:gd name="connsiteX29" fmla="*/ 83127 w 1281546"/>
              <a:gd name="connsiteY29" fmla="*/ 221673 h 955964"/>
              <a:gd name="connsiteX30" fmla="*/ 221673 w 1281546"/>
              <a:gd name="connsiteY30" fmla="*/ 69273 h 955964"/>
              <a:gd name="connsiteX31" fmla="*/ 228600 w 1281546"/>
              <a:gd name="connsiteY31" fmla="*/ 76200 h 955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1546" h="955964">
                <a:moveTo>
                  <a:pt x="159327" y="145473"/>
                </a:moveTo>
                <a:lnTo>
                  <a:pt x="235527" y="41564"/>
                </a:lnTo>
                <a:lnTo>
                  <a:pt x="360218" y="13855"/>
                </a:lnTo>
                <a:lnTo>
                  <a:pt x="429491" y="41564"/>
                </a:lnTo>
                <a:lnTo>
                  <a:pt x="533400" y="0"/>
                </a:lnTo>
                <a:lnTo>
                  <a:pt x="602673" y="62346"/>
                </a:lnTo>
                <a:lnTo>
                  <a:pt x="762000" y="41564"/>
                </a:lnTo>
                <a:lnTo>
                  <a:pt x="872837" y="34637"/>
                </a:lnTo>
                <a:lnTo>
                  <a:pt x="928255" y="90055"/>
                </a:lnTo>
                <a:lnTo>
                  <a:pt x="1032164" y="96982"/>
                </a:lnTo>
                <a:lnTo>
                  <a:pt x="1080655" y="152400"/>
                </a:lnTo>
                <a:lnTo>
                  <a:pt x="1108364" y="187037"/>
                </a:lnTo>
                <a:lnTo>
                  <a:pt x="1205346" y="221673"/>
                </a:lnTo>
                <a:lnTo>
                  <a:pt x="1226127" y="353291"/>
                </a:lnTo>
                <a:lnTo>
                  <a:pt x="1274618" y="464128"/>
                </a:lnTo>
                <a:lnTo>
                  <a:pt x="1246909" y="554182"/>
                </a:lnTo>
                <a:lnTo>
                  <a:pt x="1281546" y="685800"/>
                </a:lnTo>
                <a:lnTo>
                  <a:pt x="1156855" y="803564"/>
                </a:lnTo>
                <a:lnTo>
                  <a:pt x="1080655" y="900546"/>
                </a:lnTo>
                <a:lnTo>
                  <a:pt x="955964" y="872837"/>
                </a:lnTo>
                <a:lnTo>
                  <a:pt x="810491" y="942109"/>
                </a:lnTo>
                <a:lnTo>
                  <a:pt x="630382" y="955964"/>
                </a:lnTo>
                <a:lnTo>
                  <a:pt x="588818" y="893618"/>
                </a:lnTo>
                <a:lnTo>
                  <a:pt x="381000" y="928255"/>
                </a:lnTo>
                <a:lnTo>
                  <a:pt x="242455" y="893618"/>
                </a:lnTo>
                <a:lnTo>
                  <a:pt x="228600" y="803564"/>
                </a:lnTo>
                <a:lnTo>
                  <a:pt x="124691" y="782782"/>
                </a:lnTo>
                <a:lnTo>
                  <a:pt x="13855" y="671946"/>
                </a:lnTo>
                <a:lnTo>
                  <a:pt x="0" y="436418"/>
                </a:lnTo>
                <a:lnTo>
                  <a:pt x="83127" y="221673"/>
                </a:lnTo>
                <a:lnTo>
                  <a:pt x="221673" y="69273"/>
                </a:lnTo>
                <a:lnTo>
                  <a:pt x="228600" y="76200"/>
                </a:lnTo>
              </a:path>
            </a:pathLst>
          </a:cu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en-US" altLang="zh-CN" sz="3200" b="1">
                <a:solidFill>
                  <a:srgbClr val="FF0000"/>
                </a:solidFill>
              </a:rPr>
              <a:t>5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5" name="任意多边形 9"/>
          <p:cNvSpPr/>
          <p:nvPr/>
        </p:nvSpPr>
        <p:spPr>
          <a:xfrm>
            <a:off x="2470150" y="1563688"/>
            <a:ext cx="1392238" cy="965200"/>
          </a:xfrm>
          <a:custGeom>
            <a:gdLst>
              <a:gd name="connsiteX0" fmla="*/ 249382 w 1392382"/>
              <a:gd name="connsiteY0" fmla="*/ 55418 h 962891"/>
              <a:gd name="connsiteX1" fmla="*/ 284018 w 1392382"/>
              <a:gd name="connsiteY1" fmla="*/ 34637 h 962891"/>
              <a:gd name="connsiteX2" fmla="*/ 304800 w 1392382"/>
              <a:gd name="connsiteY2" fmla="*/ 13855 h 962891"/>
              <a:gd name="connsiteX3" fmla="*/ 325582 w 1392382"/>
              <a:gd name="connsiteY3" fmla="*/ 0 h 962891"/>
              <a:gd name="connsiteX4" fmla="*/ 367146 w 1392382"/>
              <a:gd name="connsiteY4" fmla="*/ 13855 h 962891"/>
              <a:gd name="connsiteX5" fmla="*/ 401782 w 1392382"/>
              <a:gd name="connsiteY5" fmla="*/ 48491 h 962891"/>
              <a:gd name="connsiteX6" fmla="*/ 429491 w 1392382"/>
              <a:gd name="connsiteY6" fmla="*/ 90055 h 962891"/>
              <a:gd name="connsiteX7" fmla="*/ 443346 w 1392382"/>
              <a:gd name="connsiteY7" fmla="*/ 110837 h 962891"/>
              <a:gd name="connsiteX8" fmla="*/ 464127 w 1392382"/>
              <a:gd name="connsiteY8" fmla="*/ 124691 h 962891"/>
              <a:gd name="connsiteX9" fmla="*/ 477982 w 1392382"/>
              <a:gd name="connsiteY9" fmla="*/ 103909 h 962891"/>
              <a:gd name="connsiteX10" fmla="*/ 498764 w 1392382"/>
              <a:gd name="connsiteY10" fmla="*/ 96982 h 962891"/>
              <a:gd name="connsiteX11" fmla="*/ 519546 w 1392382"/>
              <a:gd name="connsiteY11" fmla="*/ 83128 h 962891"/>
              <a:gd name="connsiteX12" fmla="*/ 568037 w 1392382"/>
              <a:gd name="connsiteY12" fmla="*/ 110837 h 962891"/>
              <a:gd name="connsiteX13" fmla="*/ 609600 w 1392382"/>
              <a:gd name="connsiteY13" fmla="*/ 96982 h 962891"/>
              <a:gd name="connsiteX14" fmla="*/ 630382 w 1392382"/>
              <a:gd name="connsiteY14" fmla="*/ 55418 h 962891"/>
              <a:gd name="connsiteX15" fmla="*/ 651164 w 1392382"/>
              <a:gd name="connsiteY15" fmla="*/ 41564 h 962891"/>
              <a:gd name="connsiteX16" fmla="*/ 671946 w 1392382"/>
              <a:gd name="connsiteY16" fmla="*/ 62346 h 962891"/>
              <a:gd name="connsiteX17" fmla="*/ 692727 w 1392382"/>
              <a:gd name="connsiteY17" fmla="*/ 90055 h 962891"/>
              <a:gd name="connsiteX18" fmla="*/ 734291 w 1392382"/>
              <a:gd name="connsiteY18" fmla="*/ 117764 h 962891"/>
              <a:gd name="connsiteX19" fmla="*/ 762000 w 1392382"/>
              <a:gd name="connsiteY19" fmla="*/ 96982 h 962891"/>
              <a:gd name="connsiteX20" fmla="*/ 782782 w 1392382"/>
              <a:gd name="connsiteY20" fmla="*/ 90055 h 962891"/>
              <a:gd name="connsiteX21" fmla="*/ 817418 w 1392382"/>
              <a:gd name="connsiteY21" fmla="*/ 55418 h 962891"/>
              <a:gd name="connsiteX22" fmla="*/ 921327 w 1392382"/>
              <a:gd name="connsiteY22" fmla="*/ 48491 h 962891"/>
              <a:gd name="connsiteX23" fmla="*/ 949037 w 1392382"/>
              <a:gd name="connsiteY23" fmla="*/ 41564 h 962891"/>
              <a:gd name="connsiteX24" fmla="*/ 969818 w 1392382"/>
              <a:gd name="connsiteY24" fmla="*/ 27709 h 962891"/>
              <a:gd name="connsiteX25" fmla="*/ 1025237 w 1392382"/>
              <a:gd name="connsiteY25" fmla="*/ 13855 h 962891"/>
              <a:gd name="connsiteX26" fmla="*/ 1052946 w 1392382"/>
              <a:gd name="connsiteY26" fmla="*/ 6928 h 962891"/>
              <a:gd name="connsiteX27" fmla="*/ 1094509 w 1392382"/>
              <a:gd name="connsiteY27" fmla="*/ 13855 h 962891"/>
              <a:gd name="connsiteX28" fmla="*/ 1156855 w 1392382"/>
              <a:gd name="connsiteY28" fmla="*/ 62346 h 962891"/>
              <a:gd name="connsiteX29" fmla="*/ 1274618 w 1392382"/>
              <a:gd name="connsiteY29" fmla="*/ 69273 h 962891"/>
              <a:gd name="connsiteX30" fmla="*/ 1316182 w 1392382"/>
              <a:gd name="connsiteY30" fmla="*/ 83128 h 962891"/>
              <a:gd name="connsiteX31" fmla="*/ 1357746 w 1392382"/>
              <a:gd name="connsiteY31" fmla="*/ 110837 h 962891"/>
              <a:gd name="connsiteX32" fmla="*/ 1385455 w 1392382"/>
              <a:gd name="connsiteY32" fmla="*/ 173182 h 962891"/>
              <a:gd name="connsiteX33" fmla="*/ 1392382 w 1392382"/>
              <a:gd name="connsiteY33" fmla="*/ 193964 h 962891"/>
              <a:gd name="connsiteX34" fmla="*/ 1385455 w 1392382"/>
              <a:gd name="connsiteY34" fmla="*/ 228600 h 962891"/>
              <a:gd name="connsiteX35" fmla="*/ 1378527 w 1392382"/>
              <a:gd name="connsiteY35" fmla="*/ 249382 h 962891"/>
              <a:gd name="connsiteX36" fmla="*/ 1371600 w 1392382"/>
              <a:gd name="connsiteY36" fmla="*/ 346364 h 962891"/>
              <a:gd name="connsiteX37" fmla="*/ 1350818 w 1392382"/>
              <a:gd name="connsiteY37" fmla="*/ 367146 h 962891"/>
              <a:gd name="connsiteX38" fmla="*/ 1309255 w 1392382"/>
              <a:gd name="connsiteY38" fmla="*/ 381000 h 962891"/>
              <a:gd name="connsiteX39" fmla="*/ 1316182 w 1392382"/>
              <a:gd name="connsiteY39" fmla="*/ 408709 h 962891"/>
              <a:gd name="connsiteX40" fmla="*/ 1323109 w 1392382"/>
              <a:gd name="connsiteY40" fmla="*/ 443346 h 962891"/>
              <a:gd name="connsiteX41" fmla="*/ 1330037 w 1392382"/>
              <a:gd name="connsiteY41" fmla="*/ 464128 h 962891"/>
              <a:gd name="connsiteX42" fmla="*/ 1323109 w 1392382"/>
              <a:gd name="connsiteY42" fmla="*/ 484909 h 962891"/>
              <a:gd name="connsiteX43" fmla="*/ 1302327 w 1392382"/>
              <a:gd name="connsiteY43" fmla="*/ 491837 h 962891"/>
              <a:gd name="connsiteX44" fmla="*/ 1316182 w 1392382"/>
              <a:gd name="connsiteY44" fmla="*/ 533400 h 962891"/>
              <a:gd name="connsiteX45" fmla="*/ 1330037 w 1392382"/>
              <a:gd name="connsiteY45" fmla="*/ 581891 h 962891"/>
              <a:gd name="connsiteX46" fmla="*/ 1323109 w 1392382"/>
              <a:gd name="connsiteY46" fmla="*/ 671946 h 962891"/>
              <a:gd name="connsiteX47" fmla="*/ 1295400 w 1392382"/>
              <a:gd name="connsiteY47" fmla="*/ 713509 h 962891"/>
              <a:gd name="connsiteX48" fmla="*/ 1281546 w 1392382"/>
              <a:gd name="connsiteY48" fmla="*/ 755073 h 962891"/>
              <a:gd name="connsiteX49" fmla="*/ 1274618 w 1392382"/>
              <a:gd name="connsiteY49" fmla="*/ 775855 h 962891"/>
              <a:gd name="connsiteX50" fmla="*/ 1267691 w 1392382"/>
              <a:gd name="connsiteY50" fmla="*/ 838200 h 962891"/>
              <a:gd name="connsiteX51" fmla="*/ 1253837 w 1392382"/>
              <a:gd name="connsiteY51" fmla="*/ 858982 h 962891"/>
              <a:gd name="connsiteX52" fmla="*/ 1205346 w 1392382"/>
              <a:gd name="connsiteY52" fmla="*/ 886691 h 962891"/>
              <a:gd name="connsiteX53" fmla="*/ 1191491 w 1392382"/>
              <a:gd name="connsiteY53" fmla="*/ 907473 h 962891"/>
              <a:gd name="connsiteX54" fmla="*/ 1163782 w 1392382"/>
              <a:gd name="connsiteY54" fmla="*/ 942109 h 962891"/>
              <a:gd name="connsiteX55" fmla="*/ 1122218 w 1392382"/>
              <a:gd name="connsiteY55" fmla="*/ 955964 h 962891"/>
              <a:gd name="connsiteX56" fmla="*/ 1101437 w 1392382"/>
              <a:gd name="connsiteY56" fmla="*/ 962891 h 962891"/>
              <a:gd name="connsiteX57" fmla="*/ 1073727 w 1392382"/>
              <a:gd name="connsiteY57" fmla="*/ 955964 h 962891"/>
              <a:gd name="connsiteX58" fmla="*/ 1032164 w 1392382"/>
              <a:gd name="connsiteY58" fmla="*/ 949037 h 962891"/>
              <a:gd name="connsiteX59" fmla="*/ 990600 w 1392382"/>
              <a:gd name="connsiteY59" fmla="*/ 935182 h 962891"/>
              <a:gd name="connsiteX60" fmla="*/ 789709 w 1392382"/>
              <a:gd name="connsiteY60" fmla="*/ 928255 h 962891"/>
              <a:gd name="connsiteX61" fmla="*/ 768927 w 1392382"/>
              <a:gd name="connsiteY61" fmla="*/ 907473 h 962891"/>
              <a:gd name="connsiteX62" fmla="*/ 748146 w 1392382"/>
              <a:gd name="connsiteY62" fmla="*/ 900546 h 962891"/>
              <a:gd name="connsiteX63" fmla="*/ 727364 w 1392382"/>
              <a:gd name="connsiteY63" fmla="*/ 886691 h 962891"/>
              <a:gd name="connsiteX64" fmla="*/ 644237 w 1392382"/>
              <a:gd name="connsiteY64" fmla="*/ 900546 h 962891"/>
              <a:gd name="connsiteX65" fmla="*/ 623455 w 1392382"/>
              <a:gd name="connsiteY65" fmla="*/ 914400 h 962891"/>
              <a:gd name="connsiteX66" fmla="*/ 581891 w 1392382"/>
              <a:gd name="connsiteY66" fmla="*/ 935182 h 962891"/>
              <a:gd name="connsiteX67" fmla="*/ 443346 w 1392382"/>
              <a:gd name="connsiteY67" fmla="*/ 921328 h 962891"/>
              <a:gd name="connsiteX68" fmla="*/ 374073 w 1392382"/>
              <a:gd name="connsiteY68" fmla="*/ 914400 h 962891"/>
              <a:gd name="connsiteX69" fmla="*/ 332509 w 1392382"/>
              <a:gd name="connsiteY69" fmla="*/ 900546 h 962891"/>
              <a:gd name="connsiteX70" fmla="*/ 290946 w 1392382"/>
              <a:gd name="connsiteY70" fmla="*/ 872837 h 962891"/>
              <a:gd name="connsiteX71" fmla="*/ 263237 w 1392382"/>
              <a:gd name="connsiteY71" fmla="*/ 831273 h 962891"/>
              <a:gd name="connsiteX72" fmla="*/ 256309 w 1392382"/>
              <a:gd name="connsiteY72" fmla="*/ 810491 h 962891"/>
              <a:gd name="connsiteX73" fmla="*/ 235527 w 1392382"/>
              <a:gd name="connsiteY73" fmla="*/ 755073 h 962891"/>
              <a:gd name="connsiteX74" fmla="*/ 214746 w 1392382"/>
              <a:gd name="connsiteY74" fmla="*/ 741218 h 962891"/>
              <a:gd name="connsiteX75" fmla="*/ 200891 w 1392382"/>
              <a:gd name="connsiteY75" fmla="*/ 720437 h 962891"/>
              <a:gd name="connsiteX76" fmla="*/ 180109 w 1392382"/>
              <a:gd name="connsiteY76" fmla="*/ 713509 h 962891"/>
              <a:gd name="connsiteX77" fmla="*/ 159327 w 1392382"/>
              <a:gd name="connsiteY77" fmla="*/ 699655 h 962891"/>
              <a:gd name="connsiteX78" fmla="*/ 152400 w 1392382"/>
              <a:gd name="connsiteY78" fmla="*/ 678873 h 962891"/>
              <a:gd name="connsiteX79" fmla="*/ 131618 w 1392382"/>
              <a:gd name="connsiteY79" fmla="*/ 665018 h 962891"/>
              <a:gd name="connsiteX80" fmla="*/ 117764 w 1392382"/>
              <a:gd name="connsiteY80" fmla="*/ 644237 h 962891"/>
              <a:gd name="connsiteX81" fmla="*/ 90055 w 1392382"/>
              <a:gd name="connsiteY81" fmla="*/ 609600 h 962891"/>
              <a:gd name="connsiteX82" fmla="*/ 83127 w 1392382"/>
              <a:gd name="connsiteY82" fmla="*/ 588818 h 962891"/>
              <a:gd name="connsiteX83" fmla="*/ 62346 w 1392382"/>
              <a:gd name="connsiteY83" fmla="*/ 568037 h 962891"/>
              <a:gd name="connsiteX84" fmla="*/ 55418 w 1392382"/>
              <a:gd name="connsiteY84" fmla="*/ 547255 h 962891"/>
              <a:gd name="connsiteX85" fmla="*/ 34637 w 1392382"/>
              <a:gd name="connsiteY85" fmla="*/ 533400 h 962891"/>
              <a:gd name="connsiteX86" fmla="*/ 20782 w 1392382"/>
              <a:gd name="connsiteY86" fmla="*/ 491837 h 962891"/>
              <a:gd name="connsiteX87" fmla="*/ 27709 w 1392382"/>
              <a:gd name="connsiteY87" fmla="*/ 415637 h 962891"/>
              <a:gd name="connsiteX88" fmla="*/ 48491 w 1392382"/>
              <a:gd name="connsiteY88" fmla="*/ 422564 h 962891"/>
              <a:gd name="connsiteX89" fmla="*/ 41564 w 1392382"/>
              <a:gd name="connsiteY89" fmla="*/ 394855 h 962891"/>
              <a:gd name="connsiteX90" fmla="*/ 27709 w 1392382"/>
              <a:gd name="connsiteY90" fmla="*/ 353291 h 962891"/>
              <a:gd name="connsiteX91" fmla="*/ 20782 w 1392382"/>
              <a:gd name="connsiteY91" fmla="*/ 332509 h 962891"/>
              <a:gd name="connsiteX92" fmla="*/ 13855 w 1392382"/>
              <a:gd name="connsiteY92" fmla="*/ 297873 h 962891"/>
              <a:gd name="connsiteX93" fmla="*/ 0 w 1392382"/>
              <a:gd name="connsiteY93" fmla="*/ 256309 h 962891"/>
              <a:gd name="connsiteX94" fmla="*/ 6927 w 1392382"/>
              <a:gd name="connsiteY94" fmla="*/ 221673 h 962891"/>
              <a:gd name="connsiteX95" fmla="*/ 13855 w 1392382"/>
              <a:gd name="connsiteY95" fmla="*/ 200891 h 962891"/>
              <a:gd name="connsiteX96" fmla="*/ 34637 w 1392382"/>
              <a:gd name="connsiteY96" fmla="*/ 193964 h 962891"/>
              <a:gd name="connsiteX97" fmla="*/ 90055 w 1392382"/>
              <a:gd name="connsiteY97" fmla="*/ 152400 h 962891"/>
              <a:gd name="connsiteX98" fmla="*/ 110837 w 1392382"/>
              <a:gd name="connsiteY98" fmla="*/ 138546 h 962891"/>
              <a:gd name="connsiteX99" fmla="*/ 131618 w 1392382"/>
              <a:gd name="connsiteY99" fmla="*/ 131618 h 962891"/>
              <a:gd name="connsiteX100" fmla="*/ 152400 w 1392382"/>
              <a:gd name="connsiteY100" fmla="*/ 110837 h 962891"/>
              <a:gd name="connsiteX101" fmla="*/ 173182 w 1392382"/>
              <a:gd name="connsiteY101" fmla="*/ 103909 h 962891"/>
              <a:gd name="connsiteX102" fmla="*/ 214746 w 1392382"/>
              <a:gd name="connsiteY102" fmla="*/ 76200 h 962891"/>
              <a:gd name="connsiteX103" fmla="*/ 235527 w 1392382"/>
              <a:gd name="connsiteY103" fmla="*/ 62346 h 962891"/>
              <a:gd name="connsiteX104" fmla="*/ 256309 w 1392382"/>
              <a:gd name="connsiteY104" fmla="*/ 69273 h 962891"/>
              <a:gd name="connsiteX105" fmla="*/ 284018 w 1392382"/>
              <a:gd name="connsiteY105" fmla="*/ 110837 h 9628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1392382" h="962891">
                <a:moveTo>
                  <a:pt x="249382" y="55418"/>
                </a:moveTo>
                <a:cubicBezTo>
                  <a:pt x="260927" y="48491"/>
                  <a:pt x="273247" y="42715"/>
                  <a:pt x="284018" y="34637"/>
                </a:cubicBezTo>
                <a:cubicBezTo>
                  <a:pt x="291855" y="28759"/>
                  <a:pt x="297274" y="20127"/>
                  <a:pt x="304800" y="13855"/>
                </a:cubicBezTo>
                <a:cubicBezTo>
                  <a:pt x="311196" y="8525"/>
                  <a:pt x="318655" y="4618"/>
                  <a:pt x="325582" y="0"/>
                </a:cubicBezTo>
                <a:cubicBezTo>
                  <a:pt x="339437" y="4618"/>
                  <a:pt x="359045" y="1703"/>
                  <a:pt x="367146" y="13855"/>
                </a:cubicBezTo>
                <a:cubicBezTo>
                  <a:pt x="385618" y="41564"/>
                  <a:pt x="374073" y="30019"/>
                  <a:pt x="401782" y="48491"/>
                </a:cubicBezTo>
                <a:lnTo>
                  <a:pt x="429491" y="90055"/>
                </a:lnTo>
                <a:cubicBezTo>
                  <a:pt x="434109" y="96982"/>
                  <a:pt x="436419" y="106219"/>
                  <a:pt x="443346" y="110837"/>
                </a:cubicBezTo>
                <a:lnTo>
                  <a:pt x="464127" y="124691"/>
                </a:lnTo>
                <a:cubicBezTo>
                  <a:pt x="468745" y="117764"/>
                  <a:pt x="471481" y="109110"/>
                  <a:pt x="477982" y="103909"/>
                </a:cubicBezTo>
                <a:cubicBezTo>
                  <a:pt x="483684" y="99348"/>
                  <a:pt x="492233" y="100247"/>
                  <a:pt x="498764" y="96982"/>
                </a:cubicBezTo>
                <a:cubicBezTo>
                  <a:pt x="506211" y="93259"/>
                  <a:pt x="512619" y="87746"/>
                  <a:pt x="519546" y="83128"/>
                </a:cubicBezTo>
                <a:cubicBezTo>
                  <a:pt x="527663" y="88539"/>
                  <a:pt x="559248" y="110837"/>
                  <a:pt x="568037" y="110837"/>
                </a:cubicBezTo>
                <a:cubicBezTo>
                  <a:pt x="582641" y="110837"/>
                  <a:pt x="609600" y="96982"/>
                  <a:pt x="609600" y="96982"/>
                </a:cubicBezTo>
                <a:cubicBezTo>
                  <a:pt x="615234" y="80079"/>
                  <a:pt x="616952" y="68847"/>
                  <a:pt x="630382" y="55418"/>
                </a:cubicBezTo>
                <a:cubicBezTo>
                  <a:pt x="636269" y="49531"/>
                  <a:pt x="644237" y="46182"/>
                  <a:pt x="651164" y="41564"/>
                </a:cubicBezTo>
                <a:cubicBezTo>
                  <a:pt x="658091" y="48491"/>
                  <a:pt x="665570" y="54908"/>
                  <a:pt x="671946" y="62346"/>
                </a:cubicBezTo>
                <a:cubicBezTo>
                  <a:pt x="679459" y="71112"/>
                  <a:pt x="684098" y="82385"/>
                  <a:pt x="692727" y="90055"/>
                </a:cubicBezTo>
                <a:cubicBezTo>
                  <a:pt x="705172" y="101117"/>
                  <a:pt x="734291" y="117764"/>
                  <a:pt x="734291" y="117764"/>
                </a:cubicBezTo>
                <a:cubicBezTo>
                  <a:pt x="743527" y="110837"/>
                  <a:pt x="751976" y="102710"/>
                  <a:pt x="762000" y="96982"/>
                </a:cubicBezTo>
                <a:cubicBezTo>
                  <a:pt x="768340" y="93359"/>
                  <a:pt x="777080" y="94616"/>
                  <a:pt x="782782" y="90055"/>
                </a:cubicBezTo>
                <a:cubicBezTo>
                  <a:pt x="799795" y="76445"/>
                  <a:pt x="791170" y="59793"/>
                  <a:pt x="817418" y="55418"/>
                </a:cubicBezTo>
                <a:cubicBezTo>
                  <a:pt x="851659" y="49711"/>
                  <a:pt x="886691" y="50800"/>
                  <a:pt x="921327" y="48491"/>
                </a:cubicBezTo>
                <a:cubicBezTo>
                  <a:pt x="930564" y="46182"/>
                  <a:pt x="940286" y="45314"/>
                  <a:pt x="949037" y="41564"/>
                </a:cubicBezTo>
                <a:cubicBezTo>
                  <a:pt x="956689" y="38284"/>
                  <a:pt x="961994" y="30554"/>
                  <a:pt x="969818" y="27709"/>
                </a:cubicBezTo>
                <a:cubicBezTo>
                  <a:pt x="987713" y="21202"/>
                  <a:pt x="1006764" y="18473"/>
                  <a:pt x="1025237" y="13855"/>
                </a:cubicBezTo>
                <a:lnTo>
                  <a:pt x="1052946" y="6928"/>
                </a:lnTo>
                <a:cubicBezTo>
                  <a:pt x="1066800" y="9237"/>
                  <a:pt x="1081674" y="8151"/>
                  <a:pt x="1094509" y="13855"/>
                </a:cubicBezTo>
                <a:cubicBezTo>
                  <a:pt x="1127862" y="28679"/>
                  <a:pt x="1105785" y="59342"/>
                  <a:pt x="1156855" y="62346"/>
                </a:cubicBezTo>
                <a:lnTo>
                  <a:pt x="1274618" y="69273"/>
                </a:lnTo>
                <a:cubicBezTo>
                  <a:pt x="1288473" y="73891"/>
                  <a:pt x="1304031" y="75027"/>
                  <a:pt x="1316182" y="83128"/>
                </a:cubicBezTo>
                <a:lnTo>
                  <a:pt x="1357746" y="110837"/>
                </a:lnTo>
                <a:cubicBezTo>
                  <a:pt x="1379700" y="143769"/>
                  <a:pt x="1368968" y="123721"/>
                  <a:pt x="1385455" y="173182"/>
                </a:cubicBezTo>
                <a:lnTo>
                  <a:pt x="1392382" y="193964"/>
                </a:lnTo>
                <a:cubicBezTo>
                  <a:pt x="1390073" y="205509"/>
                  <a:pt x="1388311" y="217178"/>
                  <a:pt x="1385455" y="228600"/>
                </a:cubicBezTo>
                <a:cubicBezTo>
                  <a:pt x="1383684" y="235684"/>
                  <a:pt x="1379380" y="242130"/>
                  <a:pt x="1378527" y="249382"/>
                </a:cubicBezTo>
                <a:cubicBezTo>
                  <a:pt x="1374740" y="281570"/>
                  <a:pt x="1379023" y="314816"/>
                  <a:pt x="1371600" y="346364"/>
                </a:cubicBezTo>
                <a:cubicBezTo>
                  <a:pt x="1369356" y="355900"/>
                  <a:pt x="1359382" y="362388"/>
                  <a:pt x="1350818" y="367146"/>
                </a:cubicBezTo>
                <a:cubicBezTo>
                  <a:pt x="1338052" y="374238"/>
                  <a:pt x="1309255" y="381000"/>
                  <a:pt x="1309255" y="381000"/>
                </a:cubicBezTo>
                <a:cubicBezTo>
                  <a:pt x="1311564" y="390236"/>
                  <a:pt x="1314117" y="399415"/>
                  <a:pt x="1316182" y="408709"/>
                </a:cubicBezTo>
                <a:cubicBezTo>
                  <a:pt x="1318736" y="420203"/>
                  <a:pt x="1320253" y="431923"/>
                  <a:pt x="1323109" y="443346"/>
                </a:cubicBezTo>
                <a:cubicBezTo>
                  <a:pt x="1324880" y="450430"/>
                  <a:pt x="1327728" y="457201"/>
                  <a:pt x="1330037" y="464128"/>
                </a:cubicBezTo>
                <a:cubicBezTo>
                  <a:pt x="1327728" y="471055"/>
                  <a:pt x="1328272" y="479746"/>
                  <a:pt x="1323109" y="484909"/>
                </a:cubicBezTo>
                <a:cubicBezTo>
                  <a:pt x="1317946" y="490072"/>
                  <a:pt x="1303360" y="484608"/>
                  <a:pt x="1302327" y="491837"/>
                </a:cubicBezTo>
                <a:cubicBezTo>
                  <a:pt x="1300262" y="506294"/>
                  <a:pt x="1312640" y="519232"/>
                  <a:pt x="1316182" y="533400"/>
                </a:cubicBezTo>
                <a:cubicBezTo>
                  <a:pt x="1324880" y="568193"/>
                  <a:pt x="1320098" y="552077"/>
                  <a:pt x="1330037" y="581891"/>
                </a:cubicBezTo>
                <a:cubicBezTo>
                  <a:pt x="1327728" y="611909"/>
                  <a:pt x="1330771" y="642830"/>
                  <a:pt x="1323109" y="671946"/>
                </a:cubicBezTo>
                <a:cubicBezTo>
                  <a:pt x="1318871" y="688049"/>
                  <a:pt x="1295400" y="713509"/>
                  <a:pt x="1295400" y="713509"/>
                </a:cubicBezTo>
                <a:lnTo>
                  <a:pt x="1281546" y="755073"/>
                </a:lnTo>
                <a:lnTo>
                  <a:pt x="1274618" y="775855"/>
                </a:lnTo>
                <a:cubicBezTo>
                  <a:pt x="1272309" y="796637"/>
                  <a:pt x="1272762" y="817915"/>
                  <a:pt x="1267691" y="838200"/>
                </a:cubicBezTo>
                <a:cubicBezTo>
                  <a:pt x="1265672" y="846277"/>
                  <a:pt x="1259724" y="853095"/>
                  <a:pt x="1253837" y="858982"/>
                </a:cubicBezTo>
                <a:cubicBezTo>
                  <a:pt x="1244045" y="868775"/>
                  <a:pt x="1216214" y="881257"/>
                  <a:pt x="1205346" y="886691"/>
                </a:cubicBezTo>
                <a:cubicBezTo>
                  <a:pt x="1200728" y="893618"/>
                  <a:pt x="1195214" y="900026"/>
                  <a:pt x="1191491" y="907473"/>
                </a:cubicBezTo>
                <a:cubicBezTo>
                  <a:pt x="1179150" y="932156"/>
                  <a:pt x="1193811" y="928763"/>
                  <a:pt x="1163782" y="942109"/>
                </a:cubicBezTo>
                <a:cubicBezTo>
                  <a:pt x="1150437" y="948040"/>
                  <a:pt x="1136073" y="951346"/>
                  <a:pt x="1122218" y="955964"/>
                </a:cubicBezTo>
                <a:lnTo>
                  <a:pt x="1101437" y="962891"/>
                </a:lnTo>
                <a:cubicBezTo>
                  <a:pt x="1092200" y="960582"/>
                  <a:pt x="1083063" y="957831"/>
                  <a:pt x="1073727" y="955964"/>
                </a:cubicBezTo>
                <a:cubicBezTo>
                  <a:pt x="1059954" y="953210"/>
                  <a:pt x="1045790" y="952444"/>
                  <a:pt x="1032164" y="949037"/>
                </a:cubicBezTo>
                <a:cubicBezTo>
                  <a:pt x="1017996" y="945495"/>
                  <a:pt x="1005195" y="935685"/>
                  <a:pt x="990600" y="935182"/>
                </a:cubicBezTo>
                <a:lnTo>
                  <a:pt x="789709" y="928255"/>
                </a:lnTo>
                <a:cubicBezTo>
                  <a:pt x="782782" y="921328"/>
                  <a:pt x="777078" y="912907"/>
                  <a:pt x="768927" y="907473"/>
                </a:cubicBezTo>
                <a:cubicBezTo>
                  <a:pt x="762852" y="903423"/>
                  <a:pt x="754677" y="903811"/>
                  <a:pt x="748146" y="900546"/>
                </a:cubicBezTo>
                <a:cubicBezTo>
                  <a:pt x="740699" y="896823"/>
                  <a:pt x="734291" y="891309"/>
                  <a:pt x="727364" y="886691"/>
                </a:cubicBezTo>
                <a:cubicBezTo>
                  <a:pt x="715135" y="888220"/>
                  <a:pt x="663088" y="892467"/>
                  <a:pt x="644237" y="900546"/>
                </a:cubicBezTo>
                <a:cubicBezTo>
                  <a:pt x="636585" y="903826"/>
                  <a:pt x="630902" y="910677"/>
                  <a:pt x="623455" y="914400"/>
                </a:cubicBezTo>
                <a:cubicBezTo>
                  <a:pt x="566095" y="943080"/>
                  <a:pt x="641448" y="895479"/>
                  <a:pt x="581891" y="935182"/>
                </a:cubicBezTo>
                <a:cubicBezTo>
                  <a:pt x="522438" y="915365"/>
                  <a:pt x="575757" y="931137"/>
                  <a:pt x="443346" y="921328"/>
                </a:cubicBezTo>
                <a:cubicBezTo>
                  <a:pt x="420203" y="919614"/>
                  <a:pt x="397164" y="916709"/>
                  <a:pt x="374073" y="914400"/>
                </a:cubicBezTo>
                <a:cubicBezTo>
                  <a:pt x="360218" y="909782"/>
                  <a:pt x="344660" y="908647"/>
                  <a:pt x="332509" y="900546"/>
                </a:cubicBezTo>
                <a:lnTo>
                  <a:pt x="290946" y="872837"/>
                </a:lnTo>
                <a:cubicBezTo>
                  <a:pt x="281710" y="858982"/>
                  <a:pt x="268503" y="847070"/>
                  <a:pt x="263237" y="831273"/>
                </a:cubicBezTo>
                <a:cubicBezTo>
                  <a:pt x="260928" y="824346"/>
                  <a:pt x="258080" y="817575"/>
                  <a:pt x="256309" y="810491"/>
                </a:cubicBezTo>
                <a:cubicBezTo>
                  <a:pt x="249700" y="784054"/>
                  <a:pt x="254534" y="774081"/>
                  <a:pt x="235527" y="755073"/>
                </a:cubicBezTo>
                <a:cubicBezTo>
                  <a:pt x="229640" y="749186"/>
                  <a:pt x="221673" y="745836"/>
                  <a:pt x="214746" y="741218"/>
                </a:cubicBezTo>
                <a:cubicBezTo>
                  <a:pt x="210128" y="734291"/>
                  <a:pt x="207392" y="725638"/>
                  <a:pt x="200891" y="720437"/>
                </a:cubicBezTo>
                <a:cubicBezTo>
                  <a:pt x="195189" y="715875"/>
                  <a:pt x="186640" y="716775"/>
                  <a:pt x="180109" y="713509"/>
                </a:cubicBezTo>
                <a:cubicBezTo>
                  <a:pt x="172662" y="709786"/>
                  <a:pt x="166254" y="704273"/>
                  <a:pt x="159327" y="699655"/>
                </a:cubicBezTo>
                <a:cubicBezTo>
                  <a:pt x="157018" y="692728"/>
                  <a:pt x="156961" y="684575"/>
                  <a:pt x="152400" y="678873"/>
                </a:cubicBezTo>
                <a:cubicBezTo>
                  <a:pt x="147199" y="672372"/>
                  <a:pt x="137505" y="670905"/>
                  <a:pt x="131618" y="665018"/>
                </a:cubicBezTo>
                <a:cubicBezTo>
                  <a:pt x="125731" y="659131"/>
                  <a:pt x="122382" y="651164"/>
                  <a:pt x="117764" y="644237"/>
                </a:cubicBezTo>
                <a:cubicBezTo>
                  <a:pt x="100354" y="592004"/>
                  <a:pt x="125864" y="654360"/>
                  <a:pt x="90055" y="609600"/>
                </a:cubicBezTo>
                <a:cubicBezTo>
                  <a:pt x="85493" y="603898"/>
                  <a:pt x="87178" y="594894"/>
                  <a:pt x="83127" y="588818"/>
                </a:cubicBezTo>
                <a:cubicBezTo>
                  <a:pt x="77693" y="580667"/>
                  <a:pt x="69273" y="574964"/>
                  <a:pt x="62346" y="568037"/>
                </a:cubicBezTo>
                <a:cubicBezTo>
                  <a:pt x="60037" y="561110"/>
                  <a:pt x="59980" y="552957"/>
                  <a:pt x="55418" y="547255"/>
                </a:cubicBezTo>
                <a:cubicBezTo>
                  <a:pt x="50217" y="540754"/>
                  <a:pt x="39049" y="540460"/>
                  <a:pt x="34637" y="533400"/>
                </a:cubicBezTo>
                <a:cubicBezTo>
                  <a:pt x="26897" y="521016"/>
                  <a:pt x="20782" y="491837"/>
                  <a:pt x="20782" y="491837"/>
                </a:cubicBezTo>
                <a:cubicBezTo>
                  <a:pt x="23091" y="466437"/>
                  <a:pt x="18237" y="439318"/>
                  <a:pt x="27709" y="415637"/>
                </a:cubicBezTo>
                <a:cubicBezTo>
                  <a:pt x="30421" y="408857"/>
                  <a:pt x="44441" y="428640"/>
                  <a:pt x="48491" y="422564"/>
                </a:cubicBezTo>
                <a:cubicBezTo>
                  <a:pt x="53772" y="414642"/>
                  <a:pt x="44300" y="403974"/>
                  <a:pt x="41564" y="394855"/>
                </a:cubicBezTo>
                <a:cubicBezTo>
                  <a:pt x="37368" y="380867"/>
                  <a:pt x="32327" y="367146"/>
                  <a:pt x="27709" y="353291"/>
                </a:cubicBezTo>
                <a:cubicBezTo>
                  <a:pt x="25400" y="346364"/>
                  <a:pt x="22214" y="339669"/>
                  <a:pt x="20782" y="332509"/>
                </a:cubicBezTo>
                <a:cubicBezTo>
                  <a:pt x="18473" y="320964"/>
                  <a:pt x="16953" y="309232"/>
                  <a:pt x="13855" y="297873"/>
                </a:cubicBezTo>
                <a:cubicBezTo>
                  <a:pt x="10012" y="283783"/>
                  <a:pt x="0" y="256309"/>
                  <a:pt x="0" y="256309"/>
                </a:cubicBezTo>
                <a:cubicBezTo>
                  <a:pt x="2309" y="244764"/>
                  <a:pt x="4071" y="233095"/>
                  <a:pt x="6927" y="221673"/>
                </a:cubicBezTo>
                <a:cubicBezTo>
                  <a:pt x="8698" y="214589"/>
                  <a:pt x="8692" y="206054"/>
                  <a:pt x="13855" y="200891"/>
                </a:cubicBezTo>
                <a:cubicBezTo>
                  <a:pt x="19018" y="195728"/>
                  <a:pt x="27710" y="196273"/>
                  <a:pt x="34637" y="193964"/>
                </a:cubicBezTo>
                <a:cubicBezTo>
                  <a:pt x="53110" y="180109"/>
                  <a:pt x="70842" y="165208"/>
                  <a:pt x="90055" y="152400"/>
                </a:cubicBezTo>
                <a:cubicBezTo>
                  <a:pt x="96982" y="147782"/>
                  <a:pt x="103390" y="142269"/>
                  <a:pt x="110837" y="138546"/>
                </a:cubicBezTo>
                <a:cubicBezTo>
                  <a:pt x="117368" y="135280"/>
                  <a:pt x="124691" y="133927"/>
                  <a:pt x="131618" y="131618"/>
                </a:cubicBezTo>
                <a:cubicBezTo>
                  <a:pt x="138545" y="124691"/>
                  <a:pt x="144249" y="116271"/>
                  <a:pt x="152400" y="110837"/>
                </a:cubicBezTo>
                <a:cubicBezTo>
                  <a:pt x="158476" y="106787"/>
                  <a:pt x="166799" y="107455"/>
                  <a:pt x="173182" y="103909"/>
                </a:cubicBezTo>
                <a:cubicBezTo>
                  <a:pt x="187738" y="95822"/>
                  <a:pt x="200891" y="85436"/>
                  <a:pt x="214746" y="76200"/>
                </a:cubicBezTo>
                <a:lnTo>
                  <a:pt x="235527" y="62346"/>
                </a:lnTo>
                <a:cubicBezTo>
                  <a:pt x="242454" y="64655"/>
                  <a:pt x="251146" y="64110"/>
                  <a:pt x="256309" y="69273"/>
                </a:cubicBezTo>
                <a:cubicBezTo>
                  <a:pt x="268083" y="81047"/>
                  <a:pt x="284018" y="110837"/>
                  <a:pt x="284018" y="110837"/>
                </a:cubicBezTo>
              </a:path>
            </a:pathLst>
          </a:cu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en-US" altLang="zh-CN" sz="3200" b="1">
                <a:solidFill>
                  <a:srgbClr val="FF0000"/>
                </a:solidFill>
              </a:rPr>
              <a:t>2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6" name="任意多边形 10"/>
          <p:cNvSpPr/>
          <p:nvPr/>
        </p:nvSpPr>
        <p:spPr>
          <a:xfrm>
            <a:off x="3806825" y="1530350"/>
            <a:ext cx="1392238" cy="993775"/>
          </a:xfrm>
          <a:custGeom>
            <a:gdLst>
              <a:gd name="connsiteX0" fmla="*/ 256721 w 1393007"/>
              <a:gd name="connsiteY0" fmla="*/ 97242 h 992532"/>
              <a:gd name="connsiteX1" fmla="*/ 443757 w 1393007"/>
              <a:gd name="connsiteY1" fmla="*/ 260 h 992532"/>
              <a:gd name="connsiteX2" fmla="*/ 630794 w 1393007"/>
              <a:gd name="connsiteY2" fmla="*/ 124951 h 992532"/>
              <a:gd name="connsiteX3" fmla="*/ 810903 w 1393007"/>
              <a:gd name="connsiteY3" fmla="*/ 62605 h 992532"/>
              <a:gd name="connsiteX4" fmla="*/ 1004866 w 1393007"/>
              <a:gd name="connsiteY4" fmla="*/ 90314 h 992532"/>
              <a:gd name="connsiteX5" fmla="*/ 1136485 w 1393007"/>
              <a:gd name="connsiteY5" fmla="*/ 62605 h 992532"/>
              <a:gd name="connsiteX6" fmla="*/ 1240394 w 1393007"/>
              <a:gd name="connsiteY6" fmla="*/ 173442 h 992532"/>
              <a:gd name="connsiteX7" fmla="*/ 1337375 w 1393007"/>
              <a:gd name="connsiteY7" fmla="*/ 221933 h 992532"/>
              <a:gd name="connsiteX8" fmla="*/ 1316594 w 1393007"/>
              <a:gd name="connsiteY8" fmla="*/ 443605 h 992532"/>
              <a:gd name="connsiteX9" fmla="*/ 1392794 w 1393007"/>
              <a:gd name="connsiteY9" fmla="*/ 589078 h 992532"/>
              <a:gd name="connsiteX10" fmla="*/ 1288885 w 1393007"/>
              <a:gd name="connsiteY10" fmla="*/ 734551 h 992532"/>
              <a:gd name="connsiteX11" fmla="*/ 1184975 w 1393007"/>
              <a:gd name="connsiteY11" fmla="*/ 893878 h 992532"/>
              <a:gd name="connsiteX12" fmla="*/ 991012 w 1393007"/>
              <a:gd name="connsiteY12" fmla="*/ 880024 h 992532"/>
              <a:gd name="connsiteX13" fmla="*/ 935594 w 1393007"/>
              <a:gd name="connsiteY13" fmla="*/ 990860 h 992532"/>
              <a:gd name="connsiteX14" fmla="*/ 810903 w 1393007"/>
              <a:gd name="connsiteY14" fmla="*/ 949296 h 992532"/>
              <a:gd name="connsiteX15" fmla="*/ 644648 w 1393007"/>
              <a:gd name="connsiteY15" fmla="*/ 983933 h 992532"/>
              <a:gd name="connsiteX16" fmla="*/ 554594 w 1393007"/>
              <a:gd name="connsiteY16" fmla="*/ 900805 h 992532"/>
              <a:gd name="connsiteX17" fmla="*/ 457612 w 1393007"/>
              <a:gd name="connsiteY17" fmla="*/ 935442 h 992532"/>
              <a:gd name="connsiteX18" fmla="*/ 291357 w 1393007"/>
              <a:gd name="connsiteY18" fmla="*/ 949296 h 992532"/>
              <a:gd name="connsiteX19" fmla="*/ 222085 w 1393007"/>
              <a:gd name="connsiteY19" fmla="*/ 914660 h 992532"/>
              <a:gd name="connsiteX20" fmla="*/ 69685 w 1393007"/>
              <a:gd name="connsiteY20" fmla="*/ 907733 h 992532"/>
              <a:gd name="connsiteX21" fmla="*/ 62757 w 1393007"/>
              <a:gd name="connsiteY21" fmla="*/ 769187 h 992532"/>
              <a:gd name="connsiteX22" fmla="*/ 412 w 1393007"/>
              <a:gd name="connsiteY22" fmla="*/ 699914 h 992532"/>
              <a:gd name="connsiteX23" fmla="*/ 97394 w 1393007"/>
              <a:gd name="connsiteY23" fmla="*/ 568296 h 992532"/>
              <a:gd name="connsiteX24" fmla="*/ 21194 w 1393007"/>
              <a:gd name="connsiteY24" fmla="*/ 429751 h 992532"/>
              <a:gd name="connsiteX25" fmla="*/ 132030 w 1393007"/>
              <a:gd name="connsiteY25" fmla="*/ 263496 h 992532"/>
              <a:gd name="connsiteX26" fmla="*/ 256721 w 1393007"/>
              <a:gd name="connsiteY26" fmla="*/ 97242 h 9925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93007" h="992532">
                <a:moveTo>
                  <a:pt x="256721" y="97242"/>
                </a:moveTo>
                <a:cubicBezTo>
                  <a:pt x="308676" y="53369"/>
                  <a:pt x="381412" y="-4358"/>
                  <a:pt x="443757" y="260"/>
                </a:cubicBezTo>
                <a:cubicBezTo>
                  <a:pt x="506102" y="4878"/>
                  <a:pt x="569603" y="114560"/>
                  <a:pt x="630794" y="124951"/>
                </a:cubicBezTo>
                <a:cubicBezTo>
                  <a:pt x="691985" y="135342"/>
                  <a:pt x="748558" y="68378"/>
                  <a:pt x="810903" y="62605"/>
                </a:cubicBezTo>
                <a:cubicBezTo>
                  <a:pt x="873248" y="56832"/>
                  <a:pt x="950602" y="90314"/>
                  <a:pt x="1004866" y="90314"/>
                </a:cubicBezTo>
                <a:cubicBezTo>
                  <a:pt x="1059130" y="90314"/>
                  <a:pt x="1097230" y="48750"/>
                  <a:pt x="1136485" y="62605"/>
                </a:cubicBezTo>
                <a:cubicBezTo>
                  <a:pt x="1175740" y="76460"/>
                  <a:pt x="1206912" y="146887"/>
                  <a:pt x="1240394" y="173442"/>
                </a:cubicBezTo>
                <a:cubicBezTo>
                  <a:pt x="1273876" y="199997"/>
                  <a:pt x="1324675" y="176906"/>
                  <a:pt x="1337375" y="221933"/>
                </a:cubicBezTo>
                <a:cubicBezTo>
                  <a:pt x="1350075" y="266960"/>
                  <a:pt x="1307358" y="382414"/>
                  <a:pt x="1316594" y="443605"/>
                </a:cubicBezTo>
                <a:cubicBezTo>
                  <a:pt x="1325830" y="504796"/>
                  <a:pt x="1397412" y="540587"/>
                  <a:pt x="1392794" y="589078"/>
                </a:cubicBezTo>
                <a:cubicBezTo>
                  <a:pt x="1388176" y="637569"/>
                  <a:pt x="1323522" y="683751"/>
                  <a:pt x="1288885" y="734551"/>
                </a:cubicBezTo>
                <a:cubicBezTo>
                  <a:pt x="1254249" y="785351"/>
                  <a:pt x="1234621" y="869632"/>
                  <a:pt x="1184975" y="893878"/>
                </a:cubicBezTo>
                <a:cubicBezTo>
                  <a:pt x="1135329" y="918124"/>
                  <a:pt x="1032575" y="863860"/>
                  <a:pt x="991012" y="880024"/>
                </a:cubicBezTo>
                <a:cubicBezTo>
                  <a:pt x="949449" y="896188"/>
                  <a:pt x="965612" y="979315"/>
                  <a:pt x="935594" y="990860"/>
                </a:cubicBezTo>
                <a:cubicBezTo>
                  <a:pt x="905576" y="1002405"/>
                  <a:pt x="859394" y="950451"/>
                  <a:pt x="810903" y="949296"/>
                </a:cubicBezTo>
                <a:cubicBezTo>
                  <a:pt x="762412" y="948142"/>
                  <a:pt x="687366" y="992015"/>
                  <a:pt x="644648" y="983933"/>
                </a:cubicBezTo>
                <a:cubicBezTo>
                  <a:pt x="601930" y="975851"/>
                  <a:pt x="585767" y="908887"/>
                  <a:pt x="554594" y="900805"/>
                </a:cubicBezTo>
                <a:cubicBezTo>
                  <a:pt x="523421" y="892723"/>
                  <a:pt x="501485" y="927360"/>
                  <a:pt x="457612" y="935442"/>
                </a:cubicBezTo>
                <a:cubicBezTo>
                  <a:pt x="413739" y="943524"/>
                  <a:pt x="330611" y="952760"/>
                  <a:pt x="291357" y="949296"/>
                </a:cubicBezTo>
                <a:cubicBezTo>
                  <a:pt x="252103" y="945832"/>
                  <a:pt x="259030" y="921587"/>
                  <a:pt x="222085" y="914660"/>
                </a:cubicBezTo>
                <a:cubicBezTo>
                  <a:pt x="185140" y="907733"/>
                  <a:pt x="96240" y="931978"/>
                  <a:pt x="69685" y="907733"/>
                </a:cubicBezTo>
                <a:cubicBezTo>
                  <a:pt x="43130" y="883488"/>
                  <a:pt x="74302" y="803824"/>
                  <a:pt x="62757" y="769187"/>
                </a:cubicBezTo>
                <a:cubicBezTo>
                  <a:pt x="51211" y="734551"/>
                  <a:pt x="-5361" y="733396"/>
                  <a:pt x="412" y="699914"/>
                </a:cubicBezTo>
                <a:cubicBezTo>
                  <a:pt x="6185" y="666432"/>
                  <a:pt x="93930" y="613323"/>
                  <a:pt x="97394" y="568296"/>
                </a:cubicBezTo>
                <a:cubicBezTo>
                  <a:pt x="100858" y="523269"/>
                  <a:pt x="15421" y="480551"/>
                  <a:pt x="21194" y="429751"/>
                </a:cubicBezTo>
                <a:cubicBezTo>
                  <a:pt x="26967" y="378951"/>
                  <a:pt x="89312" y="316605"/>
                  <a:pt x="132030" y="263496"/>
                </a:cubicBezTo>
                <a:cubicBezTo>
                  <a:pt x="174748" y="210387"/>
                  <a:pt x="204766" y="141115"/>
                  <a:pt x="256721" y="97242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en-US" altLang="zh-CN" sz="3200" b="1">
                <a:solidFill>
                  <a:srgbClr val="FF0000"/>
                </a:solidFill>
              </a:rPr>
              <a:t>3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7" name="任意多边形 12"/>
          <p:cNvSpPr/>
          <p:nvPr/>
        </p:nvSpPr>
        <p:spPr>
          <a:xfrm>
            <a:off x="5164138" y="1509713"/>
            <a:ext cx="1414462" cy="1000125"/>
          </a:xfrm>
          <a:custGeom>
            <a:gdLst>
              <a:gd name="connsiteX0" fmla="*/ 90067 w 1414620"/>
              <a:gd name="connsiteY0" fmla="*/ 401782 h 998902"/>
              <a:gd name="connsiteX1" fmla="*/ 55430 w 1414620"/>
              <a:gd name="connsiteY1" fmla="*/ 256309 h 998902"/>
              <a:gd name="connsiteX2" fmla="*/ 117776 w 1414620"/>
              <a:gd name="connsiteY2" fmla="*/ 193964 h 998902"/>
              <a:gd name="connsiteX3" fmla="*/ 180121 w 1414620"/>
              <a:gd name="connsiteY3" fmla="*/ 117764 h 998902"/>
              <a:gd name="connsiteX4" fmla="*/ 325594 w 1414620"/>
              <a:gd name="connsiteY4" fmla="*/ 110836 h 998902"/>
              <a:gd name="connsiteX5" fmla="*/ 387940 w 1414620"/>
              <a:gd name="connsiteY5" fmla="*/ 69273 h 998902"/>
              <a:gd name="connsiteX6" fmla="*/ 505703 w 1414620"/>
              <a:gd name="connsiteY6" fmla="*/ 0 h 998902"/>
              <a:gd name="connsiteX7" fmla="*/ 651176 w 1414620"/>
              <a:gd name="connsiteY7" fmla="*/ 69273 h 998902"/>
              <a:gd name="connsiteX8" fmla="*/ 748158 w 1414620"/>
              <a:gd name="connsiteY8" fmla="*/ 41564 h 998902"/>
              <a:gd name="connsiteX9" fmla="*/ 955976 w 1414620"/>
              <a:gd name="connsiteY9" fmla="*/ 62346 h 998902"/>
              <a:gd name="connsiteX10" fmla="*/ 1108376 w 1414620"/>
              <a:gd name="connsiteY10" fmla="*/ 55418 h 998902"/>
              <a:gd name="connsiteX11" fmla="*/ 1239994 w 1414620"/>
              <a:gd name="connsiteY11" fmla="*/ 124691 h 998902"/>
              <a:gd name="connsiteX12" fmla="*/ 1371612 w 1414620"/>
              <a:gd name="connsiteY12" fmla="*/ 297873 h 998902"/>
              <a:gd name="connsiteX13" fmla="*/ 1343903 w 1414620"/>
              <a:gd name="connsiteY13" fmla="*/ 422564 h 998902"/>
              <a:gd name="connsiteX14" fmla="*/ 1413176 w 1414620"/>
              <a:gd name="connsiteY14" fmla="*/ 547255 h 998902"/>
              <a:gd name="connsiteX15" fmla="*/ 1267703 w 1414620"/>
              <a:gd name="connsiteY15" fmla="*/ 665018 h 998902"/>
              <a:gd name="connsiteX16" fmla="*/ 1260776 w 1414620"/>
              <a:gd name="connsiteY16" fmla="*/ 796636 h 998902"/>
              <a:gd name="connsiteX17" fmla="*/ 1066812 w 1414620"/>
              <a:gd name="connsiteY17" fmla="*/ 942109 h 998902"/>
              <a:gd name="connsiteX18" fmla="*/ 955976 w 1414620"/>
              <a:gd name="connsiteY18" fmla="*/ 928255 h 998902"/>
              <a:gd name="connsiteX19" fmla="*/ 831285 w 1414620"/>
              <a:gd name="connsiteY19" fmla="*/ 997527 h 998902"/>
              <a:gd name="connsiteX20" fmla="*/ 699667 w 1414620"/>
              <a:gd name="connsiteY20" fmla="*/ 969818 h 998902"/>
              <a:gd name="connsiteX21" fmla="*/ 561121 w 1414620"/>
              <a:gd name="connsiteY21" fmla="*/ 914400 h 998902"/>
              <a:gd name="connsiteX22" fmla="*/ 394867 w 1414620"/>
              <a:gd name="connsiteY22" fmla="*/ 976746 h 998902"/>
              <a:gd name="connsiteX23" fmla="*/ 263249 w 1414620"/>
              <a:gd name="connsiteY23" fmla="*/ 928255 h 998902"/>
              <a:gd name="connsiteX24" fmla="*/ 256321 w 1414620"/>
              <a:gd name="connsiteY24" fmla="*/ 858982 h 998902"/>
              <a:gd name="connsiteX25" fmla="*/ 159340 w 1414620"/>
              <a:gd name="connsiteY25" fmla="*/ 858982 h 998902"/>
              <a:gd name="connsiteX26" fmla="*/ 62358 w 1414620"/>
              <a:gd name="connsiteY26" fmla="*/ 782782 h 998902"/>
              <a:gd name="connsiteX27" fmla="*/ 62358 w 1414620"/>
              <a:gd name="connsiteY27" fmla="*/ 671946 h 998902"/>
              <a:gd name="connsiteX28" fmla="*/ 83140 w 1414620"/>
              <a:gd name="connsiteY28" fmla="*/ 616527 h 998902"/>
              <a:gd name="connsiteX29" fmla="*/ 12 w 1414620"/>
              <a:gd name="connsiteY29" fmla="*/ 498764 h 998902"/>
              <a:gd name="connsiteX30" fmla="*/ 90067 w 1414620"/>
              <a:gd name="connsiteY30" fmla="*/ 401782 h 9989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414620" h="998902">
                <a:moveTo>
                  <a:pt x="90067" y="401782"/>
                </a:moveTo>
                <a:cubicBezTo>
                  <a:pt x="99303" y="361373"/>
                  <a:pt x="50812" y="290945"/>
                  <a:pt x="55430" y="256309"/>
                </a:cubicBezTo>
                <a:cubicBezTo>
                  <a:pt x="60048" y="221673"/>
                  <a:pt x="96994" y="217055"/>
                  <a:pt x="117776" y="193964"/>
                </a:cubicBezTo>
                <a:cubicBezTo>
                  <a:pt x="138558" y="170873"/>
                  <a:pt x="145485" y="131619"/>
                  <a:pt x="180121" y="117764"/>
                </a:cubicBezTo>
                <a:cubicBezTo>
                  <a:pt x="214757" y="103909"/>
                  <a:pt x="290958" y="118918"/>
                  <a:pt x="325594" y="110836"/>
                </a:cubicBezTo>
                <a:cubicBezTo>
                  <a:pt x="360230" y="102754"/>
                  <a:pt x="357922" y="87746"/>
                  <a:pt x="387940" y="69273"/>
                </a:cubicBezTo>
                <a:cubicBezTo>
                  <a:pt x="417958" y="50800"/>
                  <a:pt x="461830" y="0"/>
                  <a:pt x="505703" y="0"/>
                </a:cubicBezTo>
                <a:cubicBezTo>
                  <a:pt x="549576" y="0"/>
                  <a:pt x="610767" y="62346"/>
                  <a:pt x="651176" y="69273"/>
                </a:cubicBezTo>
                <a:cubicBezTo>
                  <a:pt x="691585" y="76200"/>
                  <a:pt x="697358" y="42718"/>
                  <a:pt x="748158" y="41564"/>
                </a:cubicBezTo>
                <a:cubicBezTo>
                  <a:pt x="798958" y="40409"/>
                  <a:pt x="895940" y="60037"/>
                  <a:pt x="955976" y="62346"/>
                </a:cubicBezTo>
                <a:cubicBezTo>
                  <a:pt x="1016012" y="64655"/>
                  <a:pt x="1061040" y="45027"/>
                  <a:pt x="1108376" y="55418"/>
                </a:cubicBezTo>
                <a:cubicBezTo>
                  <a:pt x="1155712" y="65809"/>
                  <a:pt x="1196121" y="84282"/>
                  <a:pt x="1239994" y="124691"/>
                </a:cubicBezTo>
                <a:cubicBezTo>
                  <a:pt x="1283867" y="165100"/>
                  <a:pt x="1354294" y="248228"/>
                  <a:pt x="1371612" y="297873"/>
                </a:cubicBezTo>
                <a:cubicBezTo>
                  <a:pt x="1388930" y="347518"/>
                  <a:pt x="1336976" y="381000"/>
                  <a:pt x="1343903" y="422564"/>
                </a:cubicBezTo>
                <a:cubicBezTo>
                  <a:pt x="1350830" y="464128"/>
                  <a:pt x="1425876" y="506846"/>
                  <a:pt x="1413176" y="547255"/>
                </a:cubicBezTo>
                <a:cubicBezTo>
                  <a:pt x="1400476" y="587664"/>
                  <a:pt x="1293103" y="623455"/>
                  <a:pt x="1267703" y="665018"/>
                </a:cubicBezTo>
                <a:cubicBezTo>
                  <a:pt x="1242303" y="706581"/>
                  <a:pt x="1294258" y="750454"/>
                  <a:pt x="1260776" y="796636"/>
                </a:cubicBezTo>
                <a:cubicBezTo>
                  <a:pt x="1227294" y="842818"/>
                  <a:pt x="1117612" y="920172"/>
                  <a:pt x="1066812" y="942109"/>
                </a:cubicBezTo>
                <a:cubicBezTo>
                  <a:pt x="1016012" y="964046"/>
                  <a:pt x="995231" y="919019"/>
                  <a:pt x="955976" y="928255"/>
                </a:cubicBezTo>
                <a:cubicBezTo>
                  <a:pt x="916721" y="937491"/>
                  <a:pt x="874003" y="990600"/>
                  <a:pt x="831285" y="997527"/>
                </a:cubicBezTo>
                <a:cubicBezTo>
                  <a:pt x="788567" y="1004454"/>
                  <a:pt x="744694" y="983673"/>
                  <a:pt x="699667" y="969818"/>
                </a:cubicBezTo>
                <a:cubicBezTo>
                  <a:pt x="654640" y="955964"/>
                  <a:pt x="611921" y="913245"/>
                  <a:pt x="561121" y="914400"/>
                </a:cubicBezTo>
                <a:cubicBezTo>
                  <a:pt x="510321" y="915555"/>
                  <a:pt x="444512" y="974437"/>
                  <a:pt x="394867" y="976746"/>
                </a:cubicBezTo>
                <a:cubicBezTo>
                  <a:pt x="345222" y="979055"/>
                  <a:pt x="286340" y="947882"/>
                  <a:pt x="263249" y="928255"/>
                </a:cubicBezTo>
                <a:cubicBezTo>
                  <a:pt x="240158" y="908628"/>
                  <a:pt x="273639" y="870527"/>
                  <a:pt x="256321" y="858982"/>
                </a:cubicBezTo>
                <a:cubicBezTo>
                  <a:pt x="239003" y="847437"/>
                  <a:pt x="191667" y="871682"/>
                  <a:pt x="159340" y="858982"/>
                </a:cubicBezTo>
                <a:cubicBezTo>
                  <a:pt x="127013" y="846282"/>
                  <a:pt x="78522" y="813955"/>
                  <a:pt x="62358" y="782782"/>
                </a:cubicBezTo>
                <a:cubicBezTo>
                  <a:pt x="46194" y="751609"/>
                  <a:pt x="58894" y="699655"/>
                  <a:pt x="62358" y="671946"/>
                </a:cubicBezTo>
                <a:cubicBezTo>
                  <a:pt x="65822" y="644237"/>
                  <a:pt x="93531" y="645391"/>
                  <a:pt x="83140" y="616527"/>
                </a:cubicBezTo>
                <a:cubicBezTo>
                  <a:pt x="72749" y="587663"/>
                  <a:pt x="1167" y="534555"/>
                  <a:pt x="12" y="498764"/>
                </a:cubicBezTo>
                <a:cubicBezTo>
                  <a:pt x="-1143" y="462973"/>
                  <a:pt x="80831" y="442191"/>
                  <a:pt x="90067" y="401782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en-US" altLang="zh-CN" sz="3200" b="1">
                <a:solidFill>
                  <a:srgbClr val="FF0000"/>
                </a:solidFill>
              </a:rPr>
              <a:t>1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8" name="任意多边形 13"/>
          <p:cNvSpPr/>
          <p:nvPr/>
        </p:nvSpPr>
        <p:spPr>
          <a:xfrm>
            <a:off x="6411912" y="1939925"/>
            <a:ext cx="1198562" cy="941388"/>
          </a:xfrm>
          <a:custGeom>
            <a:gdLst>
              <a:gd name="connsiteX0" fmla="*/ 367326 w 1199060"/>
              <a:gd name="connsiteY0" fmla="*/ 104505 h 942087"/>
              <a:gd name="connsiteX1" fmla="*/ 595926 w 1199060"/>
              <a:gd name="connsiteY1" fmla="*/ 596 h 942087"/>
              <a:gd name="connsiteX2" fmla="*/ 769108 w 1199060"/>
              <a:gd name="connsiteY2" fmla="*/ 62941 h 942087"/>
              <a:gd name="connsiteX3" fmla="*/ 963071 w 1199060"/>
              <a:gd name="connsiteY3" fmla="*/ 83723 h 942087"/>
              <a:gd name="connsiteX4" fmla="*/ 1108544 w 1199060"/>
              <a:gd name="connsiteY4" fmla="*/ 187632 h 942087"/>
              <a:gd name="connsiteX5" fmla="*/ 1157035 w 1199060"/>
              <a:gd name="connsiteY5" fmla="*/ 374669 h 942087"/>
              <a:gd name="connsiteX6" fmla="*/ 1198599 w 1199060"/>
              <a:gd name="connsiteY6" fmla="*/ 506287 h 942087"/>
              <a:gd name="connsiteX7" fmla="*/ 1129326 w 1199060"/>
              <a:gd name="connsiteY7" fmla="*/ 582487 h 942087"/>
              <a:gd name="connsiteX8" fmla="*/ 1177817 w 1199060"/>
              <a:gd name="connsiteY8" fmla="*/ 734887 h 942087"/>
              <a:gd name="connsiteX9" fmla="*/ 1060053 w 1199060"/>
              <a:gd name="connsiteY9" fmla="*/ 804160 h 942087"/>
              <a:gd name="connsiteX10" fmla="*/ 969999 w 1199060"/>
              <a:gd name="connsiteY10" fmla="*/ 935778 h 942087"/>
              <a:gd name="connsiteX11" fmla="*/ 762180 w 1199060"/>
              <a:gd name="connsiteY11" fmla="*/ 921923 h 942087"/>
              <a:gd name="connsiteX12" fmla="*/ 588999 w 1199060"/>
              <a:gd name="connsiteY12" fmla="*/ 928851 h 942087"/>
              <a:gd name="connsiteX13" fmla="*/ 498944 w 1199060"/>
              <a:gd name="connsiteY13" fmla="*/ 908069 h 942087"/>
              <a:gd name="connsiteX14" fmla="*/ 367326 w 1199060"/>
              <a:gd name="connsiteY14" fmla="*/ 908069 h 942087"/>
              <a:gd name="connsiteX15" fmla="*/ 270344 w 1199060"/>
              <a:gd name="connsiteY15" fmla="*/ 831869 h 942087"/>
              <a:gd name="connsiteX16" fmla="*/ 131799 w 1199060"/>
              <a:gd name="connsiteY16" fmla="*/ 797232 h 942087"/>
              <a:gd name="connsiteX17" fmla="*/ 117944 w 1199060"/>
              <a:gd name="connsiteY17" fmla="*/ 658687 h 942087"/>
              <a:gd name="connsiteX18" fmla="*/ 180 w 1199060"/>
              <a:gd name="connsiteY18" fmla="*/ 582487 h 942087"/>
              <a:gd name="connsiteX19" fmla="*/ 90235 w 1199060"/>
              <a:gd name="connsiteY19" fmla="*/ 423160 h 942087"/>
              <a:gd name="connsiteX20" fmla="*/ 55599 w 1199060"/>
              <a:gd name="connsiteY20" fmla="*/ 326178 h 942087"/>
              <a:gd name="connsiteX21" fmla="*/ 159508 w 1199060"/>
              <a:gd name="connsiteY21" fmla="*/ 222269 h 942087"/>
              <a:gd name="connsiteX22" fmla="*/ 367326 w 1199060"/>
              <a:gd name="connsiteY22" fmla="*/ 104505 h 9420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99060" h="942087">
                <a:moveTo>
                  <a:pt x="367326" y="104505"/>
                </a:moveTo>
                <a:cubicBezTo>
                  <a:pt x="440062" y="67559"/>
                  <a:pt x="528962" y="7523"/>
                  <a:pt x="595926" y="596"/>
                </a:cubicBezTo>
                <a:cubicBezTo>
                  <a:pt x="662890" y="-6331"/>
                  <a:pt x="707917" y="49087"/>
                  <a:pt x="769108" y="62941"/>
                </a:cubicBezTo>
                <a:cubicBezTo>
                  <a:pt x="830299" y="76795"/>
                  <a:pt x="906498" y="62941"/>
                  <a:pt x="963071" y="83723"/>
                </a:cubicBezTo>
                <a:cubicBezTo>
                  <a:pt x="1019644" y="104505"/>
                  <a:pt x="1076217" y="139141"/>
                  <a:pt x="1108544" y="187632"/>
                </a:cubicBezTo>
                <a:cubicBezTo>
                  <a:pt x="1140871" y="236123"/>
                  <a:pt x="1142026" y="321560"/>
                  <a:pt x="1157035" y="374669"/>
                </a:cubicBezTo>
                <a:cubicBezTo>
                  <a:pt x="1172044" y="427778"/>
                  <a:pt x="1203217" y="471651"/>
                  <a:pt x="1198599" y="506287"/>
                </a:cubicBezTo>
                <a:cubicBezTo>
                  <a:pt x="1193981" y="540923"/>
                  <a:pt x="1132790" y="544387"/>
                  <a:pt x="1129326" y="582487"/>
                </a:cubicBezTo>
                <a:cubicBezTo>
                  <a:pt x="1125862" y="620587"/>
                  <a:pt x="1189363" y="697942"/>
                  <a:pt x="1177817" y="734887"/>
                </a:cubicBezTo>
                <a:cubicBezTo>
                  <a:pt x="1166272" y="771833"/>
                  <a:pt x="1094689" y="770678"/>
                  <a:pt x="1060053" y="804160"/>
                </a:cubicBezTo>
                <a:cubicBezTo>
                  <a:pt x="1025417" y="837642"/>
                  <a:pt x="1019644" y="916151"/>
                  <a:pt x="969999" y="935778"/>
                </a:cubicBezTo>
                <a:cubicBezTo>
                  <a:pt x="920354" y="955405"/>
                  <a:pt x="825680" y="923077"/>
                  <a:pt x="762180" y="921923"/>
                </a:cubicBezTo>
                <a:cubicBezTo>
                  <a:pt x="698680" y="920769"/>
                  <a:pt x="632872" y="931160"/>
                  <a:pt x="588999" y="928851"/>
                </a:cubicBezTo>
                <a:cubicBezTo>
                  <a:pt x="545126" y="926542"/>
                  <a:pt x="535890" y="911533"/>
                  <a:pt x="498944" y="908069"/>
                </a:cubicBezTo>
                <a:cubicBezTo>
                  <a:pt x="461999" y="904605"/>
                  <a:pt x="405426" y="920769"/>
                  <a:pt x="367326" y="908069"/>
                </a:cubicBezTo>
                <a:cubicBezTo>
                  <a:pt x="329226" y="895369"/>
                  <a:pt x="309598" y="850342"/>
                  <a:pt x="270344" y="831869"/>
                </a:cubicBezTo>
                <a:cubicBezTo>
                  <a:pt x="231089" y="813396"/>
                  <a:pt x="157199" y="826096"/>
                  <a:pt x="131799" y="797232"/>
                </a:cubicBezTo>
                <a:cubicBezTo>
                  <a:pt x="106399" y="768368"/>
                  <a:pt x="139880" y="694478"/>
                  <a:pt x="117944" y="658687"/>
                </a:cubicBezTo>
                <a:cubicBezTo>
                  <a:pt x="96008" y="622896"/>
                  <a:pt x="4798" y="621741"/>
                  <a:pt x="180" y="582487"/>
                </a:cubicBezTo>
                <a:cubicBezTo>
                  <a:pt x="-4438" y="543233"/>
                  <a:pt x="80999" y="465878"/>
                  <a:pt x="90235" y="423160"/>
                </a:cubicBezTo>
                <a:cubicBezTo>
                  <a:pt x="99471" y="380442"/>
                  <a:pt x="44054" y="359660"/>
                  <a:pt x="55599" y="326178"/>
                </a:cubicBezTo>
                <a:cubicBezTo>
                  <a:pt x="67144" y="292696"/>
                  <a:pt x="107554" y="261523"/>
                  <a:pt x="159508" y="222269"/>
                </a:cubicBezTo>
                <a:cubicBezTo>
                  <a:pt x="211462" y="183015"/>
                  <a:pt x="294590" y="141451"/>
                  <a:pt x="367326" y="10450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en-US" altLang="zh-CN" sz="3200" b="1">
                <a:solidFill>
                  <a:srgbClr val="FF0000"/>
                </a:solidFill>
              </a:rPr>
              <a:t>4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23975" y="723900"/>
            <a:ext cx="6451600" cy="5842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latin typeface="+mn-lt"/>
              </a:rPr>
              <a:t>Do you still remember these places?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804863" y="484188"/>
            <a:ext cx="77692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Which of these places would you like to visit? Rank them from 1 (most) to 6 (least). </a:t>
            </a:r>
          </a:p>
        </p:txBody>
      </p:sp>
      <p:grpSp>
        <p:nvGrpSpPr>
          <p:cNvPr id="16387" name="组合 4"/>
          <p:cNvGrpSpPr/>
          <p:nvPr/>
        </p:nvGrpSpPr>
        <p:grpSpPr>
          <a:xfrm>
            <a:off x="107950" y="620713"/>
            <a:ext cx="790575" cy="682625"/>
            <a:chOff x="483191" y="605269"/>
            <a:chExt cx="789945" cy="683668"/>
          </a:xfrm>
        </p:grpSpPr>
        <p:sp>
          <p:nvSpPr>
            <p:cNvPr id="4" name="椭圆 3"/>
            <p:cNvSpPr/>
            <p:nvPr/>
          </p:nvSpPr>
          <p:spPr>
            <a:xfrm>
              <a:off x="483191" y="605269"/>
              <a:ext cx="672564" cy="683668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 eaLnBrk="1" hangingPunct="1">
                <a:defRPr/>
              </a:pPr>
              <a:endParaRPr lang="zh-CN" altLang="en-US" sz="3200" b="1">
                <a:solidFill>
                  <a:srgbClr val="0000FF"/>
                </a:solidFill>
              </a:endParaRPr>
            </a:p>
          </p:txBody>
        </p:sp>
        <p:sp>
          <p:nvSpPr>
            <p:cNvPr id="16392" name="TextBox 3"/>
            <p:cNvSpPr txBox="1">
              <a:spLocks noChangeArrowheads="1"/>
            </p:cNvSpPr>
            <p:nvPr/>
          </p:nvSpPr>
          <p:spPr bwMode="auto">
            <a:xfrm>
              <a:off x="488276" y="643471"/>
              <a:ext cx="78486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>
                  <a:solidFill>
                    <a:srgbClr val="7030A0"/>
                  </a:solidFill>
                  <a:latin typeface="Arial" panose="020b0604020202020204" pitchFamily="34" charset="0"/>
                </a:rPr>
                <a:t>1a</a:t>
              </a:r>
              <a:endParaRPr lang="zh-CN" altLang="en-US" sz="3200" b="1">
                <a:solidFill>
                  <a:srgbClr val="7030A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931863" y="1771650"/>
            <a:ext cx="8097838" cy="221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space museum  ____     history museum  ____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art museum      ____     water park           ____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zoo                     ____     amusement park ____</a:t>
            </a:r>
          </a:p>
        </p:txBody>
      </p:sp>
      <p:sp>
        <p:nvSpPr>
          <p:cNvPr id="9" name="AutoShape 16"/>
          <p:cNvSpPr>
            <a:spLocks noChangeArrowheads="1"/>
          </p:cNvSpPr>
          <p:nvPr/>
        </p:nvSpPr>
        <p:spPr bwMode="auto">
          <a:xfrm>
            <a:off x="2987675" y="1708150"/>
            <a:ext cx="4608513" cy="2663825"/>
          </a:xfrm>
          <a:prstGeom prst="cloudCallout">
            <a:avLst>
              <a:gd name="adj1" fmla="val -57639"/>
              <a:gd name="adj2" fmla="val 35252"/>
            </a:avLst>
          </a:prstGeom>
          <a:ln w="158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 anchorCtr="1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 pitchFamily="18" charset="0"/>
                <a:ea typeface="宋体" panose="02010600030101010101" pitchFamily="2" charset="-122"/>
                <a:cs typeface="Arial"/>
                <a:sym typeface="Wingdings"/>
              </a:defRPr>
            </a:lvl1pPr>
            <a:lvl2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 pitchFamily="18" charset="0"/>
                <a:ea typeface="宋体" panose="02010600030101010101" pitchFamily="2" charset="-122"/>
                <a:cs typeface="Arial"/>
                <a:sym typeface="Wingdings"/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 pitchFamily="18" charset="0"/>
                <a:ea typeface="宋体" panose="02010600030101010101" pitchFamily="2" charset="-122"/>
                <a:cs typeface="Arial"/>
                <a:sym typeface="Wingdings"/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 pitchFamily="18" charset="0"/>
                <a:ea typeface="宋体" panose="02010600030101010101" pitchFamily="2" charset="-122"/>
                <a:cs typeface="Arial"/>
                <a:sym typeface="Wingdings"/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 pitchFamily="18" charset="0"/>
                <a:ea typeface="宋体" panose="02010600030101010101" pitchFamily="2" charset="-122"/>
                <a:cs typeface="Arial"/>
                <a:sym typeface="Wingdings"/>
              </a:defRPr>
            </a:lvl5pPr>
            <a:lvl6pPr marL="2514600" marR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 pitchFamily="18" charset="0"/>
                <a:ea typeface="宋体" panose="02010600030101010101" pitchFamily="2" charset="-122"/>
                <a:cs typeface="Arial"/>
                <a:sym typeface="Wingdings"/>
              </a:defRPr>
            </a:lvl6pPr>
            <a:lvl7pPr marL="2971800" marR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 pitchFamily="18" charset="0"/>
                <a:ea typeface="宋体" panose="02010600030101010101" pitchFamily="2" charset="-122"/>
                <a:cs typeface="Arial"/>
                <a:sym typeface="Wingdings"/>
              </a:defRPr>
            </a:lvl7pPr>
            <a:lvl8pPr marL="3429000" marR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 pitchFamily="18" charset="0"/>
                <a:ea typeface="宋体" panose="02010600030101010101" pitchFamily="2" charset="-122"/>
                <a:cs typeface="Arial"/>
                <a:sym typeface="Wingdings"/>
              </a:defRPr>
            </a:lvl8pPr>
            <a:lvl9pPr marL="3886200" marR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 pitchFamily="18" charset="0"/>
                <a:ea typeface="宋体" panose="02010600030101010101" pitchFamily="2" charset="-122"/>
                <a:cs typeface="Arial"/>
                <a:sym typeface="Wingdings"/>
              </a:defRPr>
            </a:lvl9pPr>
          </a:lstStyle>
          <a:p>
            <a:pPr algn="ctr">
              <a:defRPr/>
            </a:pPr>
            <a:r>
              <a:rPr lang="en-US" altLang="zh-CN" sz="3200" b="1">
                <a:latin typeface="+mj-lt"/>
                <a:cs typeface="Arial" panose="020b0604020202020204" pitchFamily="34" charset="0"/>
              </a:rPr>
              <a:t>Where do you think is the most interesting place and why?</a:t>
            </a:r>
          </a:p>
        </p:txBody>
      </p:sp>
      <p:pic>
        <p:nvPicPr>
          <p:cNvPr id="10" name="图片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6013" y="2508250"/>
            <a:ext cx="1779587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1001712" y="473075"/>
            <a:ext cx="81375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Listen. 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Have</a:t>
            </a: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 these students ever 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been to </a:t>
            </a: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these places? Check</a:t>
            </a:r>
            <a:r>
              <a:rPr lang="zh-CN" altLang="en-US" sz="3200" b="1">
                <a:latin typeface="Times New Roman" pitchFamily="18" charset="0"/>
                <a:cs typeface="Times New Roman" panose="02020603050405020304" pitchFamily="18" charset="0"/>
              </a:rPr>
              <a:t>（✔）</a:t>
            </a: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the boxes. </a:t>
            </a:r>
          </a:p>
        </p:txBody>
      </p:sp>
      <p:grpSp>
        <p:nvGrpSpPr>
          <p:cNvPr id="18435" name="组合 4"/>
          <p:cNvGrpSpPr/>
          <p:nvPr/>
        </p:nvGrpSpPr>
        <p:grpSpPr>
          <a:xfrm>
            <a:off x="179388" y="600075"/>
            <a:ext cx="822325" cy="700088"/>
            <a:chOff x="449580" y="372802"/>
            <a:chExt cx="822026" cy="700429"/>
          </a:xfrm>
        </p:grpSpPr>
        <p:sp>
          <p:nvSpPr>
            <p:cNvPr id="4" name="椭圆 3"/>
            <p:cNvSpPr/>
            <p:nvPr/>
          </p:nvSpPr>
          <p:spPr>
            <a:xfrm>
              <a:off x="449580" y="372802"/>
              <a:ext cx="739506" cy="7004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 eaLnBrk="1" hangingPunct="1">
                <a:defRPr/>
              </a:pPr>
              <a:endParaRPr lang="zh-CN" altLang="en-US" sz="3200" b="1">
                <a:solidFill>
                  <a:srgbClr val="0000FF"/>
                </a:solidFill>
              </a:endParaRPr>
            </a:p>
          </p:txBody>
        </p:sp>
        <p:sp>
          <p:nvSpPr>
            <p:cNvPr id="18475" name="TextBox 3"/>
            <p:cNvSpPr txBox="1">
              <a:spLocks noChangeArrowheads="1"/>
            </p:cNvSpPr>
            <p:nvPr/>
          </p:nvSpPr>
          <p:spPr bwMode="auto">
            <a:xfrm>
              <a:off x="486746" y="422038"/>
              <a:ext cx="78486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>
                  <a:solidFill>
                    <a:srgbClr val="7030A0"/>
                  </a:solidFill>
                  <a:latin typeface="Arial" panose="020b0604020202020204" pitchFamily="34" charset="0"/>
                </a:rPr>
                <a:t>1b</a:t>
              </a:r>
              <a:endParaRPr lang="zh-CN" altLang="en-US" sz="3200" b="1">
                <a:solidFill>
                  <a:srgbClr val="7030A0"/>
                </a:solidFill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79388" y="1749425"/>
          <a:ext cx="8785224" cy="278447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40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8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42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4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42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42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31866"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700"/>
                        <a:t>Science museum</a:t>
                      </a:r>
                      <a:endParaRPr lang="zh-CN" altLang="en-US" sz="2700" b="1"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700" kern="1200"/>
                        <a:t>History museum</a:t>
                      </a:r>
                      <a:endParaRPr lang="zh-CN" altLang="en-US" sz="2700" b="1" kern="120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700" kern="1200"/>
                        <a:t>Art museum </a:t>
                      </a:r>
                      <a:endParaRPr lang="zh-CN" altLang="en-US" sz="2700" b="1" kern="120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700" kern="1200"/>
                        <a:t>Nature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altLang="zh-CN" sz="2700" kern="1200"/>
                        <a:t>museum</a:t>
                      </a:r>
                      <a:endParaRPr lang="zh-CN" altLang="en-US" sz="2700" b="1" kern="120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700" kern="1200"/>
                        <a:t>Space museum </a:t>
                      </a:r>
                      <a:endParaRPr lang="zh-CN" altLang="en-US" sz="2700" b="1" kern="120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3" marR="91443" marT="45720" marB="457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186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700" b="1"/>
                        <a:t>Claudia</a:t>
                      </a:r>
                      <a:endParaRPr lang="zh-CN" altLang="en-US" sz="2700" b="1"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74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700" b="1" kern="1200"/>
                        <a:t>Sarah</a:t>
                      </a:r>
                      <a:endParaRPr lang="zh-CN" altLang="en-US" sz="2700" b="1" kern="120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466" name="矩形 8"/>
          <p:cNvSpPr>
            <a:spLocks noChangeArrowheads="1"/>
          </p:cNvSpPr>
          <p:nvPr/>
        </p:nvSpPr>
        <p:spPr bwMode="auto">
          <a:xfrm>
            <a:off x="2124075" y="3806825"/>
            <a:ext cx="54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Times New Roman" pitchFamily="18" charset="0"/>
              </a:rPr>
              <a:t>✔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049838" y="2889250"/>
            <a:ext cx="54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✔</a:t>
            </a:r>
            <a:endParaRPr lang="zh-CN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567489" y="2879725"/>
            <a:ext cx="530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✔</a:t>
            </a:r>
            <a:endParaRPr lang="zh-CN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7967664" y="2881313"/>
            <a:ext cx="544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✔</a:t>
            </a:r>
            <a:endParaRPr lang="zh-CN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049838" y="3806825"/>
            <a:ext cx="54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✔</a:t>
            </a:r>
            <a:endParaRPr lang="zh-CN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6567489" y="3808413"/>
            <a:ext cx="54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✔</a:t>
            </a:r>
            <a:endParaRPr lang="zh-CN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U9A1b.mp3">
            <a:hlinkClick action="ppaction://media"/>
          </p:cNvPr>
          <p:cNvPicPr>
            <a:picLocks noRot="1" noChangeAspect="1" noChangeArrowheads="1"/>
          </p:cNvPicPr>
          <p:nvPr>
            <a:audioFile r:link="rId3"/>
            <p:extLst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2438" y="10112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/>
          <p:nvPr/>
        </p:nvSpPr>
        <p:spPr>
          <a:xfrm>
            <a:off x="2282825" y="79375"/>
            <a:ext cx="3802062" cy="46196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kumimoji="1" lang="en-US" altLang="zh-CN" sz="2400" b="1">
                <a:solidFill>
                  <a:srgbClr val="FF0000"/>
                </a:solidFill>
              </a:rPr>
              <a:t>have been to … </a:t>
            </a:r>
            <a:r>
              <a:rPr kumimoji="1" lang="zh-CN" altLang="en-US" sz="2400" b="1">
                <a:solidFill>
                  <a:srgbClr val="FF0000"/>
                </a:solidFill>
              </a:rPr>
              <a:t>去过</a:t>
            </a:r>
            <a:r>
              <a:rPr kumimoji="1" lang="en-US" altLang="zh-CN" sz="2400" b="1">
                <a:solidFill>
                  <a:srgbClr val="FF0000"/>
                </a:solidFill>
                <a:latin typeface="+mj-ea"/>
                <a:ea typeface="+mj-ea"/>
              </a:rPr>
              <a:t>……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591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  <p:bldP spid="9" grpId="1"/>
      <p:bldP spid="10" grpId="2"/>
      <p:bldP spid="11" grpId="3"/>
      <p:bldP spid="12" grpId="4"/>
      <p:bldP spid="15" grpId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87"/>
          <p:cNvSpPr>
            <a:spLocks noChangeArrowheads="1"/>
          </p:cNvSpPr>
          <p:nvPr/>
        </p:nvSpPr>
        <p:spPr bwMode="auto">
          <a:xfrm>
            <a:off x="34925" y="50800"/>
            <a:ext cx="2160588" cy="5905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Let’s say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79388" y="795338"/>
          <a:ext cx="8785224" cy="278447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40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8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42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4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42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42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31866"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700" b="1"/>
                        <a:t>Science museum</a:t>
                      </a:r>
                      <a:endParaRPr lang="zh-CN" altLang="en-US" sz="2700" b="1"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700" b="1" kern="1200"/>
                        <a:t>History museum</a:t>
                      </a:r>
                      <a:endParaRPr lang="zh-CN" altLang="en-US" sz="2700" b="1" kern="120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700" b="1" kern="1200"/>
                        <a:t>Art museum </a:t>
                      </a:r>
                      <a:endParaRPr lang="zh-CN" altLang="en-US" sz="2700" b="1" kern="120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700" b="1" kern="1200"/>
                        <a:t>Nature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altLang="zh-CN" sz="2700" b="1" kern="1200"/>
                        <a:t>museum</a:t>
                      </a:r>
                      <a:endParaRPr lang="zh-CN" altLang="en-US" sz="2700" b="1" kern="120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700" b="1" kern="1200"/>
                        <a:t>Space museum </a:t>
                      </a:r>
                      <a:endParaRPr lang="zh-CN" altLang="en-US" sz="2700" b="1" kern="120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3" marR="91443" marT="45720" marB="457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186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700" b="1"/>
                        <a:t>Claudia</a:t>
                      </a:r>
                      <a:endParaRPr lang="zh-CN" altLang="en-US" sz="2700" b="1"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74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700" b="1" kern="1200"/>
                        <a:t>Sarah</a:t>
                      </a:r>
                      <a:endParaRPr lang="zh-CN" altLang="en-US" sz="2700" b="1" kern="120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Times New Roman" pitchFamily="18" charset="0"/>
                      </a:endParaRPr>
                    </a:p>
                  </a:txBody>
                  <a:tcPr marL="91443" marR="91443" marT="45720" marB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489" name="矩形 8"/>
          <p:cNvSpPr>
            <a:spLocks noChangeArrowheads="1"/>
          </p:cNvSpPr>
          <p:nvPr/>
        </p:nvSpPr>
        <p:spPr bwMode="auto">
          <a:xfrm>
            <a:off x="2124075" y="2852738"/>
            <a:ext cx="54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Times New Roman" pitchFamily="18" charset="0"/>
              </a:rPr>
              <a:t>✔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9490" name="矩形 5"/>
          <p:cNvSpPr>
            <a:spLocks noChangeArrowheads="1"/>
          </p:cNvSpPr>
          <p:nvPr/>
        </p:nvSpPr>
        <p:spPr bwMode="auto">
          <a:xfrm>
            <a:off x="5049838" y="1935164"/>
            <a:ext cx="54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✔</a:t>
            </a:r>
            <a:endParaRPr lang="zh-CN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9491" name="矩形 6"/>
          <p:cNvSpPr>
            <a:spLocks noChangeArrowheads="1"/>
          </p:cNvSpPr>
          <p:nvPr/>
        </p:nvSpPr>
        <p:spPr bwMode="auto">
          <a:xfrm>
            <a:off x="6567489" y="1925639"/>
            <a:ext cx="530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✔</a:t>
            </a:r>
            <a:endParaRPr lang="zh-CN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9492" name="矩形 7"/>
          <p:cNvSpPr>
            <a:spLocks noChangeArrowheads="1"/>
          </p:cNvSpPr>
          <p:nvPr/>
        </p:nvSpPr>
        <p:spPr bwMode="auto">
          <a:xfrm>
            <a:off x="7967664" y="1927225"/>
            <a:ext cx="544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✔</a:t>
            </a:r>
            <a:endParaRPr lang="zh-CN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9493" name="矩形 8"/>
          <p:cNvSpPr>
            <a:spLocks noChangeArrowheads="1"/>
          </p:cNvSpPr>
          <p:nvPr/>
        </p:nvSpPr>
        <p:spPr bwMode="auto">
          <a:xfrm>
            <a:off x="5049838" y="2852738"/>
            <a:ext cx="54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✔</a:t>
            </a:r>
            <a:endParaRPr lang="zh-CN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9494" name="矩形 9"/>
          <p:cNvSpPr>
            <a:spLocks noChangeArrowheads="1"/>
          </p:cNvSpPr>
          <p:nvPr/>
        </p:nvSpPr>
        <p:spPr bwMode="auto">
          <a:xfrm>
            <a:off x="6567489" y="2854325"/>
            <a:ext cx="5461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</a:rPr>
              <a:t>✔</a:t>
            </a:r>
            <a:endParaRPr lang="zh-CN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19495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738" y="3795713"/>
            <a:ext cx="1309687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圆角矩形标注 3"/>
          <p:cNvSpPr/>
          <p:nvPr/>
        </p:nvSpPr>
        <p:spPr>
          <a:xfrm>
            <a:off x="1619250" y="3859212"/>
            <a:ext cx="7016750" cy="977900"/>
          </a:xfrm>
          <a:prstGeom prst="wedgeRoundRectCallout">
            <a:avLst>
              <a:gd name="adj1" fmla="val -52160"/>
              <a:gd name="adj2" fmla="val 2491"/>
              <a:gd name="adj3" fmla="val 16667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buFont typeface="Arial"/>
              <a:buNone/>
              <a:defRPr/>
            </a:pPr>
            <a:r>
              <a:rPr lang="en-US" altLang="zh-CN" sz="3200" b="1">
                <a:cs typeface="Times New Roman" panose="02020603050405020304" pitchFamily="18" charset="0"/>
              </a:rPr>
              <a:t>Claudia/Sarah (never) has been to an art museum/...</a:t>
            </a:r>
            <a:endParaRPr lang="zh-CN" altLang="en-US" sz="3200" b="1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87"/>
          <p:cNvSpPr>
            <a:spLocks noChangeArrowheads="1"/>
          </p:cNvSpPr>
          <p:nvPr/>
        </p:nvSpPr>
        <p:spPr bwMode="auto">
          <a:xfrm>
            <a:off x="107950" y="50800"/>
            <a:ext cx="5041900" cy="592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Listen again and answer</a:t>
            </a:r>
          </a:p>
        </p:txBody>
      </p:sp>
      <p:sp>
        <p:nvSpPr>
          <p:cNvPr id="4" name="Rectangle 387"/>
          <p:cNvSpPr>
            <a:spLocks noChangeArrowheads="1"/>
          </p:cNvSpPr>
          <p:nvPr/>
        </p:nvSpPr>
        <p:spPr bwMode="auto">
          <a:xfrm>
            <a:off x="468313" y="769938"/>
            <a:ext cx="8207375" cy="41783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457200" indent="-457200" eaLnBrk="1" hangingPunct="1">
              <a:lnSpc>
                <a:spcPct val="120000"/>
              </a:lnSpc>
              <a:buFont typeface="Wingdings" panose="05000000000000000000" pitchFamily="2" charset="2"/>
              <a:buChar char="u"/>
              <a:defRPr/>
            </a:pPr>
            <a:r>
              <a:rPr kumimoji="1" lang="en-US" altLang="zh-CN" sz="3200" b="1">
                <a:latin typeface="+mj-lt"/>
              </a:rPr>
              <a:t>When did Sarah go to the National Science Museum?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3200" b="1">
                <a:latin typeface="+mj-lt"/>
              </a:rPr>
              <a:t>     </a:t>
            </a:r>
            <a:r>
              <a:rPr kumimoji="1" lang="en-US" altLang="zh-CN" sz="32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Last year.</a:t>
            </a:r>
          </a:p>
          <a:p>
            <a:pPr marL="457200" indent="-457200" eaLnBrk="1" hangingPunct="1">
              <a:lnSpc>
                <a:spcPct val="120000"/>
              </a:lnSpc>
              <a:buFont typeface="Wingdings" panose="05000000000000000000" pitchFamily="2" charset="2"/>
              <a:buChar char="u"/>
              <a:defRPr/>
            </a:pPr>
            <a:r>
              <a:rPr kumimoji="1" lang="en-US" altLang="zh-CN" sz="3200" b="1">
                <a:latin typeface="+mj-lt"/>
              </a:rPr>
              <a:t>Has Sarah been to a history museum?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3200" b="1">
                <a:latin typeface="+mj-lt"/>
              </a:rPr>
              <a:t>     </a:t>
            </a:r>
            <a:r>
              <a:rPr kumimoji="1" lang="en-US" altLang="zh-CN" sz="32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No, she hasn’t.</a:t>
            </a:r>
          </a:p>
          <a:p>
            <a:pPr marL="457200" indent="-457200" eaLnBrk="1" hangingPunct="1">
              <a:lnSpc>
                <a:spcPct val="120000"/>
              </a:lnSpc>
              <a:buFont typeface="Wingdings" panose="05000000000000000000" pitchFamily="2" charset="2"/>
              <a:buChar char="u"/>
              <a:defRPr/>
            </a:pPr>
            <a:r>
              <a:rPr kumimoji="1" lang="en-US" altLang="zh-CN" sz="3200" b="1">
                <a:latin typeface="+mj-lt"/>
              </a:rPr>
              <a:t>What does Claudia say about history?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3200" b="1">
                <a:latin typeface="+mj-lt"/>
              </a:rPr>
              <a:t>     </a:t>
            </a:r>
            <a:r>
              <a:rPr kumimoji="1" lang="en-US" altLang="zh-CN" sz="32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She is not interested in history. </a:t>
            </a:r>
          </a:p>
        </p:txBody>
      </p:sp>
      <p:pic>
        <p:nvPicPr>
          <p:cNvPr id="5" name="U9A1b.mp3">
            <a:hlinkClick action="ppaction://media"/>
          </p:cNvPr>
          <p:cNvPicPr>
            <a:picLocks noRot="1" noChangeAspect="1" noChangeArrowheads="1"/>
          </p:cNvPicPr>
          <p:nvPr>
            <a:audioFile r:link="rId3"/>
            <p:extLst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9850" y="968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91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611188" y="431800"/>
            <a:ext cx="8115300" cy="466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fontAlgn="ctr" hangingPunct="1">
              <a:lnSpc>
                <a:spcPct val="130000"/>
              </a:lnSpc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Sarah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I’m bored, Claudia. Let’s do something    </a:t>
            </a:r>
          </a:p>
          <a:p>
            <a:pPr eaLnBrk="1" fontAlgn="ctr" hangingPunct="1">
              <a:lnSpc>
                <a:spcPct val="130000"/>
              </a:lnSpc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             interesting.</a:t>
            </a:r>
          </a:p>
          <a:p>
            <a:pPr eaLnBrk="1" fontAlgn="ctr" hangingPunct="1">
              <a:lnSpc>
                <a:spcPct val="130000"/>
              </a:lnSpc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Claudia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Have you ever been to a science museum?</a:t>
            </a:r>
          </a:p>
          <a:p>
            <a:pPr eaLnBrk="1" fontAlgn="ctr" hangingPunct="1">
              <a:lnSpc>
                <a:spcPct val="130000"/>
              </a:lnSpc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Sarah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Yes, I have. </a:t>
            </a:r>
            <a:r>
              <a:rPr lang="zh-CN" altLang="en-US" sz="2800" b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I went to the National Science </a:t>
            </a:r>
          </a:p>
          <a:p>
            <a:pPr eaLnBrk="1" fontAlgn="ctr" hangingPunct="1">
              <a:lnSpc>
                <a:spcPct val="130000"/>
              </a:lnSpc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            Museum last year. Have you ever been to a </a:t>
            </a:r>
          </a:p>
          <a:p>
            <a:pPr eaLnBrk="1" fontAlgn="ctr" hangingPunct="1">
              <a:lnSpc>
                <a:spcPct val="130000"/>
              </a:lnSpc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            history museum?</a:t>
            </a:r>
          </a:p>
          <a:p>
            <a:pPr eaLnBrk="1" fontAlgn="ctr" hangingPunct="1">
              <a:lnSpc>
                <a:spcPct val="130000"/>
              </a:lnSpc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Claudia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No, I haven’t.</a:t>
            </a:r>
            <a:endParaRPr lang="en-US" altLang="zh-CN" sz="2800" b="1" i="1">
              <a:latin typeface="Times New Roman" pitchFamily="18" charset="0"/>
              <a:cs typeface="Times New Roman" panose="02020603050405020304" pitchFamily="18" charset="0"/>
            </a:endParaRPr>
          </a:p>
          <a:p>
            <a:pPr eaLnBrk="1" fontAlgn="ctr" hangingPunct="1">
              <a:lnSpc>
                <a:spcPct val="130000"/>
              </a:lnSpc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  Sarah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0070C0"/>
                </a:solidFill>
                <a:latin typeface="Times New Roman" pitchFamily="18" charset="0"/>
                <a:cs typeface="Times New Roman" panose="02020603050405020304" pitchFamily="18" charset="0"/>
              </a:rPr>
              <a:t>Me neither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. Let’s go to one tomorrow.</a:t>
            </a:r>
          </a:p>
        </p:txBody>
      </p:sp>
      <p:sp>
        <p:nvSpPr>
          <p:cNvPr id="6" name="Rectangle 387"/>
          <p:cNvSpPr>
            <a:spLocks noChangeArrowheads="1"/>
          </p:cNvSpPr>
          <p:nvPr/>
        </p:nvSpPr>
        <p:spPr bwMode="auto">
          <a:xfrm>
            <a:off x="34925" y="50800"/>
            <a:ext cx="5041900" cy="592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Listening material</a:t>
            </a:r>
          </a:p>
        </p:txBody>
      </p:sp>
      <p:sp>
        <p:nvSpPr>
          <p:cNvPr id="8" name="矩形 7"/>
          <p:cNvSpPr/>
          <p:nvPr/>
        </p:nvSpPr>
        <p:spPr>
          <a:xfrm>
            <a:off x="3132137" y="3292475"/>
            <a:ext cx="5903912" cy="1223963"/>
          </a:xfrm>
          <a:prstGeom prst="rect">
            <a:avLst/>
          </a:prstGeom>
          <a:solidFill>
            <a:srgbClr val="C3E3E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lang="en-US" altLang="zh-CN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Me neither.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常用于口语中，意为“我也没</a:t>
            </a:r>
            <a:r>
              <a:rPr lang="en-US" altLang="zh-CN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/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不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”，此处相当于“</a:t>
            </a:r>
            <a:r>
              <a:rPr lang="en-US" altLang="zh-CN" sz="2400" b="1">
                <a:solidFill>
                  <a:srgbClr val="C00000"/>
                </a:solidFill>
                <a:latin typeface="+mj-lt"/>
                <a:ea typeface="楷体" panose="02010609060101010101" pitchFamily="49" charset="-122"/>
              </a:rPr>
              <a:t>Neither/Nor have I.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”，与</a:t>
            </a:r>
            <a:r>
              <a:rPr lang="en-US" altLang="zh-CN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Me too 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相对应。</a:t>
            </a:r>
            <a:endParaRPr lang="en-US" altLang="zh-CN" sz="2400" b="1">
              <a:solidFill>
                <a:schemeClr val="tx1"/>
              </a:solidFill>
              <a:latin typeface="+mj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U9A1b.mp3">
            <a:hlinkClick action="ppaction://media"/>
          </p:cNvPr>
          <p:cNvPicPr>
            <a:picLocks noRot="1" noChangeAspect="1" noChangeArrowheads="1"/>
          </p:cNvPicPr>
          <p:nvPr>
            <a:audioFile r:link="rId4"/>
            <p:extLst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1275" y="508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矩形 4"/>
          <p:cNvSpPr>
            <a:spLocks noChangeArrowheads="1"/>
          </p:cNvSpPr>
          <p:nvPr/>
        </p:nvSpPr>
        <p:spPr bwMode="auto">
          <a:xfrm>
            <a:off x="71438" y="411164"/>
            <a:ext cx="9072562" cy="457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fontAlgn="ctr" hangingPunct="1">
              <a:lnSpc>
                <a:spcPct val="130000"/>
              </a:lnSpc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Claudia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Well, that sounds good, but I’m not interested </a:t>
            </a:r>
          </a:p>
          <a:p>
            <a:pPr eaLnBrk="1" fontAlgn="ctr" hangingPunct="1">
              <a:lnSpc>
                <a:spcPct val="130000"/>
              </a:lnSpc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             in history.</a:t>
            </a:r>
          </a:p>
          <a:p>
            <a:pPr eaLnBrk="1" fontAlgn="ctr" hangingPunct="1">
              <a:lnSpc>
                <a:spcPct val="130000"/>
              </a:lnSpc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  Sarah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Really? I didn’t know that. Well, how about the </a:t>
            </a:r>
          </a:p>
          <a:p>
            <a:pPr eaLnBrk="1" fontAlgn="ctr" hangingPunct="1">
              <a:lnSpc>
                <a:spcPct val="130000"/>
              </a:lnSpc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             art museum? Have you been to the art museum?</a:t>
            </a:r>
          </a:p>
          <a:p>
            <a:pPr eaLnBrk="1" fontAlgn="ctr" hangingPunct="1">
              <a:lnSpc>
                <a:spcPct val="130000"/>
              </a:lnSpc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Claudia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I’ve been to the art museum many times.</a:t>
            </a:r>
            <a:endParaRPr lang="zh-CN" altLang="en-US" sz="2800">
              <a:latin typeface="Times New Roman" pitchFamily="18" charset="0"/>
            </a:endParaRPr>
          </a:p>
          <a:p>
            <a:pPr eaLnBrk="1" fontAlgn="ctr" hangingPunct="1">
              <a:lnSpc>
                <a:spcPct val="130000"/>
              </a:lnSpc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  Sarah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Me, too. But I’d like to go again. Hmm, let’s </a:t>
            </a:r>
          </a:p>
          <a:p>
            <a:pPr eaLnBrk="1" fontAlgn="ctr" hangingPunct="1">
              <a:lnSpc>
                <a:spcPct val="130000"/>
              </a:lnSpc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             see… how about the nature museum? I’ve been </a:t>
            </a:r>
          </a:p>
          <a:p>
            <a:pPr eaLnBrk="1" fontAlgn="ctr" hangingPunct="1">
              <a:lnSpc>
                <a:spcPct val="130000"/>
              </a:lnSpc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             there a few times.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矩形 2"/>
          <p:cNvSpPr>
            <a:spLocks noChangeArrowheads="1"/>
          </p:cNvSpPr>
          <p:nvPr/>
        </p:nvSpPr>
        <p:spPr bwMode="auto">
          <a:xfrm>
            <a:off x="377825" y="909638"/>
            <a:ext cx="838835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fontAlgn="ctr" hangingPunct="1">
              <a:lnSpc>
                <a:spcPct val="150000"/>
              </a:lnSpc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Claudia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So have I. I went there on our last school trip.</a:t>
            </a:r>
          </a:p>
          <a:p>
            <a:pPr eaLnBrk="1" fontAlgn="ctr" hangingPunct="1">
              <a:lnSpc>
                <a:spcPct val="150000"/>
              </a:lnSpc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Sarah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I know. Let’s go to the space museum. I’ve </a:t>
            </a:r>
          </a:p>
          <a:p>
            <a:pPr eaLnBrk="1" fontAlgn="ctr" hangingPunct="1">
              <a:lnSpc>
                <a:spcPct val="150000"/>
              </a:lnSpc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            never been there.</a:t>
            </a:r>
          </a:p>
          <a:p>
            <a:pPr eaLnBrk="1" fontAlgn="ctr" hangingPunct="1">
              <a:lnSpc>
                <a:spcPct val="150000"/>
              </a:lnSpc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Claudia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That’s a great idea. I went there last year, </a:t>
            </a:r>
          </a:p>
          <a:p>
            <a:pPr eaLnBrk="1" fontAlgn="ctr" hangingPunct="1">
              <a:lnSpc>
                <a:spcPct val="150000"/>
              </a:lnSpc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             but I’d like to go there again.   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166812" y="339725"/>
            <a:ext cx="6913562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Ask and answer questions about the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places in 1b. </a:t>
            </a:r>
          </a:p>
        </p:txBody>
      </p:sp>
      <p:grpSp>
        <p:nvGrpSpPr>
          <p:cNvPr id="25603" name="组合 4"/>
          <p:cNvGrpSpPr/>
          <p:nvPr/>
        </p:nvGrpSpPr>
        <p:grpSpPr>
          <a:xfrm>
            <a:off x="363538" y="339725"/>
            <a:ext cx="849312" cy="719138"/>
            <a:chOff x="449580" y="413669"/>
            <a:chExt cx="849189" cy="720898"/>
          </a:xfrm>
        </p:grpSpPr>
        <p:sp>
          <p:nvSpPr>
            <p:cNvPr id="4" name="椭圆 3"/>
            <p:cNvSpPr/>
            <p:nvPr/>
          </p:nvSpPr>
          <p:spPr>
            <a:xfrm>
              <a:off x="449580" y="413669"/>
              <a:ext cx="739668" cy="720898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 eaLnBrk="1" hangingPunct="1">
                <a:defRPr/>
              </a:pPr>
              <a:endParaRPr lang="zh-CN" altLang="en-US" sz="3200" b="1">
                <a:solidFill>
                  <a:srgbClr val="0000FF"/>
                </a:solidFill>
              </a:endParaRPr>
            </a:p>
          </p:txBody>
        </p:sp>
        <p:sp>
          <p:nvSpPr>
            <p:cNvPr id="25607" name="TextBox 3"/>
            <p:cNvSpPr txBox="1">
              <a:spLocks noChangeArrowheads="1"/>
            </p:cNvSpPr>
            <p:nvPr/>
          </p:nvSpPr>
          <p:spPr bwMode="auto">
            <a:xfrm>
              <a:off x="513909" y="458844"/>
              <a:ext cx="78486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>
                  <a:solidFill>
                    <a:srgbClr val="7030A0"/>
                  </a:solidFill>
                  <a:latin typeface="Arial" panose="020b0604020202020204" pitchFamily="34" charset="0"/>
                </a:rPr>
                <a:t>1c</a:t>
              </a:r>
              <a:endParaRPr lang="zh-CN" altLang="en-US" sz="3200" b="1">
                <a:solidFill>
                  <a:srgbClr val="7030A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212850" y="1708150"/>
            <a:ext cx="7081839" cy="2844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lnSpc>
                <a:spcPct val="130000"/>
              </a:lnSpc>
              <a:buFont typeface="Arial"/>
              <a:buNone/>
              <a:defRPr/>
            </a:pPr>
            <a:r>
              <a:rPr lang="en-US" altLang="zh-CN" sz="2800" b="1">
                <a:cs typeface="Times New Roman" panose="02020603050405020304" pitchFamily="18" charset="0"/>
              </a:rPr>
              <a:t>A: Let’s go </a:t>
            </a:r>
            <a:r>
              <a:rPr lang="en-US" altLang="zh-CN" sz="2800" b="1">
                <a:solidFill>
                  <a:srgbClr val="C00000"/>
                </a:solidFill>
                <a:cs typeface="Times New Roman" panose="02020603050405020304" pitchFamily="18" charset="0"/>
              </a:rPr>
              <a:t>somewhere</a:t>
            </a:r>
            <a:r>
              <a:rPr lang="en-US" altLang="zh-CN" sz="2800" b="1">
                <a:cs typeface="Times New Roman" panose="02020603050405020304" pitchFamily="18" charset="0"/>
              </a:rPr>
              <a:t> different today.</a:t>
            </a:r>
          </a:p>
          <a:p>
            <a:pPr eaLnBrk="1" hangingPunct="1">
              <a:lnSpc>
                <a:spcPct val="130000"/>
              </a:lnSpc>
              <a:buFont typeface="Arial"/>
              <a:buNone/>
              <a:defRPr/>
            </a:pPr>
            <a:r>
              <a:rPr lang="en-US" altLang="zh-CN" sz="2800" b="1">
                <a:cs typeface="Times New Roman" panose="02020603050405020304" pitchFamily="18" charset="0"/>
              </a:rPr>
              <a:t>B: OK. Where do you want to go?</a:t>
            </a:r>
          </a:p>
          <a:p>
            <a:pPr eaLnBrk="1" hangingPunct="1">
              <a:lnSpc>
                <a:spcPct val="130000"/>
              </a:lnSpc>
              <a:buFont typeface="Arial"/>
              <a:buNone/>
              <a:defRPr/>
            </a:pPr>
            <a:r>
              <a:rPr lang="en-US" altLang="zh-CN" sz="2800" b="1">
                <a:cs typeface="Times New Roman" panose="02020603050405020304" pitchFamily="18" charset="0"/>
              </a:rPr>
              <a:t>A: Have you ever been to the space museum?</a:t>
            </a:r>
          </a:p>
          <a:p>
            <a:pPr eaLnBrk="1" hangingPunct="1">
              <a:lnSpc>
                <a:spcPct val="130000"/>
              </a:lnSpc>
              <a:buFont typeface="Arial"/>
              <a:buNone/>
              <a:defRPr/>
            </a:pPr>
            <a:r>
              <a:rPr lang="en-US" altLang="zh-CN" sz="2800" b="1">
                <a:cs typeface="Times New Roman" panose="02020603050405020304" pitchFamily="18" charset="0"/>
              </a:rPr>
              <a:t>B: No, I haven’t. How about you?</a:t>
            </a:r>
          </a:p>
          <a:p>
            <a:pPr eaLnBrk="1" hangingPunct="1">
              <a:lnSpc>
                <a:spcPct val="130000"/>
              </a:lnSpc>
              <a:buFont typeface="Arial"/>
              <a:buNone/>
              <a:defRPr/>
            </a:pPr>
            <a:r>
              <a:rPr lang="en-US" altLang="zh-CN" sz="2800" b="1">
                <a:cs typeface="Times New Roman" panose="02020603050405020304" pitchFamily="18" charset="0"/>
              </a:rPr>
              <a:t>A: …</a:t>
            </a:r>
            <a:endParaRPr lang="zh-CN" altLang="en-US" sz="2800" b="1"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59113" y="446088"/>
            <a:ext cx="5976938" cy="1225550"/>
          </a:xfrm>
          <a:prstGeom prst="rect">
            <a:avLst/>
          </a:prstGeom>
          <a:solidFill>
            <a:srgbClr val="C3E3E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lang="en-US" altLang="zh-CN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Somewhere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通常用于肯定句中，在否定句或疑问句中要用</a:t>
            </a:r>
            <a:r>
              <a:rPr lang="en-US" altLang="zh-CN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anywhere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。形容词修饰</a:t>
            </a:r>
            <a:r>
              <a:rPr lang="en-US" altLang="zh-CN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somewhere, anywhere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等时，应置于其后。</a:t>
            </a:r>
            <a:endParaRPr lang="en-US" altLang="zh-CN" sz="2400" b="1">
              <a:solidFill>
                <a:schemeClr val="tx1"/>
              </a:solidFill>
              <a:latin typeface="+mj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87"/>
          <p:cNvSpPr>
            <a:spLocks noChangeArrowheads="1"/>
          </p:cNvSpPr>
          <p:nvPr/>
        </p:nvSpPr>
        <p:spPr bwMode="auto">
          <a:xfrm>
            <a:off x="34925" y="50800"/>
            <a:ext cx="3457575" cy="592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Make a dialogue</a:t>
            </a:r>
          </a:p>
        </p:txBody>
      </p:sp>
      <p:sp>
        <p:nvSpPr>
          <p:cNvPr id="3" name="Rectangle 387"/>
          <p:cNvSpPr>
            <a:spLocks noChangeArrowheads="1"/>
          </p:cNvSpPr>
          <p:nvPr/>
        </p:nvSpPr>
        <p:spPr bwMode="auto">
          <a:xfrm>
            <a:off x="34925" y="568325"/>
            <a:ext cx="2089150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2800" b="1">
                <a:latin typeface="+mj-lt"/>
              </a:rPr>
              <a:t>For example</a:t>
            </a:r>
          </a:p>
        </p:txBody>
      </p:sp>
      <p:pic>
        <p:nvPicPr>
          <p:cNvPr id="9" name="Picture 2" descr="u9A"/>
          <p:cNvPicPr>
            <a:picLocks noChangeAspect="1" noChangeArrowheads="1"/>
          </p:cNvPicPr>
          <p:nvPr/>
        </p:nvPicPr>
        <p:blipFill>
          <a:blip r:embed="rId2"/>
          <a:srcRect l="14065" t="39362" r="61808" b="28695"/>
          <a:stretch>
            <a:fillRect/>
          </a:stretch>
        </p:blipFill>
        <p:spPr bwMode="auto">
          <a:xfrm>
            <a:off x="661550" y="1108232"/>
            <a:ext cx="865611" cy="70330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" name="Picture 2" descr="u9A"/>
          <p:cNvPicPr>
            <a:picLocks noChangeAspect="1" noChangeArrowheads="1"/>
          </p:cNvPicPr>
          <p:nvPr/>
        </p:nvPicPr>
        <p:blipFill>
          <a:blip r:embed="rId2"/>
          <a:srcRect l="69337" t="37741" r="13692" b="33221"/>
          <a:stretch>
            <a:fillRect/>
          </a:stretch>
        </p:blipFill>
        <p:spPr bwMode="auto">
          <a:xfrm>
            <a:off x="7745702" y="1718402"/>
            <a:ext cx="736747" cy="77364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圆角矩形标注 3"/>
          <p:cNvSpPr/>
          <p:nvPr/>
        </p:nvSpPr>
        <p:spPr>
          <a:xfrm>
            <a:off x="1763713" y="1231900"/>
            <a:ext cx="5761038" cy="479425"/>
          </a:xfrm>
          <a:prstGeom prst="wedgeRoundRectCallout">
            <a:avLst>
              <a:gd name="adj1" fmla="val -52160"/>
              <a:gd name="adj2" fmla="val 2491"/>
              <a:gd name="adj3" fmla="val 16667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buFont typeface="Arial"/>
              <a:buNone/>
              <a:defRPr/>
            </a:pPr>
            <a:r>
              <a:rPr lang="en-US" altLang="zh-CN" sz="2800" b="1">
                <a:cs typeface="Times New Roman" panose="02020603050405020304" pitchFamily="18" charset="0"/>
              </a:rPr>
              <a:t>Let’s go somewhere different today.</a:t>
            </a:r>
            <a:endParaRPr lang="zh-CN" altLang="en-US" sz="2800" b="1">
              <a:cs typeface="Times New Roman" panose="02020603050405020304" pitchFamily="18" charset="0"/>
            </a:endParaRPr>
          </a:p>
        </p:txBody>
      </p:sp>
      <p:sp>
        <p:nvSpPr>
          <p:cNvPr id="13" name="圆角矩形标注 3"/>
          <p:cNvSpPr/>
          <p:nvPr/>
        </p:nvSpPr>
        <p:spPr>
          <a:xfrm>
            <a:off x="1717675" y="1865313"/>
            <a:ext cx="5761038" cy="479425"/>
          </a:xfrm>
          <a:prstGeom prst="wedgeRoundRectCallout">
            <a:avLst>
              <a:gd name="adj1" fmla="val 53350"/>
              <a:gd name="adj2" fmla="val -10112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buFont typeface="Arial"/>
              <a:buNone/>
              <a:defRPr/>
            </a:pPr>
            <a:r>
              <a:rPr lang="en-US" altLang="zh-CN" sz="2800" b="1">
                <a:cs typeface="Times New Roman" panose="02020603050405020304" pitchFamily="18" charset="0"/>
              </a:rPr>
              <a:t>OK. Where do you want to go?</a:t>
            </a:r>
            <a:endParaRPr lang="zh-CN" altLang="en-US" sz="2800" b="1">
              <a:cs typeface="Times New Roman" panose="02020603050405020304" pitchFamily="18" charset="0"/>
            </a:endParaRPr>
          </a:p>
        </p:txBody>
      </p:sp>
      <p:pic>
        <p:nvPicPr>
          <p:cNvPr id="14" name="Picture 2" descr="u9A"/>
          <p:cNvPicPr>
            <a:picLocks noChangeAspect="1" noChangeArrowheads="1"/>
          </p:cNvPicPr>
          <p:nvPr/>
        </p:nvPicPr>
        <p:blipFill>
          <a:blip r:embed="rId2"/>
          <a:srcRect l="14065" t="39362" r="61808" b="28695"/>
          <a:stretch>
            <a:fillRect/>
          </a:stretch>
        </p:blipFill>
        <p:spPr bwMode="auto">
          <a:xfrm>
            <a:off x="661550" y="2326938"/>
            <a:ext cx="865611" cy="703309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" name="圆角矩形标注 3"/>
          <p:cNvSpPr/>
          <p:nvPr/>
        </p:nvSpPr>
        <p:spPr>
          <a:xfrm>
            <a:off x="1763713" y="2498725"/>
            <a:ext cx="5761038" cy="479425"/>
          </a:xfrm>
          <a:prstGeom prst="wedgeRoundRectCallout">
            <a:avLst>
              <a:gd name="adj1" fmla="val -52160"/>
              <a:gd name="adj2" fmla="val 2491"/>
              <a:gd name="adj3" fmla="val 16667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buFont typeface="Arial"/>
              <a:buNone/>
              <a:defRPr/>
            </a:pPr>
            <a:r>
              <a:rPr lang="en-US" altLang="zh-CN" sz="2800" b="1">
                <a:cs typeface="Times New Roman" panose="02020603050405020304" pitchFamily="18" charset="0"/>
              </a:rPr>
              <a:t>Have you ever been to …?</a:t>
            </a:r>
            <a:endParaRPr lang="zh-CN" altLang="en-US" sz="2800" b="1">
              <a:cs typeface="Times New Roman" panose="02020603050405020304" pitchFamily="18" charset="0"/>
            </a:endParaRPr>
          </a:p>
        </p:txBody>
      </p:sp>
      <p:pic>
        <p:nvPicPr>
          <p:cNvPr id="16" name="Picture 2" descr="u9A"/>
          <p:cNvPicPr>
            <a:picLocks noChangeAspect="1" noChangeArrowheads="1"/>
          </p:cNvPicPr>
          <p:nvPr/>
        </p:nvPicPr>
        <p:blipFill>
          <a:blip r:embed="rId2"/>
          <a:srcRect l="69337" t="37741" r="13692" b="33221"/>
          <a:stretch>
            <a:fillRect/>
          </a:stretch>
        </p:blipFill>
        <p:spPr bwMode="auto">
          <a:xfrm>
            <a:off x="7754205" y="2932310"/>
            <a:ext cx="736747" cy="77364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圆角矩形标注 3"/>
          <p:cNvSpPr/>
          <p:nvPr/>
        </p:nvSpPr>
        <p:spPr>
          <a:xfrm>
            <a:off x="1042988" y="3163889"/>
            <a:ext cx="6402387" cy="481012"/>
          </a:xfrm>
          <a:prstGeom prst="wedgeRoundRectCallout">
            <a:avLst>
              <a:gd name="adj1" fmla="val 53350"/>
              <a:gd name="adj2" fmla="val -10112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buFont typeface="Arial"/>
              <a:buNone/>
              <a:defRPr/>
            </a:pPr>
            <a:r>
              <a:rPr lang="en-US" altLang="zh-CN" sz="2800" b="1">
                <a:cs typeface="Times New Roman" panose="02020603050405020304" pitchFamily="18" charset="0"/>
              </a:rPr>
              <a:t>Yes/No, I have/haven’t. How about you?</a:t>
            </a:r>
            <a:endParaRPr lang="zh-CN" altLang="en-US" sz="2800" b="1">
              <a:cs typeface="Times New Roman" panose="02020603050405020304" pitchFamily="18" charset="0"/>
            </a:endParaRPr>
          </a:p>
        </p:txBody>
      </p:sp>
      <p:pic>
        <p:nvPicPr>
          <p:cNvPr id="18" name="Picture 2" descr="u9A"/>
          <p:cNvPicPr>
            <a:picLocks noChangeAspect="1" noChangeArrowheads="1"/>
          </p:cNvPicPr>
          <p:nvPr/>
        </p:nvPicPr>
        <p:blipFill>
          <a:blip r:embed="rId2"/>
          <a:srcRect l="14065" t="39362" r="61808" b="28695"/>
          <a:stretch>
            <a:fillRect/>
          </a:stretch>
        </p:blipFill>
        <p:spPr bwMode="auto">
          <a:xfrm>
            <a:off x="661550" y="3665851"/>
            <a:ext cx="865611" cy="703309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" name="圆角矩形标注 3"/>
          <p:cNvSpPr/>
          <p:nvPr/>
        </p:nvSpPr>
        <p:spPr>
          <a:xfrm>
            <a:off x="1763713" y="3836988"/>
            <a:ext cx="7200900" cy="481012"/>
          </a:xfrm>
          <a:prstGeom prst="wedgeRoundRectCallout">
            <a:avLst>
              <a:gd name="adj1" fmla="val -52160"/>
              <a:gd name="adj2" fmla="val 2491"/>
              <a:gd name="adj3" fmla="val 16667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buFont typeface="Arial"/>
              <a:buNone/>
              <a:defRPr/>
            </a:pPr>
            <a:r>
              <a:rPr lang="en-US" altLang="zh-CN" sz="2800" b="1">
                <a:cs typeface="Times New Roman" panose="02020603050405020304" pitchFamily="18" charset="0"/>
              </a:rPr>
              <a:t>Me, too./Me neither. Let’s go to one tomorrow.</a:t>
            </a:r>
            <a:endParaRPr lang="zh-CN" altLang="en-US" sz="2800" b="1">
              <a:cs typeface="Times New Roman" panose="02020603050405020304" pitchFamily="18" charset="0"/>
            </a:endParaRPr>
          </a:p>
        </p:txBody>
      </p:sp>
      <p:pic>
        <p:nvPicPr>
          <p:cNvPr id="20" name="Picture 2" descr="u9A"/>
          <p:cNvPicPr>
            <a:picLocks noChangeAspect="1" noChangeArrowheads="1"/>
          </p:cNvPicPr>
          <p:nvPr/>
        </p:nvPicPr>
        <p:blipFill>
          <a:blip r:embed="rId2"/>
          <a:srcRect l="69337" t="37741" r="13692" b="33221"/>
          <a:stretch>
            <a:fillRect/>
          </a:stretch>
        </p:blipFill>
        <p:spPr bwMode="auto">
          <a:xfrm>
            <a:off x="7778731" y="4339505"/>
            <a:ext cx="736747" cy="77364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圆角矩形标注 3"/>
          <p:cNvSpPr/>
          <p:nvPr/>
        </p:nvSpPr>
        <p:spPr>
          <a:xfrm>
            <a:off x="1346200" y="4502150"/>
            <a:ext cx="6127750" cy="479425"/>
          </a:xfrm>
          <a:prstGeom prst="wedgeRoundRectCallout">
            <a:avLst>
              <a:gd name="adj1" fmla="val 53350"/>
              <a:gd name="adj2" fmla="val -10112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buFont typeface="Arial"/>
              <a:buNone/>
              <a:defRPr/>
            </a:pPr>
            <a:r>
              <a:rPr lang="en-US" altLang="zh-CN" sz="2800" b="1">
                <a:cs typeface="Times New Roman" panose="02020603050405020304" pitchFamily="18" charset="0"/>
              </a:rPr>
              <a:t>Well, that sounds good. But I …</a:t>
            </a:r>
            <a:endParaRPr lang="zh-CN" altLang="en-US" sz="2800" b="1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1"/>
      <p:bldP spid="15" grpId="2"/>
      <p:bldP spid="17" grpId="3"/>
      <p:bldP spid="19" grpId="4"/>
      <p:bldP spid="21" grpId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87"/>
          <p:cNvSpPr>
            <a:spLocks noChangeArrowheads="1"/>
          </p:cNvSpPr>
          <p:nvPr/>
        </p:nvSpPr>
        <p:spPr bwMode="auto">
          <a:xfrm>
            <a:off x="34925" y="50800"/>
            <a:ext cx="2592389" cy="592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Chain game</a:t>
            </a:r>
          </a:p>
        </p:txBody>
      </p:sp>
      <p:sp>
        <p:nvSpPr>
          <p:cNvPr id="5" name="Rectangle 387"/>
          <p:cNvSpPr>
            <a:spLocks noChangeArrowheads="1"/>
          </p:cNvSpPr>
          <p:nvPr/>
        </p:nvSpPr>
        <p:spPr bwMode="auto">
          <a:xfrm>
            <a:off x="250825" y="555625"/>
            <a:ext cx="8785225" cy="43719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2600" b="1">
                <a:latin typeface="+mj-lt"/>
              </a:rPr>
              <a:t>Group competition: Tell the class what museum you have been to like the following way. The group that spends the least time is the winner.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26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A: I have been to a history museum.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26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B: A has been to a history museum. I have been to a science 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26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     museum.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26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C: A has been to a history museum. B has been to a science 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26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     museum. I have been to …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26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D: …</a:t>
            </a:r>
          </a:p>
        </p:txBody>
      </p:sp>
      <p:sp>
        <p:nvSpPr>
          <p:cNvPr id="6" name="对话气泡: 圆角矩形 5"/>
          <p:cNvSpPr/>
          <p:nvPr/>
        </p:nvSpPr>
        <p:spPr>
          <a:xfrm>
            <a:off x="5551488" y="4227513"/>
            <a:ext cx="2592387" cy="793750"/>
          </a:xfrm>
          <a:prstGeom prst="wedgeRoundRectCallout">
            <a:avLst>
              <a:gd name="adj1" fmla="val 56149"/>
              <a:gd name="adj2" fmla="val 737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r>
              <a:rPr lang="en-US" altLang="zh-CN" sz="2400" b="1">
                <a:cs typeface="Times New Roman" panose="02020603050405020304" pitchFamily="18" charset="0"/>
              </a:rPr>
              <a:t>Which group will be the winner?</a:t>
            </a:r>
          </a:p>
        </p:txBody>
      </p:sp>
      <p:pic>
        <p:nvPicPr>
          <p:cNvPr id="27653" name="图片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51825" y="4037013"/>
            <a:ext cx="887413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674" name="Picture 3" descr="0`SU4HGDY1DE7I7U9NW)]]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5963" y="1714500"/>
            <a:ext cx="5411787" cy="326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Rectangle 387"/>
          <p:cNvSpPr>
            <a:spLocks noChangeArrowheads="1"/>
          </p:cNvSpPr>
          <p:nvPr/>
        </p:nvSpPr>
        <p:spPr bwMode="auto">
          <a:xfrm>
            <a:off x="150813" y="109538"/>
            <a:ext cx="2808287" cy="5921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Look and say</a:t>
            </a:r>
          </a:p>
        </p:txBody>
      </p:sp>
      <p:sp>
        <p:nvSpPr>
          <p:cNvPr id="4" name="Rectangle 387"/>
          <p:cNvSpPr>
            <a:spLocks noChangeArrowheads="1"/>
          </p:cNvSpPr>
          <p:nvPr/>
        </p:nvSpPr>
        <p:spPr bwMode="auto">
          <a:xfrm>
            <a:off x="179388" y="693738"/>
            <a:ext cx="8785225" cy="10112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288000" indent="-288000" eaLnBrk="1" hangingPunct="1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kumimoji="1" lang="en-US" altLang="zh-CN" sz="2600" b="1">
                <a:latin typeface="+mj-lt"/>
              </a:rPr>
              <a:t>Where is the space museum/amusement park/ water park?</a:t>
            </a:r>
          </a:p>
          <a:p>
            <a:pPr marL="288000" indent="-288000" eaLnBrk="1" hangingPunct="1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kumimoji="1" lang="en-US" altLang="zh-CN" sz="2600" b="1">
                <a:latin typeface="+mj-lt"/>
              </a:rPr>
              <a:t>How can we get there? </a:t>
            </a:r>
          </a:p>
        </p:txBody>
      </p:sp>
      <p:sp>
        <p:nvSpPr>
          <p:cNvPr id="28677" name="Oval 10"/>
          <p:cNvSpPr>
            <a:spLocks noChangeArrowheads="1"/>
          </p:cNvSpPr>
          <p:nvPr/>
        </p:nvSpPr>
        <p:spPr bwMode="auto">
          <a:xfrm>
            <a:off x="2954339" y="3630612"/>
            <a:ext cx="666750" cy="1263650"/>
          </a:xfrm>
          <a:prstGeom prst="ellipse">
            <a:avLst/>
          </a:prstGeom>
          <a:solidFill>
            <a:srgbClr val="FF0000">
              <a:alpha val="0"/>
            </a:srgbClr>
          </a:solidFill>
          <a:ln w="38100">
            <a:solidFill>
              <a:srgbClr val="FF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8678" name="Oval 7"/>
          <p:cNvSpPr>
            <a:spLocks noChangeArrowheads="1"/>
          </p:cNvSpPr>
          <p:nvPr/>
        </p:nvSpPr>
        <p:spPr bwMode="auto">
          <a:xfrm rot="5013062">
            <a:off x="5638006" y="4155282"/>
            <a:ext cx="395287" cy="882650"/>
          </a:xfrm>
          <a:prstGeom prst="ellipse">
            <a:avLst/>
          </a:prstGeom>
          <a:solidFill>
            <a:srgbClr val="FF0000">
              <a:alpha val="0"/>
            </a:srgbClr>
          </a:solidFill>
          <a:ln w="38100">
            <a:solidFill>
              <a:srgbClr val="FF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8679" name="Oval 7"/>
          <p:cNvSpPr>
            <a:spLocks noChangeArrowheads="1"/>
          </p:cNvSpPr>
          <p:nvPr/>
        </p:nvSpPr>
        <p:spPr bwMode="auto">
          <a:xfrm rot="5313062">
            <a:off x="3072608" y="1832768"/>
            <a:ext cx="431800" cy="792163"/>
          </a:xfrm>
          <a:prstGeom prst="ellipse">
            <a:avLst/>
          </a:prstGeom>
          <a:solidFill>
            <a:srgbClr val="FF0000">
              <a:alpha val="0"/>
            </a:srgbClr>
          </a:solidFill>
          <a:ln w="38100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1395412" y="96838"/>
            <a:ext cx="656113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Look at the map of the town. Listen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and circle the places you hear.</a:t>
            </a:r>
          </a:p>
        </p:txBody>
      </p:sp>
      <p:grpSp>
        <p:nvGrpSpPr>
          <p:cNvPr id="29699" name="组合 4"/>
          <p:cNvGrpSpPr/>
          <p:nvPr/>
        </p:nvGrpSpPr>
        <p:grpSpPr>
          <a:xfrm>
            <a:off x="630238" y="285750"/>
            <a:ext cx="852488" cy="700088"/>
            <a:chOff x="449580" y="533892"/>
            <a:chExt cx="853136" cy="702142"/>
          </a:xfrm>
        </p:grpSpPr>
        <p:sp>
          <p:nvSpPr>
            <p:cNvPr id="4" name="椭圆 3"/>
            <p:cNvSpPr/>
            <p:nvPr/>
          </p:nvSpPr>
          <p:spPr>
            <a:xfrm>
              <a:off x="449580" y="533892"/>
              <a:ext cx="740337" cy="7021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 eaLnBrk="1" hangingPunct="1">
                <a:defRPr/>
              </a:pPr>
              <a:endParaRPr lang="zh-CN" altLang="en-US" sz="3200" b="1">
                <a:solidFill>
                  <a:srgbClr val="0000FF"/>
                </a:solidFill>
              </a:endParaRPr>
            </a:p>
          </p:txBody>
        </p:sp>
        <p:sp>
          <p:nvSpPr>
            <p:cNvPr id="29712" name="TextBox 3"/>
            <p:cNvSpPr txBox="1">
              <a:spLocks noChangeArrowheads="1"/>
            </p:cNvSpPr>
            <p:nvPr/>
          </p:nvSpPr>
          <p:spPr bwMode="auto">
            <a:xfrm>
              <a:off x="517856" y="561434"/>
              <a:ext cx="78486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>
                  <a:solidFill>
                    <a:srgbClr val="7030A0"/>
                  </a:solidFill>
                  <a:latin typeface="Arial" panose="020b0604020202020204" pitchFamily="34" charset="0"/>
                </a:rPr>
                <a:t>2a</a:t>
              </a:r>
              <a:endParaRPr lang="zh-CN" altLang="en-US" sz="3200" b="1">
                <a:solidFill>
                  <a:srgbClr val="7030A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9700" name="Oval 7"/>
          <p:cNvSpPr>
            <a:spLocks noChangeArrowheads="1"/>
          </p:cNvSpPr>
          <p:nvPr/>
        </p:nvSpPr>
        <p:spPr bwMode="auto">
          <a:xfrm rot="5313062">
            <a:off x="2442369" y="327819"/>
            <a:ext cx="554038" cy="1111250"/>
          </a:xfrm>
          <a:prstGeom prst="ellipse">
            <a:avLst/>
          </a:prstGeom>
          <a:solidFill>
            <a:srgbClr val="FF0000">
              <a:alpha val="0"/>
            </a:srgbClr>
          </a:solidFill>
          <a:ln w="28575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pic>
        <p:nvPicPr>
          <p:cNvPr id="29701" name="Picture 3" descr="0`SU4HGDY1DE7I7U9NW)]]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2725" y="1357313"/>
            <a:ext cx="5953125" cy="359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2578100" y="3643313"/>
            <a:ext cx="666750" cy="1263650"/>
          </a:xfrm>
          <a:prstGeom prst="ellipse">
            <a:avLst/>
          </a:prstGeom>
          <a:solidFill>
            <a:srgbClr val="FF0000">
              <a:alpha val="0"/>
            </a:srgbClr>
          </a:solidFill>
          <a:ln w="38100">
            <a:solidFill>
              <a:srgbClr val="FF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 rot="1042080">
            <a:off x="3792539" y="1727200"/>
            <a:ext cx="693737" cy="2217738"/>
          </a:xfrm>
          <a:prstGeom prst="ellipse">
            <a:avLst/>
          </a:prstGeom>
          <a:solidFill>
            <a:srgbClr val="FF0000">
              <a:alpha val="0"/>
            </a:srgbClr>
          </a:solidFill>
          <a:ln w="38100">
            <a:solidFill>
              <a:srgbClr val="FF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 rot="5013062">
            <a:off x="5520531" y="4085432"/>
            <a:ext cx="395287" cy="882650"/>
          </a:xfrm>
          <a:prstGeom prst="ellipse">
            <a:avLst/>
          </a:prstGeom>
          <a:solidFill>
            <a:srgbClr val="FF0000">
              <a:alpha val="0"/>
            </a:srgbClr>
          </a:solidFill>
          <a:ln w="38100">
            <a:solidFill>
              <a:srgbClr val="FF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 rot="5013062">
            <a:off x="4064795" y="4093370"/>
            <a:ext cx="311150" cy="877888"/>
          </a:xfrm>
          <a:prstGeom prst="ellipse">
            <a:avLst/>
          </a:prstGeom>
          <a:solidFill>
            <a:srgbClr val="FF0000">
              <a:alpha val="0"/>
            </a:srgbClr>
          </a:solidFill>
          <a:ln w="38100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 rot="5560005">
            <a:off x="6310313" y="2897189"/>
            <a:ext cx="777875" cy="1219200"/>
          </a:xfrm>
          <a:prstGeom prst="ellipse">
            <a:avLst/>
          </a:prstGeom>
          <a:solidFill>
            <a:srgbClr val="FF0000">
              <a:alpha val="0"/>
            </a:srgbClr>
          </a:solidFill>
          <a:ln w="38100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 rot="5313062">
            <a:off x="2710657" y="1515268"/>
            <a:ext cx="431800" cy="792163"/>
          </a:xfrm>
          <a:prstGeom prst="ellipse">
            <a:avLst/>
          </a:prstGeom>
          <a:solidFill>
            <a:srgbClr val="FF0000">
              <a:alpha val="0"/>
            </a:srgbClr>
          </a:solidFill>
          <a:ln w="38100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" name="Oval 7"/>
          <p:cNvSpPr>
            <a:spLocks noChangeArrowheads="1"/>
          </p:cNvSpPr>
          <p:nvPr/>
        </p:nvSpPr>
        <p:spPr bwMode="auto">
          <a:xfrm rot="5013062">
            <a:off x="5003006" y="1164432"/>
            <a:ext cx="582613" cy="996950"/>
          </a:xfrm>
          <a:prstGeom prst="ellipse">
            <a:avLst/>
          </a:prstGeom>
          <a:solidFill>
            <a:srgbClr val="FF0000">
              <a:alpha val="0"/>
            </a:srgbClr>
          </a:solidFill>
          <a:ln w="38100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5" name="Oval 7"/>
          <p:cNvSpPr>
            <a:spLocks noChangeArrowheads="1"/>
          </p:cNvSpPr>
          <p:nvPr/>
        </p:nvSpPr>
        <p:spPr bwMode="auto">
          <a:xfrm rot="5400000">
            <a:off x="5799138" y="2244725"/>
            <a:ext cx="431800" cy="1435100"/>
          </a:xfrm>
          <a:prstGeom prst="ellipse">
            <a:avLst/>
          </a:prstGeom>
          <a:solidFill>
            <a:srgbClr val="FF0000">
              <a:alpha val="0"/>
            </a:srgbClr>
          </a:solidFill>
          <a:ln w="38100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pic>
        <p:nvPicPr>
          <p:cNvPr id="16" name="U9A2a.mp3">
            <a:hlinkClick action="ppaction://media"/>
          </p:cNvPr>
          <p:cNvPicPr>
            <a:picLocks noRot="1" noChangeAspect="1" noChangeArrowheads="1"/>
          </p:cNvPicPr>
          <p:nvPr>
            <a:audioFile r:link="rId4"/>
            <p:extLst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21488" y="6048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8612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8" grpId="0"/>
      <p:bldP spid="9" grpId="1"/>
      <p:bldP spid="10" grpId="2"/>
      <p:bldP spid="11" grpId="3"/>
      <p:bldP spid="12" grpId="4"/>
      <p:bldP spid="13" grpId="5"/>
      <p:bldP spid="14" grpId="6"/>
      <p:bldP spid="15" grpId="7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2" name="TextBox 1"/>
          <p:cNvSpPr txBox="1">
            <a:spLocks noChangeArrowheads="1"/>
          </p:cNvSpPr>
          <p:nvPr/>
        </p:nvSpPr>
        <p:spPr bwMode="auto">
          <a:xfrm>
            <a:off x="827088" y="762000"/>
            <a:ext cx="84137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Listen again and circle </a:t>
            </a:r>
            <a:r>
              <a:rPr lang="en-US" altLang="zh-CN" sz="3200" b="1" i="1">
                <a:latin typeface="Times New Roman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 for true or </a:t>
            </a:r>
            <a:r>
              <a:rPr lang="en-US" altLang="zh-CN" sz="3200" b="1" i="1">
                <a:latin typeface="Times New Roman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 for false. </a:t>
            </a:r>
          </a:p>
        </p:txBody>
      </p:sp>
      <p:grpSp>
        <p:nvGrpSpPr>
          <p:cNvPr id="30723" name="组合 4"/>
          <p:cNvGrpSpPr/>
          <p:nvPr/>
        </p:nvGrpSpPr>
        <p:grpSpPr>
          <a:xfrm>
            <a:off x="95250" y="671513"/>
            <a:ext cx="839788" cy="703262"/>
            <a:chOff x="449580" y="556485"/>
            <a:chExt cx="839172" cy="703955"/>
          </a:xfrm>
        </p:grpSpPr>
        <p:sp>
          <p:nvSpPr>
            <p:cNvPr id="4" name="椭圆 3"/>
            <p:cNvSpPr/>
            <p:nvPr/>
          </p:nvSpPr>
          <p:spPr>
            <a:xfrm>
              <a:off x="449580" y="556485"/>
              <a:ext cx="739232" cy="70395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 eaLnBrk="1" hangingPunct="1">
                <a:defRPr/>
              </a:pPr>
              <a:endParaRPr lang="zh-CN" altLang="en-US" sz="3200" b="1">
                <a:solidFill>
                  <a:srgbClr val="0000FF"/>
                </a:solidFill>
              </a:endParaRPr>
            </a:p>
          </p:txBody>
        </p:sp>
        <p:sp>
          <p:nvSpPr>
            <p:cNvPr id="30738" name="TextBox 3"/>
            <p:cNvSpPr txBox="1">
              <a:spLocks noChangeArrowheads="1"/>
            </p:cNvSpPr>
            <p:nvPr/>
          </p:nvSpPr>
          <p:spPr bwMode="auto">
            <a:xfrm>
              <a:off x="503892" y="609865"/>
              <a:ext cx="78486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>
                  <a:solidFill>
                    <a:srgbClr val="7030A0"/>
                  </a:solidFill>
                  <a:latin typeface="Arial" panose="020b0604020202020204" pitchFamily="34" charset="0"/>
                </a:rPr>
                <a:t>2b</a:t>
              </a:r>
              <a:endParaRPr lang="zh-CN" altLang="en-US" sz="3200" b="1">
                <a:solidFill>
                  <a:srgbClr val="7030A0"/>
                </a:solidFill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468312" y="1708150"/>
          <a:ext cx="8164512" cy="253206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164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22028">
                <a:tc>
                  <a:txBody>
                    <a:bodyPr/>
                    <a:lstStyle/>
                    <a:p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                     </a:t>
                      </a:r>
                      <a:r>
                        <a:rPr lang="en-US" altLang="zh-CN" sz="2800" baseline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        </a:t>
                      </a: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anose="02020603050405020304" pitchFamily="18" charset="0"/>
                        </a:rPr>
                        <a:t>Conversation 1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4908" marB="44908">
                    <a:solidFill>
                      <a:srgbClr val="C5D9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0035"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800" b="1">
                          <a:latin typeface="Times New Roman" pitchFamily="18" charset="0"/>
                          <a:cs typeface="Times New Roman" panose="02020603050405020304" pitchFamily="18" charset="0"/>
                        </a:rPr>
                        <a:t>1. Tina went</a:t>
                      </a:r>
                      <a:r>
                        <a:rPr lang="en-US" altLang="zh-CN" sz="2800" b="1" baseline="0">
                          <a:latin typeface="Times New Roman" pitchFamily="18" charset="0"/>
                          <a:cs typeface="Times New Roman" panose="02020603050405020304" pitchFamily="18" charset="0"/>
                        </a:rPr>
                        <a:t> to the space museum last year.       T / F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800" b="1" baseline="0">
                          <a:latin typeface="Times New Roman" pitchFamily="18" charset="0"/>
                          <a:cs typeface="Times New Roman" panose="02020603050405020304" pitchFamily="18" charset="0"/>
                        </a:rPr>
                        <a:t>2. John has never been to the space museum.     T / F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800" b="1" baseline="0">
                          <a:latin typeface="Times New Roman" pitchFamily="18" charset="0"/>
                          <a:cs typeface="Times New Roman" panose="02020603050405020304" pitchFamily="18" charset="0"/>
                        </a:rPr>
                        <a:t>3. They are going to take the subway.                  T / F</a:t>
                      </a:r>
                    </a:p>
                  </a:txBody>
                  <a:tcPr marL="91434" marR="91434" marT="44908" marB="4490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val 7"/>
          <p:cNvSpPr>
            <a:spLocks noChangeArrowheads="1"/>
          </p:cNvSpPr>
          <p:nvPr/>
        </p:nvSpPr>
        <p:spPr bwMode="auto">
          <a:xfrm rot="5313062">
            <a:off x="7605714" y="2457450"/>
            <a:ext cx="484187" cy="379413"/>
          </a:xfrm>
          <a:prstGeom prst="ellipse">
            <a:avLst/>
          </a:prstGeom>
          <a:solidFill>
            <a:srgbClr val="FF0000">
              <a:alpha val="0"/>
            </a:srgbClr>
          </a:solidFill>
          <a:ln w="28575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 rot="5313062">
            <a:off x="7636669" y="3094832"/>
            <a:ext cx="482600" cy="379412"/>
          </a:xfrm>
          <a:prstGeom prst="ellipse">
            <a:avLst/>
          </a:prstGeom>
          <a:solidFill>
            <a:srgbClr val="FF0000">
              <a:alpha val="0"/>
            </a:srgbClr>
          </a:solidFill>
          <a:ln w="28575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 rot="5313062">
            <a:off x="7630319" y="3720307"/>
            <a:ext cx="482600" cy="379412"/>
          </a:xfrm>
          <a:prstGeom prst="ellipse">
            <a:avLst/>
          </a:prstGeom>
          <a:solidFill>
            <a:srgbClr val="FF0000">
              <a:alpha val="0"/>
            </a:srgbClr>
          </a:solidFill>
          <a:ln w="28575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0735" name="Oval 7"/>
          <p:cNvSpPr>
            <a:spLocks noChangeArrowheads="1"/>
          </p:cNvSpPr>
          <p:nvPr/>
        </p:nvSpPr>
        <p:spPr bwMode="auto">
          <a:xfrm rot="5313062">
            <a:off x="4109244" y="527844"/>
            <a:ext cx="547688" cy="1066800"/>
          </a:xfrm>
          <a:prstGeom prst="ellipse">
            <a:avLst/>
          </a:prstGeom>
          <a:solidFill>
            <a:srgbClr val="FF0000">
              <a:alpha val="0"/>
            </a:srgbClr>
          </a:solidFill>
          <a:ln w="28575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pic>
        <p:nvPicPr>
          <p:cNvPr id="12" name="U9A2b.mp3">
            <a:hlinkClick action="ppaction://media"/>
          </p:cNvPr>
          <p:cNvPicPr>
            <a:picLocks noRot="1" noChangeAspect="1" noChangeArrowheads="1"/>
          </p:cNvPicPr>
          <p:nvPr>
            <a:audioFile r:link="rId3"/>
            <p:extLst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7488" y="666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/>
      <p:bldP spid="8" grpId="1"/>
      <p:bldP spid="9" grpId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484188" y="849313"/>
          <a:ext cx="8191500" cy="380365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19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4857">
                <a:tc>
                  <a:txBody>
                    <a:bodyPr/>
                    <a:lstStyle/>
                    <a:p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                     </a:t>
                      </a:r>
                      <a:r>
                        <a:rPr lang="en-US" altLang="zh-CN" sz="2800" baseline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        </a:t>
                      </a:r>
                      <a:r>
                        <a:rPr lang="en-US" altLang="zh-CN" sz="2800" b="1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Conversation 2</a:t>
                      </a:r>
                      <a:endParaRPr lang="zh-CN" altLang="en-US" sz="2800" b="1" kern="120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9" marR="91429" marT="44049" marB="44049">
                    <a:solidFill>
                      <a:srgbClr val="C5D9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8793"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800" b="1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1. Linda has been to the amusement park.          T / F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800" b="1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2. Linda went to the amusement park yesterday.              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800" b="1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       T / F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800" b="1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3. Linda is going to the amusement park again 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800" b="1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    by bike.                                                               T / F</a:t>
                      </a:r>
                    </a:p>
                  </a:txBody>
                  <a:tcPr marL="91429" marR="91429" marT="44049" marB="440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Oval 7"/>
          <p:cNvSpPr>
            <a:spLocks noChangeArrowheads="1"/>
          </p:cNvSpPr>
          <p:nvPr/>
        </p:nvSpPr>
        <p:spPr bwMode="auto">
          <a:xfrm rot="5313062">
            <a:off x="7696994" y="1548607"/>
            <a:ext cx="484187" cy="381000"/>
          </a:xfrm>
          <a:prstGeom prst="ellipse">
            <a:avLst/>
          </a:prstGeom>
          <a:solidFill>
            <a:srgbClr val="FF0000">
              <a:alpha val="0"/>
            </a:srgbClr>
          </a:solidFill>
          <a:ln w="28575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4" name="Oval 7"/>
          <p:cNvSpPr>
            <a:spLocks noChangeArrowheads="1"/>
          </p:cNvSpPr>
          <p:nvPr/>
        </p:nvSpPr>
        <p:spPr bwMode="auto">
          <a:xfrm rot="5313062">
            <a:off x="8126413" y="2844800"/>
            <a:ext cx="484187" cy="379413"/>
          </a:xfrm>
          <a:prstGeom prst="ellipse">
            <a:avLst/>
          </a:prstGeom>
          <a:solidFill>
            <a:srgbClr val="FF0000">
              <a:alpha val="0"/>
            </a:srgbClr>
          </a:solidFill>
          <a:ln w="28575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 rot="5313062">
            <a:off x="7621588" y="4103688"/>
            <a:ext cx="484188" cy="379413"/>
          </a:xfrm>
          <a:prstGeom prst="ellipse">
            <a:avLst/>
          </a:prstGeom>
          <a:solidFill>
            <a:srgbClr val="FF0000">
              <a:alpha val="0"/>
            </a:srgbClr>
          </a:solidFill>
          <a:ln w="28575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452438" y="915988"/>
          <a:ext cx="8223251" cy="310673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22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8653">
                <a:tc>
                  <a:txBody>
                    <a:bodyPr/>
                    <a:lstStyle/>
                    <a:p>
                      <a:r>
                        <a:rPr lang="en-US" altLang="zh-CN" sz="270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                             </a:t>
                      </a:r>
                      <a:r>
                        <a:rPr lang="en-US" altLang="zh-CN" sz="2700" baseline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</a:t>
                      </a:r>
                      <a:r>
                        <a:rPr lang="en-US" altLang="zh-CN" sz="2700" b="1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Conversation 3</a:t>
                      </a:r>
                      <a:endParaRPr lang="zh-CN" altLang="en-US" sz="2700" b="1" kern="120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2" marR="91422" marT="43757" marB="43757">
                    <a:solidFill>
                      <a:srgbClr val="C5D9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8084"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700" b="1" kern="1200" baseline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1. Frank had a great time at the water park.      T / F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700" b="1" kern="1200" baseline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2. Frank’s friend has never been to the water park.              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700" b="1" kern="1200" baseline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en-US" altLang="zh-CN" sz="2700" b="1" kern="1200" baseline="0">
                          <a:solidFill>
                            <a:srgbClr val="0000FF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</a:t>
                      </a:r>
                      <a:r>
                        <a:rPr lang="en-US" altLang="zh-CN" sz="2700" b="1" kern="1200" baseline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  T / F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700" b="1" kern="1200" baseline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3. Frank and his friend are going skating.          T / F</a:t>
                      </a:r>
                    </a:p>
                  </a:txBody>
                  <a:tcPr marL="91422" marR="91422" marT="43757" marB="43757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Oval 7"/>
          <p:cNvSpPr>
            <a:spLocks noChangeArrowheads="1"/>
          </p:cNvSpPr>
          <p:nvPr/>
        </p:nvSpPr>
        <p:spPr bwMode="auto">
          <a:xfrm rot="5313062">
            <a:off x="7873206" y="1643857"/>
            <a:ext cx="428625" cy="303212"/>
          </a:xfrm>
          <a:prstGeom prst="ellipse">
            <a:avLst/>
          </a:prstGeom>
          <a:solidFill>
            <a:srgbClr val="FF0000">
              <a:alpha val="0"/>
            </a:srgbClr>
          </a:solidFill>
          <a:ln w="28575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4" name="Oval 7"/>
          <p:cNvSpPr>
            <a:spLocks noChangeArrowheads="1"/>
          </p:cNvSpPr>
          <p:nvPr/>
        </p:nvSpPr>
        <p:spPr bwMode="auto">
          <a:xfrm rot="5313062">
            <a:off x="7406482" y="2844006"/>
            <a:ext cx="417512" cy="314325"/>
          </a:xfrm>
          <a:prstGeom prst="ellipse">
            <a:avLst/>
          </a:prstGeom>
          <a:solidFill>
            <a:srgbClr val="FF0000">
              <a:alpha val="0"/>
            </a:srgbClr>
          </a:solidFill>
          <a:ln w="28575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 rot="5400000">
            <a:off x="7363619" y="3498056"/>
            <a:ext cx="439738" cy="314325"/>
          </a:xfrm>
          <a:prstGeom prst="ellipse">
            <a:avLst/>
          </a:prstGeom>
          <a:solidFill>
            <a:srgbClr val="FF0000">
              <a:alpha val="0"/>
            </a:srgbClr>
          </a:solidFill>
          <a:ln w="28575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vert="eaVert" wrap="none" lIns="90170" tIns="46990" rIns="90170" bIns="46990" anchor="ctr"/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87338" y="1203325"/>
          <a:ext cx="8569325" cy="382905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6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28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310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                     </a:t>
                      </a:r>
                      <a:r>
                        <a:rPr lang="en-US" altLang="zh-CN" sz="3100" baseline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       </a:t>
                      </a:r>
                      <a:r>
                        <a:rPr lang="en-US" altLang="zh-CN" sz="3100" b="1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Conversation 2</a:t>
                      </a:r>
                      <a:endParaRPr lang="zh-CN" altLang="en-US" sz="3100" b="1" kern="120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8" marR="91448" marT="43803" marB="43803">
                    <a:solidFill>
                      <a:srgbClr val="C5D9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6211"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3100" b="1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1. Linda has been to the amusement park.          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3100" b="1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2. Linda went to the amusement park yesterday.                                                                                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3100" b="1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3. Linda is going to the amusement park again 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3100" b="1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    by bike.                                                               </a:t>
                      </a:r>
                    </a:p>
                  </a:txBody>
                  <a:tcPr marL="91448" marR="91448" marT="43803" marB="43803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ectangle 387"/>
          <p:cNvSpPr>
            <a:spLocks noChangeArrowheads="1"/>
          </p:cNvSpPr>
          <p:nvPr/>
        </p:nvSpPr>
        <p:spPr bwMode="auto">
          <a:xfrm>
            <a:off x="146050" y="542925"/>
            <a:ext cx="9001125" cy="5905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Listen again and correct the false statements</a:t>
            </a:r>
          </a:p>
        </p:txBody>
      </p:sp>
      <p:sp>
        <p:nvSpPr>
          <p:cNvPr id="5" name="标注: 线形(带边框和强调线) 4"/>
          <p:cNvSpPr/>
          <p:nvPr/>
        </p:nvSpPr>
        <p:spPr>
          <a:xfrm>
            <a:off x="6732588" y="2970213"/>
            <a:ext cx="1800225" cy="431800"/>
          </a:xfrm>
          <a:prstGeom prst="accentBorderCallout1">
            <a:avLst>
              <a:gd name="adj1" fmla="val 38162"/>
              <a:gd name="adj2" fmla="val -2830"/>
              <a:gd name="adj3" fmla="val -59725"/>
              <a:gd name="adj4" fmla="val -17767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1800"/>
          </a:p>
        </p:txBody>
      </p:sp>
      <p:sp>
        <p:nvSpPr>
          <p:cNvPr id="6" name="Rectangle 387"/>
          <p:cNvSpPr>
            <a:spLocks noChangeArrowheads="1"/>
          </p:cNvSpPr>
          <p:nvPr/>
        </p:nvSpPr>
        <p:spPr bwMode="auto">
          <a:xfrm>
            <a:off x="6011862" y="2211389"/>
            <a:ext cx="2520950" cy="4810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2800" b="1">
                <a:latin typeface="+mj-lt"/>
              </a:rPr>
              <a:t>a long time ago</a:t>
            </a:r>
          </a:p>
        </p:txBody>
      </p:sp>
      <p:pic>
        <p:nvPicPr>
          <p:cNvPr id="9" name="U9A2b.mp3">
            <a:hlinkClick action="ppaction://media"/>
          </p:cNvPr>
          <p:cNvPicPr>
            <a:picLocks noRot="1" noChangeAspect="1" noChangeArrowheads="1"/>
          </p:cNvPicPr>
          <p:nvPr>
            <a:audioFile r:link="rId3"/>
            <p:extLst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225" y="1031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6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12713" y="1173163"/>
          <a:ext cx="8999538" cy="27971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999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4110">
                <a:tc>
                  <a:txBody>
                    <a:bodyPr/>
                    <a:lstStyle/>
                    <a:p>
                      <a:r>
                        <a:rPr lang="en-US" altLang="zh-CN" sz="310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                             </a:t>
                      </a:r>
                      <a:r>
                        <a:rPr lang="en-US" altLang="zh-CN" sz="3100" baseline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</a:t>
                      </a:r>
                      <a:r>
                        <a:rPr lang="en-US" altLang="zh-CN" sz="3100" b="1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Conversation 3</a:t>
                      </a:r>
                      <a:endParaRPr lang="zh-CN" altLang="en-US" sz="3100" b="1" kern="120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2" marR="91422" marT="43633" marB="43633">
                    <a:solidFill>
                      <a:srgbClr val="C5D9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3065"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3100" b="1" kern="1200" baseline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1. Frank had a great time at the water park.      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3100" b="1" kern="1200" baseline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2. Frank’s friend has never been to the water park.  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3100" b="1" kern="1200" baseline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anose="02020603050405020304" pitchFamily="18" charset="0"/>
                        </a:rPr>
                        <a:t>3. Frank and his friend are going skating.</a:t>
                      </a:r>
                    </a:p>
                  </a:txBody>
                  <a:tcPr marL="91422" marR="91422" marT="43633" marB="43633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标注: 线形(带边框和强调线) 2"/>
          <p:cNvSpPr/>
          <p:nvPr/>
        </p:nvSpPr>
        <p:spPr>
          <a:xfrm>
            <a:off x="1717675" y="1973264"/>
            <a:ext cx="3214688" cy="481012"/>
          </a:xfrm>
          <a:prstGeom prst="accentBorderCallout1">
            <a:avLst>
              <a:gd name="adj1" fmla="val 36372"/>
              <a:gd name="adj2" fmla="val 101612"/>
              <a:gd name="adj3" fmla="val -8912"/>
              <a:gd name="adj4" fmla="val 113049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zh-CN" altLang="en-US" sz="1800"/>
          </a:p>
        </p:txBody>
      </p:sp>
      <p:sp>
        <p:nvSpPr>
          <p:cNvPr id="4" name="Rectangle 387"/>
          <p:cNvSpPr>
            <a:spLocks noChangeArrowheads="1"/>
          </p:cNvSpPr>
          <p:nvPr/>
        </p:nvSpPr>
        <p:spPr bwMode="auto">
          <a:xfrm>
            <a:off x="5508625" y="1731963"/>
            <a:ext cx="2879725" cy="4794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2800" b="1">
                <a:latin typeface="+mj-lt"/>
              </a:rPr>
              <a:t>has never been 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07950" y="671513"/>
            <a:ext cx="8856663" cy="43576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algn="ctr" eaLnBrk="1" fontAlgn="ctr" hangingPunct="1">
              <a:lnSpc>
                <a:spcPct val="110000"/>
              </a:lnSpc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Conversation 1</a:t>
            </a:r>
          </a:p>
          <a:p>
            <a:pPr eaLnBrk="1" fontAlgn="ctr" hangingPunct="1">
              <a:lnSpc>
                <a:spcPct val="110000"/>
              </a:lnSpc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John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Hey, </a:t>
            </a:r>
            <a:r>
              <a:rPr lang="en-US" altLang="zh-CN" sz="28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have you ever visited the space museum, Tina?</a:t>
            </a:r>
          </a:p>
          <a:p>
            <a:pPr eaLnBrk="1" fontAlgn="ctr" hangingPunct="1">
              <a:lnSpc>
                <a:spcPct val="110000"/>
              </a:lnSpc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Tina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Yes, I went there last year. 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Have you ever been </a:t>
            </a:r>
          </a:p>
          <a:p>
            <a:pPr eaLnBrk="1" fontAlgn="ctr" hangingPunct="1">
              <a:lnSpc>
                <a:spcPct val="110000"/>
              </a:lnSpc>
              <a:defRPr/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        there, John?</a:t>
            </a:r>
          </a:p>
          <a:p>
            <a:pPr eaLnBrk="1" fontAlgn="ctr" hangingPunct="1">
              <a:lnSpc>
                <a:spcPct val="110000"/>
              </a:lnSpc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John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No, I haven’t.</a:t>
            </a:r>
          </a:p>
          <a:p>
            <a:pPr eaLnBrk="1" fontAlgn="ctr" hangingPunct="1">
              <a:lnSpc>
                <a:spcPct val="110000"/>
              </a:lnSpc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Tina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Well, I’d really like to go there again.</a:t>
            </a:r>
          </a:p>
          <a:p>
            <a:pPr eaLnBrk="1" fontAlgn="ctr" hangingPunct="1">
              <a:lnSpc>
                <a:spcPct val="110000"/>
              </a:lnSpc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John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Great. What bus do we take to get to the museum?</a:t>
            </a:r>
          </a:p>
          <a:p>
            <a:pPr eaLnBrk="1" fontAlgn="ctr" hangingPunct="1">
              <a:lnSpc>
                <a:spcPct val="110000"/>
              </a:lnSpc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Tina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We can take the subway.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The station  is near the </a:t>
            </a:r>
          </a:p>
          <a:p>
            <a:pPr eaLnBrk="1" fontAlgn="ctr" hangingPunct="1">
              <a:lnSpc>
                <a:spcPct val="110000"/>
              </a:lnSpc>
              <a:defRPr/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        museum.</a:t>
            </a:r>
          </a:p>
        </p:txBody>
      </p:sp>
      <p:sp>
        <p:nvSpPr>
          <p:cNvPr id="6" name="Rectangle 387"/>
          <p:cNvSpPr>
            <a:spLocks noChangeArrowheads="1"/>
          </p:cNvSpPr>
          <p:nvPr/>
        </p:nvSpPr>
        <p:spPr bwMode="auto">
          <a:xfrm>
            <a:off x="34925" y="80963"/>
            <a:ext cx="3781425" cy="5905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Listening material</a:t>
            </a:r>
          </a:p>
        </p:txBody>
      </p:sp>
      <p:pic>
        <p:nvPicPr>
          <p:cNvPr id="7" name="U9A2b.mp3">
            <a:hlinkClick action="ppaction://media"/>
          </p:cNvPr>
          <p:cNvPicPr>
            <a:picLocks noRot="1" noChangeAspect="1" noChangeArrowheads="1"/>
          </p:cNvPicPr>
          <p:nvPr>
            <a:audioFile r:link="rId3"/>
            <p:extLst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1588" y="889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07950" y="195263"/>
            <a:ext cx="8928100" cy="48323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algn="ctr" eaLnBrk="1" fontAlgn="ctr" hangingPunct="1"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Conversation 2</a:t>
            </a:r>
          </a:p>
          <a:p>
            <a:pPr eaLnBrk="1" fontAlgn="ctr" hangingPunct="1"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  Kim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Hi, </a:t>
            </a:r>
            <a:r>
              <a:rPr lang="en-US" altLang="zh-CN" sz="28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Linda. Have you ever been to the amusement </a:t>
            </a:r>
          </a:p>
          <a:p>
            <a:pPr eaLnBrk="1" fontAlgn="ctr" hangingPunct="1">
              <a:defRPr/>
            </a:pPr>
            <a:r>
              <a:rPr lang="en-US" altLang="zh-CN" sz="28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park?</a:t>
            </a:r>
          </a:p>
          <a:p>
            <a:pPr eaLnBrk="1" fontAlgn="ctr" hangingPunct="1"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Linda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Yes, I have, but a long time ago.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I remember it was </a:t>
            </a:r>
          </a:p>
          <a:p>
            <a:pPr eaLnBrk="1" fontAlgn="ctr" hangingPunct="1">
              <a:defRPr/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          really fun. There were so many exciting things to </a:t>
            </a:r>
          </a:p>
          <a:p>
            <a:pPr eaLnBrk="1" fontAlgn="ctr" hangingPunct="1">
              <a:defRPr/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          do there.</a:t>
            </a:r>
          </a:p>
          <a:p>
            <a:pPr eaLnBrk="1" fontAlgn="ctr" hangingPunct="1"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  Kim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Do you want to go again next week?</a:t>
            </a:r>
          </a:p>
          <a:p>
            <a:pPr eaLnBrk="1" fontAlgn="ctr" hangingPunct="1"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Linda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Sure. I think that would be a great idea.</a:t>
            </a:r>
          </a:p>
          <a:p>
            <a:pPr eaLnBrk="1" fontAlgn="ctr" hangingPunct="1"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  Kim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Do you think we can ride our bikes there?</a:t>
            </a:r>
          </a:p>
          <a:p>
            <a:pPr eaLnBrk="1" fontAlgn="ctr" hangingPunct="1"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Linda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Of course!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It’s not very far away. It’s just on </a:t>
            </a:r>
          </a:p>
          <a:p>
            <a:pPr eaLnBrk="1" fontAlgn="ctr" hangingPunct="1">
              <a:defRPr/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         Green Street, behind the zoo.</a:t>
            </a:r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73038" y="198438"/>
            <a:ext cx="8796337" cy="47466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algn="ctr" eaLnBrk="1" fontAlgn="ctr" hangingPunct="1">
              <a:lnSpc>
                <a:spcPct val="120000"/>
              </a:lnSpc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Conversation 3</a:t>
            </a:r>
          </a:p>
          <a:p>
            <a:pPr eaLnBrk="1" fontAlgn="ctr" hangingPunct="1">
              <a:lnSpc>
                <a:spcPct val="120000"/>
              </a:lnSpc>
              <a:defRPr/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Tom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Have you ever been to the water park, Frank?</a:t>
            </a:r>
          </a:p>
          <a:p>
            <a:pPr eaLnBrk="1" fontAlgn="ctr" hangingPunct="1">
              <a:lnSpc>
                <a:spcPct val="120000"/>
              </a:lnSpc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Frank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No, I’ve never been there.</a:t>
            </a:r>
          </a:p>
          <a:p>
            <a:pPr eaLnBrk="1" fontAlgn="ctr" hangingPunct="1">
              <a:lnSpc>
                <a:spcPct val="120000"/>
              </a:lnSpc>
              <a:defRPr/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Tom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Neither have I.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Let’s go there together!</a:t>
            </a:r>
          </a:p>
          <a:p>
            <a:pPr eaLnBrk="1" fontAlgn="ctr" hangingPunct="1">
              <a:lnSpc>
                <a:spcPct val="120000"/>
              </a:lnSpc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Frank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I’d really love to go, but I don’t have any money.</a:t>
            </a:r>
          </a:p>
          <a:p>
            <a:pPr eaLnBrk="1" fontAlgn="ctr" hangingPunct="1">
              <a:lnSpc>
                <a:spcPct val="120000"/>
              </a:lnSpc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  Tom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Well, </a:t>
            </a:r>
            <a:r>
              <a:rPr lang="en-US" altLang="zh-CN" sz="28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let’s go skating instead.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There’s a great new </a:t>
            </a:r>
          </a:p>
          <a:p>
            <a:pPr eaLnBrk="1" fontAlgn="ctr" hangingPunct="1">
              <a:lnSpc>
                <a:spcPct val="120000"/>
              </a:lnSpc>
              <a:defRPr/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          place for skating in River Park on Center Street.</a:t>
            </a:r>
          </a:p>
          <a:p>
            <a:pPr eaLnBrk="1" fontAlgn="ctr" hangingPunct="1">
              <a:lnSpc>
                <a:spcPct val="120000"/>
              </a:lnSpc>
              <a:defRPr/>
            </a:pP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Frank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That’s a great idea. Could I borrow your bike? I </a:t>
            </a:r>
          </a:p>
          <a:p>
            <a:pPr eaLnBrk="1" fontAlgn="ctr" hangingPunct="1">
              <a:lnSpc>
                <a:spcPct val="120000"/>
              </a:lnSpc>
              <a:defRPr/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             want to go home to get my skates.</a:t>
            </a:r>
          </a:p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38" name="TextBox 1"/>
          <p:cNvSpPr txBox="1">
            <a:spLocks noChangeArrowheads="1"/>
          </p:cNvSpPr>
          <p:nvPr/>
        </p:nvSpPr>
        <p:spPr bwMode="auto">
          <a:xfrm>
            <a:off x="814388" y="292100"/>
            <a:ext cx="8329612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Look at the map in 2a and make conversations about the places. </a:t>
            </a:r>
          </a:p>
        </p:txBody>
      </p:sp>
      <p:grpSp>
        <p:nvGrpSpPr>
          <p:cNvPr id="39939" name="组合 4"/>
          <p:cNvGrpSpPr/>
          <p:nvPr/>
        </p:nvGrpSpPr>
        <p:grpSpPr>
          <a:xfrm>
            <a:off x="85725" y="465138"/>
            <a:ext cx="865187" cy="698500"/>
            <a:chOff x="449580" y="374391"/>
            <a:chExt cx="866149" cy="698841"/>
          </a:xfrm>
        </p:grpSpPr>
        <p:sp>
          <p:nvSpPr>
            <p:cNvPr id="4" name="椭圆 3"/>
            <p:cNvSpPr/>
            <p:nvPr/>
          </p:nvSpPr>
          <p:spPr>
            <a:xfrm>
              <a:off x="449580" y="374391"/>
              <a:ext cx="739009" cy="69884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 eaLnBrk="1" hangingPunct="1">
                <a:defRPr/>
              </a:pPr>
              <a:endParaRPr lang="zh-CN" altLang="en-US" sz="3200" b="1">
                <a:solidFill>
                  <a:srgbClr val="0000FF"/>
                </a:solidFill>
              </a:endParaRPr>
            </a:p>
          </p:txBody>
        </p:sp>
        <p:sp>
          <p:nvSpPr>
            <p:cNvPr id="39942" name="TextBox 3"/>
            <p:cNvSpPr txBox="1">
              <a:spLocks noChangeArrowheads="1"/>
            </p:cNvSpPr>
            <p:nvPr/>
          </p:nvSpPr>
          <p:spPr bwMode="auto">
            <a:xfrm>
              <a:off x="530870" y="421155"/>
              <a:ext cx="78486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>
                  <a:solidFill>
                    <a:srgbClr val="7030A0"/>
                  </a:solidFill>
                  <a:latin typeface="Arial" panose="020b0604020202020204" pitchFamily="34" charset="0"/>
                </a:rPr>
                <a:t>2c</a:t>
              </a:r>
              <a:endParaRPr lang="zh-CN" altLang="en-US" sz="3200" b="1">
                <a:solidFill>
                  <a:srgbClr val="7030A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9940" name="TextBox 5"/>
          <p:cNvSpPr txBox="1">
            <a:spLocks noChangeArrowheads="1"/>
          </p:cNvSpPr>
          <p:nvPr/>
        </p:nvSpPr>
        <p:spPr bwMode="auto">
          <a:xfrm>
            <a:off x="950913" y="1492250"/>
            <a:ext cx="7129462" cy="339725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A: Have you ever been to the space museum?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B: Yes, I have. How about you?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A: No, I haven’t.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B: Oh, it’s fantastic. Let’s go tomorrow.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A: OK. How are we going to get there?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itchFamily="18" charset="0"/>
                <a:cs typeface="Times New Roman" panose="02020603050405020304" pitchFamily="18" charset="0"/>
              </a:rPr>
              <a:t>B: We can take the subway.</a:t>
            </a:r>
            <a:endParaRPr lang="zh-CN" altLang="en-US" sz="2800" b="1"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387"/>
          <p:cNvSpPr>
            <a:spLocks noChangeArrowheads="1"/>
          </p:cNvSpPr>
          <p:nvPr/>
        </p:nvSpPr>
        <p:spPr bwMode="auto">
          <a:xfrm>
            <a:off x="34925" y="50800"/>
            <a:ext cx="3457575" cy="592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Make a dialogue</a:t>
            </a:r>
          </a:p>
        </p:txBody>
      </p:sp>
      <p:sp>
        <p:nvSpPr>
          <p:cNvPr id="4" name="Rectangle 387"/>
          <p:cNvSpPr>
            <a:spLocks noChangeArrowheads="1"/>
          </p:cNvSpPr>
          <p:nvPr/>
        </p:nvSpPr>
        <p:spPr bwMode="auto">
          <a:xfrm>
            <a:off x="827088" y="1347788"/>
            <a:ext cx="7489825" cy="3638550"/>
          </a:xfrm>
          <a:prstGeom prst="rect">
            <a:avLst/>
          </a:prstGeom>
          <a:ln>
            <a:prstDash val="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3200" b="1">
                <a:latin typeface="+mj-lt"/>
              </a:rPr>
              <a:t>I’d really like to go there again.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3200" b="1">
                <a:latin typeface="+mj-lt"/>
              </a:rPr>
              <a:t>What bus do we take to get to …?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3200" b="1">
                <a:latin typeface="+mj-lt"/>
              </a:rPr>
              <a:t>There are so many … things to do there.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3200" b="1">
                <a:latin typeface="+mj-lt"/>
              </a:rPr>
              <a:t>Neither have I.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3200" b="1">
                <a:latin typeface="+mj-lt"/>
              </a:rPr>
              <a:t>Let’s go … instead.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3200" b="1">
                <a:latin typeface="+mj-lt"/>
              </a:rPr>
              <a:t>There’s a great new place for …</a:t>
            </a:r>
          </a:p>
        </p:txBody>
      </p:sp>
      <p:sp>
        <p:nvSpPr>
          <p:cNvPr id="40964" name="TextBox 1"/>
          <p:cNvSpPr txBox="1">
            <a:spLocks noChangeArrowheads="1"/>
          </p:cNvSpPr>
          <p:nvPr/>
        </p:nvSpPr>
        <p:spPr bwMode="auto">
          <a:xfrm>
            <a:off x="1325563" y="642938"/>
            <a:ext cx="6492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You can use these sentence patterns: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5" name="组合 14"/>
          <p:cNvGrpSpPr/>
          <p:nvPr/>
        </p:nvGrpSpPr>
        <p:grpSpPr>
          <a:xfrm>
            <a:off x="425449" y="153988"/>
            <a:ext cx="7602538" cy="954087"/>
            <a:chOff x="425626" y="153988"/>
            <a:chExt cx="7602363" cy="95408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rcRect l="25072" r="33902" b="35866"/>
            <a:stretch>
              <a:fillRect/>
            </a:stretch>
          </p:blipFill>
          <p:spPr>
            <a:xfrm>
              <a:off x="425626" y="307985"/>
              <a:ext cx="604662" cy="646112"/>
            </a:xfrm>
            <a:prstGeom prst="ellipse">
              <a:avLst/>
            </a:prstGeom>
          </p:spPr>
        </p:pic>
        <p:sp>
          <p:nvSpPr>
            <p:cNvPr id="5" name="Rectangle 387"/>
            <p:cNvSpPr>
              <a:spLocks noChangeArrowheads="1"/>
            </p:cNvSpPr>
            <p:nvPr/>
          </p:nvSpPr>
          <p:spPr bwMode="auto">
            <a:xfrm>
              <a:off x="1030451" y="153988"/>
              <a:ext cx="6997538" cy="9540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defRPr/>
              </a:pPr>
              <a:r>
                <a:rPr kumimoji="1" lang="en-US" altLang="zh-CN" sz="2800" b="1">
                  <a:latin typeface="+mj-lt"/>
                </a:rPr>
                <a:t>Hello, have you ever been to the amusement park?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979613" y="1276351"/>
            <a:ext cx="6610352" cy="1039813"/>
            <a:chOff x="1979614" y="1275606"/>
            <a:chExt cx="6610626" cy="104055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rcRect l="51975" t="16781" r="18730" b="29459"/>
            <a:stretch>
              <a:fillRect/>
            </a:stretch>
          </p:blipFill>
          <p:spPr>
            <a:xfrm>
              <a:off x="7956378" y="1275606"/>
              <a:ext cx="633861" cy="654311"/>
            </a:xfrm>
            <a:prstGeom prst="ellipse">
              <a:avLst/>
            </a:prstGeom>
          </p:spPr>
        </p:pic>
        <p:sp>
          <p:nvSpPr>
            <p:cNvPr id="6" name="Rectangle 387"/>
            <p:cNvSpPr>
              <a:spLocks noChangeArrowheads="1"/>
            </p:cNvSpPr>
            <p:nvPr/>
          </p:nvSpPr>
          <p:spPr bwMode="auto">
            <a:xfrm>
              <a:off x="1979614" y="1361392"/>
              <a:ext cx="6045451" cy="95477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defRPr/>
              </a:pPr>
              <a:r>
                <a:rPr kumimoji="1" lang="en-US" altLang="zh-CN" sz="2800" b="1">
                  <a:solidFill>
                    <a:srgbClr val="0070C0"/>
                  </a:solidFill>
                  <a:latin typeface="+mj-lt"/>
                </a:rPr>
                <a:t>Yes, I have and I really like to go there again.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2276" y="2468564"/>
            <a:ext cx="7602539" cy="646112"/>
            <a:chOff x="422106" y="2468335"/>
            <a:chExt cx="7602708" cy="64611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25072" r="33902" b="35866"/>
            <a:stretch>
              <a:fillRect/>
            </a:stretch>
          </p:blipFill>
          <p:spPr>
            <a:xfrm>
              <a:off x="422106" y="2468335"/>
              <a:ext cx="604662" cy="646112"/>
            </a:xfrm>
            <a:prstGeom prst="ellipse">
              <a:avLst/>
            </a:prstGeom>
          </p:spPr>
        </p:pic>
        <p:sp>
          <p:nvSpPr>
            <p:cNvPr id="8" name="Rectangle 387"/>
            <p:cNvSpPr>
              <a:spLocks noChangeArrowheads="1"/>
            </p:cNvSpPr>
            <p:nvPr/>
          </p:nvSpPr>
          <p:spPr bwMode="auto">
            <a:xfrm>
              <a:off x="1026958" y="2565172"/>
              <a:ext cx="6997857" cy="5238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defRPr/>
              </a:pPr>
              <a:r>
                <a:rPr kumimoji="1" lang="en-US" altLang="zh-CN" sz="2800" b="1">
                  <a:latin typeface="+mj-lt"/>
                </a:rPr>
                <a:t>How about going there tomorrow?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979613" y="3273426"/>
            <a:ext cx="6610352" cy="1041399"/>
            <a:chOff x="1979614" y="3273484"/>
            <a:chExt cx="6610626" cy="1041341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rcRect l="51975" t="16781" r="18730" b="29459"/>
            <a:stretch>
              <a:fillRect/>
            </a:stretch>
          </p:blipFill>
          <p:spPr>
            <a:xfrm>
              <a:off x="7956379" y="3273484"/>
              <a:ext cx="633861" cy="654311"/>
            </a:xfrm>
            <a:prstGeom prst="ellipse">
              <a:avLst/>
            </a:prstGeom>
          </p:spPr>
        </p:pic>
        <p:sp>
          <p:nvSpPr>
            <p:cNvPr id="10" name="Rectangle 387"/>
            <p:cNvSpPr>
              <a:spLocks noChangeArrowheads="1"/>
            </p:cNvSpPr>
            <p:nvPr/>
          </p:nvSpPr>
          <p:spPr bwMode="auto">
            <a:xfrm>
              <a:off x="1979614" y="3360791"/>
              <a:ext cx="5977186" cy="95403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defRPr/>
              </a:pPr>
              <a:r>
                <a:rPr kumimoji="1" lang="en-US" altLang="zh-CN" sz="2800" b="1">
                  <a:solidFill>
                    <a:srgbClr val="0070C0"/>
                  </a:solidFill>
                  <a:latin typeface="+mj-lt"/>
                </a:rPr>
                <a:t>OK. There are so many interesting things to do there.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22275" y="4346575"/>
            <a:ext cx="1557338" cy="646112"/>
            <a:chOff x="422106" y="4346054"/>
            <a:chExt cx="1557506" cy="64611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rcRect l="25072" r="33902" b="35866"/>
            <a:stretch>
              <a:fillRect/>
            </a:stretch>
          </p:blipFill>
          <p:spPr>
            <a:xfrm>
              <a:off x="422106" y="4346054"/>
              <a:ext cx="604662" cy="646112"/>
            </a:xfrm>
            <a:prstGeom prst="ellipse">
              <a:avLst/>
            </a:prstGeom>
          </p:spPr>
        </p:pic>
        <p:sp>
          <p:nvSpPr>
            <p:cNvPr id="12" name="Rectangle 387"/>
            <p:cNvSpPr>
              <a:spLocks noChangeArrowheads="1"/>
            </p:cNvSpPr>
            <p:nvPr/>
          </p:nvSpPr>
          <p:spPr bwMode="auto">
            <a:xfrm>
              <a:off x="1027010" y="4442892"/>
              <a:ext cx="952603" cy="52228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defRPr/>
              </a:pPr>
              <a:r>
                <a:rPr kumimoji="1" lang="en-US" altLang="zh-CN" sz="2800" b="1">
                  <a:latin typeface="+mj-lt"/>
                </a:rPr>
                <a:t>…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87"/>
          <p:cNvSpPr>
            <a:spLocks noChangeArrowheads="1"/>
          </p:cNvSpPr>
          <p:nvPr/>
        </p:nvSpPr>
        <p:spPr bwMode="auto">
          <a:xfrm>
            <a:off x="107950" y="123825"/>
            <a:ext cx="7273925" cy="5905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Read the dialogue in 2d and answer</a:t>
            </a: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468313" y="987425"/>
            <a:ext cx="8207375" cy="3695700"/>
          </a:xfrm>
          <a:prstGeom prst="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  <a:prstDash val="dashDot"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When did Jill go to the film museum?</a:t>
            </a:r>
          </a:p>
          <a:p>
            <a:pPr marL="457200" indent="-457200" eaLnBrk="1" hangingPunct="1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What does Jill love about the film museum?</a:t>
            </a:r>
          </a:p>
          <a:p>
            <a:pPr marL="457200" indent="-457200" eaLnBrk="1" hangingPunct="1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What did Jill learn about?</a:t>
            </a:r>
          </a:p>
          <a:p>
            <a:pPr marL="457200" indent="-457200" eaLnBrk="1" hangingPunct="1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Who did Jill camp with on the weekend?</a:t>
            </a:r>
          </a:p>
          <a:p>
            <a:pPr marL="457200" indent="-457200" eaLnBrk="1" hangingPunct="1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Has Anna ever been camping?</a:t>
            </a:r>
          </a:p>
        </p:txBody>
      </p:sp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387"/>
          <p:cNvSpPr>
            <a:spLocks noChangeArrowheads="1"/>
          </p:cNvSpPr>
          <p:nvPr/>
        </p:nvSpPr>
        <p:spPr bwMode="auto">
          <a:xfrm>
            <a:off x="107950" y="123825"/>
            <a:ext cx="4321175" cy="592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Check answers.</a:t>
            </a: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95288" y="804863"/>
            <a:ext cx="8208962" cy="4176712"/>
          </a:xfrm>
          <a:prstGeom prst="rect">
            <a:avLst/>
          </a:prstGeom>
          <a:noFill/>
          <a:ln w="38100">
            <a:noFill/>
            <a:prstDash val="dashDot"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lnSpc>
                <a:spcPct val="12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When did Jill go to the film museum?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32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In April.</a:t>
            </a:r>
          </a:p>
          <a:p>
            <a:pPr marL="457200" indent="-457200" eaLnBrk="1" hangingPunct="1">
              <a:lnSpc>
                <a:spcPct val="12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What does Jill love about the film museum?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32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She loves all the old movie cameras there.</a:t>
            </a:r>
          </a:p>
          <a:p>
            <a:pPr marL="457200" indent="-457200" eaLnBrk="1" hangingPunct="1">
              <a:lnSpc>
                <a:spcPct val="12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What did Jill learn about?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32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She learned about the inventions that led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    to color movies.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539750" y="1092200"/>
            <a:ext cx="8208963" cy="2959100"/>
          </a:xfrm>
          <a:prstGeom prst="rect">
            <a:avLst/>
          </a:prstGeom>
          <a:noFill/>
          <a:ln w="38100">
            <a:noFill/>
            <a:prstDash val="dashDot"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Who did Jill camp with on the weekend?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32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With her friends.</a:t>
            </a:r>
          </a:p>
          <a:p>
            <a:pPr marL="457200" indent="-457200" eaLnBrk="1" hangingPunct="1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Has Anna ever been camping?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32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No, she hasn’t.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082" name="TextBox 1"/>
          <p:cNvSpPr txBox="1">
            <a:spLocks noChangeArrowheads="1"/>
          </p:cNvSpPr>
          <p:nvPr/>
        </p:nvSpPr>
        <p:spPr bwMode="auto">
          <a:xfrm>
            <a:off x="846138" y="133350"/>
            <a:ext cx="4864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itchFamily="18" charset="0"/>
                <a:cs typeface="Times New Roman" panose="02020603050405020304" pitchFamily="18" charset="0"/>
              </a:rPr>
              <a:t>Role-play the conversation. </a:t>
            </a:r>
          </a:p>
        </p:txBody>
      </p:sp>
      <p:grpSp>
        <p:nvGrpSpPr>
          <p:cNvPr id="46083" name="组合 4"/>
          <p:cNvGrpSpPr/>
          <p:nvPr/>
        </p:nvGrpSpPr>
        <p:grpSpPr>
          <a:xfrm>
            <a:off x="107949" y="88900"/>
            <a:ext cx="846138" cy="723900"/>
            <a:chOff x="449580" y="571087"/>
            <a:chExt cx="846398" cy="724613"/>
          </a:xfrm>
        </p:grpSpPr>
        <p:sp>
          <p:nvSpPr>
            <p:cNvPr id="4" name="椭圆 3"/>
            <p:cNvSpPr/>
            <p:nvPr/>
          </p:nvSpPr>
          <p:spPr>
            <a:xfrm>
              <a:off x="449580" y="571087"/>
              <a:ext cx="740002" cy="724613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algn="ctr" eaLnBrk="1" hangingPunct="1">
                <a:defRPr/>
              </a:pPr>
              <a:endParaRPr lang="zh-CN" altLang="en-US" sz="3200" b="1">
                <a:solidFill>
                  <a:srgbClr val="0000FF"/>
                </a:solidFill>
              </a:endParaRPr>
            </a:p>
          </p:txBody>
        </p:sp>
        <p:sp>
          <p:nvSpPr>
            <p:cNvPr id="46095" name="TextBox 3"/>
            <p:cNvSpPr txBox="1">
              <a:spLocks noChangeArrowheads="1"/>
            </p:cNvSpPr>
            <p:nvPr/>
          </p:nvSpPr>
          <p:spPr bwMode="auto">
            <a:xfrm>
              <a:off x="511118" y="615580"/>
              <a:ext cx="78486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>
                  <a:solidFill>
                    <a:srgbClr val="7030A0"/>
                  </a:solidFill>
                  <a:latin typeface="Arial" panose="020b0604020202020204" pitchFamily="34" charset="0"/>
                </a:rPr>
                <a:t>2d</a:t>
              </a:r>
              <a:endParaRPr lang="zh-CN" altLang="en-US" sz="3200" b="1">
                <a:solidFill>
                  <a:srgbClr val="7030A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084" name="TextBox 5"/>
          <p:cNvSpPr txBox="1">
            <a:spLocks noChangeArrowheads="1"/>
          </p:cNvSpPr>
          <p:nvPr/>
        </p:nvSpPr>
        <p:spPr bwMode="auto">
          <a:xfrm>
            <a:off x="846138" y="792164"/>
            <a:ext cx="7542212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Anna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zh-CN" altLang="en-US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 went to the film museum last weekend.   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Have you ever been there?</a:t>
            </a:r>
            <a:endParaRPr lang="zh-CN" altLang="en-US" sz="2800" b="1">
              <a:latin typeface="Times New Roman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</a:t>
            </a: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ill</a:t>
            </a:r>
            <a:r>
              <a:rPr lang="zh-CN" altLang="en-US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zh-CN" altLang="en-US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Yes, I have.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I went there back in April.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Anna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It’s really interesting, isn’t it? It’s a great 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way to spend a Saturday afternoon.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Jill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Yes, I love all the old movie cameras 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there. I learned about the inventions 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that led to color movies, too.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3203575" y="4587875"/>
            <a:ext cx="208915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932362" y="2932113"/>
            <a:ext cx="4103688" cy="1223962"/>
          </a:xfrm>
          <a:prstGeom prst="rect">
            <a:avLst/>
          </a:prstGeom>
          <a:solidFill>
            <a:srgbClr val="C3E3E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与</a:t>
            </a:r>
            <a:r>
              <a:rPr lang="en-US" altLang="zh-CN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learn of 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同义，意为“了解；获知；得知”，其后接所获知的具体内容。</a:t>
            </a:r>
            <a:endParaRPr lang="en-US" altLang="zh-CN" sz="2400" b="1">
              <a:solidFill>
                <a:schemeClr val="tx1"/>
              </a:solidFill>
              <a:latin typeface="+mj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940426" y="4587875"/>
            <a:ext cx="158432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6956425" y="4638675"/>
            <a:ext cx="2079625" cy="431800"/>
          </a:xfrm>
          <a:prstGeom prst="rect">
            <a:avLst/>
          </a:prstGeom>
          <a:solidFill>
            <a:srgbClr val="C3E3E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发明；发明物</a:t>
            </a:r>
            <a:endParaRPr lang="en-US" altLang="zh-CN" sz="2400" b="1">
              <a:solidFill>
                <a:schemeClr val="tx1"/>
              </a:solidFill>
              <a:latin typeface="+mj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700338" y="5019675"/>
            <a:ext cx="812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07950" y="3379788"/>
            <a:ext cx="4103688" cy="1223962"/>
          </a:xfrm>
          <a:prstGeom prst="rect">
            <a:avLst/>
          </a:prstGeom>
          <a:solidFill>
            <a:srgbClr val="C3E3E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lang="en-US" altLang="zh-CN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lead to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意为“通向；导致；把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带到</a:t>
            </a:r>
            <a:r>
              <a:rPr lang="zh-CN" altLang="en-US" sz="2400" b="1">
                <a:solidFill>
                  <a:schemeClr val="tx1"/>
                </a:solidFill>
                <a:ea typeface="楷体" panose="02010609060101010101" pitchFamily="49" charset="-122"/>
              </a:rPr>
              <a:t>”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。</a:t>
            </a:r>
            <a:r>
              <a:rPr lang="en-US" altLang="zh-CN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to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为介词，其后接名词或动词</a:t>
            </a:r>
            <a:r>
              <a:rPr lang="en-US" altLang="zh-CN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-ing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形式。</a:t>
            </a:r>
            <a:endParaRPr lang="en-US" altLang="zh-CN" sz="2400" b="1">
              <a:solidFill>
                <a:schemeClr val="tx1"/>
              </a:solidFill>
              <a:latin typeface="+mj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995488" y="2932113"/>
            <a:ext cx="44481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801688" y="1641475"/>
            <a:ext cx="7874000" cy="842963"/>
          </a:xfrm>
          <a:prstGeom prst="rect">
            <a:avLst/>
          </a:prstGeom>
          <a:solidFill>
            <a:srgbClr val="C3E3E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反意疑问句：由“陈述部分</a:t>
            </a:r>
            <a:r>
              <a:rPr lang="en-US" altLang="zh-CN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+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附加疑问部分”构成。附加疑问部分常译为“是不是？</a:t>
            </a:r>
            <a:r>
              <a:rPr lang="en-US" altLang="zh-CN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/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不是吗？</a:t>
            </a:r>
            <a:r>
              <a:rPr lang="en-US" altLang="zh-CN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/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是吧？</a:t>
            </a:r>
            <a:r>
              <a:rPr lang="en-US" altLang="zh-CN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/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对吧？”。</a:t>
            </a:r>
            <a:endParaRPr lang="en-US" altLang="zh-CN" sz="2400" b="1">
              <a:solidFill>
                <a:schemeClr val="tx1"/>
              </a:solidFill>
              <a:latin typeface="+mj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8" name="U9A2d.mp3">
            <a:hlinkClick action="ppaction://media"/>
          </p:cNvPr>
          <p:cNvPicPr>
            <a:picLocks noRot="1" noChangeAspect="1" noChangeArrowheads="1"/>
          </p:cNvPicPr>
          <p:nvPr>
            <a:audioFile r:link="rId3"/>
            <p:extLst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0238" y="1635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9" grpId="0"/>
      <p:bldP spid="13" grpId="1"/>
      <p:bldP spid="15" grpId="2"/>
      <p:bldP spid="17" grpId="3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106" name="TextBox 1"/>
          <p:cNvSpPr txBox="1">
            <a:spLocks noChangeArrowheads="1"/>
          </p:cNvSpPr>
          <p:nvPr/>
        </p:nvSpPr>
        <p:spPr bwMode="auto">
          <a:xfrm>
            <a:off x="931863" y="501650"/>
            <a:ext cx="7789862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60000"/>
              </a:lnSpc>
            </a:pP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Anna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So, what did you do on the weekend?</a:t>
            </a:r>
          </a:p>
          <a:p>
            <a:pPr eaLnBrk="1" hangingPunct="1">
              <a:lnSpc>
                <a:spcPct val="160000"/>
              </a:lnSpc>
            </a:pP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Jill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 camped in the mountains with some  </a:t>
            </a:r>
          </a:p>
          <a:p>
            <a:pPr eaLnBrk="1" hangingPunct="1">
              <a:lnSpc>
                <a:spcPct val="160000"/>
              </a:lnSpc>
            </a:pP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friends. We put up a tent and cooked   </a:t>
            </a:r>
          </a:p>
          <a:p>
            <a:pPr eaLnBrk="1" hangingPunct="1">
              <a:lnSpc>
                <a:spcPct val="160000"/>
              </a:lnSpc>
            </a:pP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outside.</a:t>
            </a:r>
          </a:p>
          <a:p>
            <a:pPr eaLnBrk="1" hangingPunct="1">
              <a:lnSpc>
                <a:spcPct val="160000"/>
              </a:lnSpc>
              <a:buFont typeface="Arial" panose="020b0604020202020204" pitchFamily="34" charset="0"/>
              <a:buNone/>
            </a:pP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Anna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That sounds fun. I’ve never been camping.</a:t>
            </a:r>
          </a:p>
          <a:p>
            <a:pPr eaLnBrk="1" hangingPunct="1">
              <a:lnSpc>
                <a:spcPct val="160000"/>
              </a:lnSpc>
              <a:buFont typeface="Arial" panose="020b0604020202020204" pitchFamily="34" charset="0"/>
              <a:buNone/>
            </a:pP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Jill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     You should try it!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4716462" y="3940175"/>
            <a:ext cx="374332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2051050" y="2139950"/>
            <a:ext cx="6958014" cy="1241425"/>
          </a:xfrm>
          <a:prstGeom prst="rect">
            <a:avLst/>
          </a:prstGeom>
          <a:solidFill>
            <a:srgbClr val="C3E3E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lang="zh-CN" altLang="en-US" sz="2400" b="1">
                <a:solidFill>
                  <a:srgbClr val="C00000"/>
                </a:solidFill>
                <a:latin typeface="+mj-lt"/>
                <a:ea typeface="楷体" panose="02010609060101010101" pitchFamily="49" charset="-122"/>
              </a:rPr>
              <a:t>现在完成进行时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：表示某动作从过去某个时间开始，一直延续到现在，并且还有可能继续下去。</a:t>
            </a:r>
            <a:endParaRPr lang="en-US" altLang="zh-CN" sz="2400" b="1">
              <a:solidFill>
                <a:schemeClr val="tx1"/>
              </a:solidFill>
              <a:latin typeface="+mj-lt"/>
              <a:ea typeface="楷体" panose="02010609060101010101" pitchFamily="49" charset="-122"/>
            </a:endParaRPr>
          </a:p>
          <a:p>
            <a:pPr eaLnBrk="1" hangingPunct="1">
              <a:defRPr/>
            </a:pPr>
            <a:r>
              <a:rPr lang="zh-CN" altLang="en-US"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结构：</a:t>
            </a:r>
            <a:r>
              <a:rPr lang="en-US" altLang="zh-CN" sz="2400" b="1">
                <a:solidFill>
                  <a:srgbClr val="C00000"/>
                </a:solidFill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have/has been +</a:t>
            </a:r>
            <a:r>
              <a:rPr lang="zh-CN" altLang="en-US" sz="2400" b="1">
                <a:solidFill>
                  <a:srgbClr val="C00000"/>
                </a:solidFill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现在分词</a:t>
            </a:r>
            <a:endParaRPr lang="en-US" altLang="zh-CN" sz="2400" b="1">
              <a:solidFill>
                <a:srgbClr val="C00000"/>
              </a:solidFill>
              <a:latin typeface="+mj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U9A2d.mp3">
            <a:hlinkClick action="ppaction://media"/>
          </p:cNvPr>
          <p:cNvPicPr>
            <a:picLocks noRot="1" noChangeAspect="1"/>
          </p:cNvPicPr>
          <p:nvPr>
            <a:audioFile r:link="rId3"/>
            <p:extLst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3300" y="873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TextBox 5"/>
          <p:cNvSpPr txBox="1">
            <a:spLocks noChangeArrowheads="1"/>
          </p:cNvSpPr>
          <p:nvPr/>
        </p:nvSpPr>
        <p:spPr bwMode="auto">
          <a:xfrm>
            <a:off x="846138" y="687389"/>
            <a:ext cx="7542212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Anna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zh-CN" altLang="en-US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 went to the film museum last weekend.   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Have you ever been there?</a:t>
            </a:r>
            <a:endParaRPr lang="zh-CN" altLang="en-US" sz="2800" b="1">
              <a:latin typeface="Times New Roman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</a:t>
            </a: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ill</a:t>
            </a:r>
            <a:r>
              <a:rPr lang="zh-CN" altLang="en-US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zh-CN" altLang="en-US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Yes, I have.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I went there back in April.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Anna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It’s really interesting, isn’t it? It’s a great 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way to spend a Saturday afternoon.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Jill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Yes, I love all the old movie cameras 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there. I learned about the inventions 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that led to color movies, too.</a:t>
            </a:r>
          </a:p>
        </p:txBody>
      </p:sp>
      <p:sp>
        <p:nvSpPr>
          <p:cNvPr id="4" name="Rectangle 387"/>
          <p:cNvSpPr>
            <a:spLocks noChangeArrowheads="1"/>
          </p:cNvSpPr>
          <p:nvPr/>
        </p:nvSpPr>
        <p:spPr bwMode="auto">
          <a:xfrm>
            <a:off x="85725" y="123825"/>
            <a:ext cx="2325689" cy="592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Let’s read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331913" y="-307975"/>
            <a:ext cx="6861175" cy="5143500"/>
            <a:chOff x="1130738" y="-590293"/>
            <a:chExt cx="6861175" cy="5143500"/>
          </a:xfrm>
        </p:grpSpPr>
        <p:pic>
          <p:nvPicPr>
            <p:cNvPr id="48134" name="图片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0738" y="-590293"/>
              <a:ext cx="6861175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矩形 2"/>
            <p:cNvSpPr/>
            <p:nvPr/>
          </p:nvSpPr>
          <p:spPr>
            <a:xfrm>
              <a:off x="2411851" y="1887796"/>
              <a:ext cx="4968875" cy="19383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L="342900" indent="-342900" eaLnBrk="1" hangingPunct="1">
                <a:buFont typeface="Wingdings" panose="05000000000000000000" pitchFamily="2" charset="2"/>
                <a:buChar char="ü"/>
                <a:defRPr/>
              </a:pPr>
              <a:r>
                <a:rPr kumimoji="1" lang="en-US" altLang="zh-CN" sz="2400" b="1">
                  <a:solidFill>
                    <a:srgbClr val="C00000"/>
                  </a:solidFill>
                </a:rPr>
                <a:t>Read after the tape to imitate the pronunciation and intonation.</a:t>
              </a:r>
            </a:p>
            <a:p>
              <a:pPr marL="342900" indent="-342900" eaLnBrk="1" hangingPunct="1">
                <a:buFont typeface="Wingdings" panose="05000000000000000000" pitchFamily="2" charset="2"/>
                <a:buChar char="ü"/>
                <a:defRPr/>
              </a:pPr>
              <a:r>
                <a:rPr kumimoji="1" lang="en-US" altLang="zh-CN" sz="2400" b="1">
                  <a:solidFill>
                    <a:srgbClr val="C00000"/>
                  </a:solidFill>
                </a:rPr>
                <a:t>Read in roles.</a:t>
              </a:r>
            </a:p>
            <a:p>
              <a:pPr marL="342900" indent="-342900" eaLnBrk="1" hangingPunct="1">
                <a:buFont typeface="Wingdings" panose="05000000000000000000" pitchFamily="2" charset="2"/>
                <a:buChar char="ü"/>
                <a:defRPr/>
              </a:pPr>
              <a:r>
                <a:rPr kumimoji="1" lang="en-US" altLang="zh-CN" sz="2400" b="1">
                  <a:solidFill>
                    <a:srgbClr val="C00000"/>
                  </a:solidFill>
                </a:rPr>
                <a:t>Act out the dialogue in front of the class. 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154" name="TextBox 1"/>
          <p:cNvSpPr txBox="1">
            <a:spLocks noChangeArrowheads="1"/>
          </p:cNvSpPr>
          <p:nvPr/>
        </p:nvSpPr>
        <p:spPr bwMode="auto">
          <a:xfrm>
            <a:off x="931863" y="501650"/>
            <a:ext cx="7789862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60000"/>
              </a:lnSpc>
            </a:pP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Anna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So, what did you do on the weekend?</a:t>
            </a:r>
          </a:p>
          <a:p>
            <a:pPr eaLnBrk="1" hangingPunct="1">
              <a:lnSpc>
                <a:spcPct val="160000"/>
              </a:lnSpc>
            </a:pP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Jill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 camped in the mountains with some  </a:t>
            </a:r>
          </a:p>
          <a:p>
            <a:pPr eaLnBrk="1" hangingPunct="1">
              <a:lnSpc>
                <a:spcPct val="160000"/>
              </a:lnSpc>
            </a:pP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friends. We put up a tent and cooked   </a:t>
            </a:r>
          </a:p>
          <a:p>
            <a:pPr eaLnBrk="1" hangingPunct="1">
              <a:lnSpc>
                <a:spcPct val="160000"/>
              </a:lnSpc>
            </a:pP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outside.</a:t>
            </a:r>
          </a:p>
          <a:p>
            <a:pPr eaLnBrk="1" hangingPunct="1">
              <a:lnSpc>
                <a:spcPct val="160000"/>
              </a:lnSpc>
              <a:buFont typeface="Arial" panose="020b0604020202020204" pitchFamily="34" charset="0"/>
              <a:buNone/>
            </a:pP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Anna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That sounds fun. I’ve never been camping.</a:t>
            </a:r>
          </a:p>
          <a:p>
            <a:pPr eaLnBrk="1" hangingPunct="1">
              <a:lnSpc>
                <a:spcPct val="160000"/>
              </a:lnSpc>
              <a:buFont typeface="Arial" panose="020b0604020202020204" pitchFamily="34" charset="0"/>
              <a:buNone/>
            </a:pPr>
            <a:r>
              <a:rPr lang="en-US" altLang="zh-CN" sz="2800" b="1" i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Jill</a:t>
            </a:r>
            <a:r>
              <a:rPr lang="en-US" altLang="zh-CN" sz="2800" b="1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     You should try it!</a:t>
            </a:r>
          </a:p>
        </p:txBody>
      </p:sp>
    </p:spTree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87"/>
          <p:cNvSpPr>
            <a:spLocks noChangeArrowheads="1"/>
          </p:cNvSpPr>
          <p:nvPr/>
        </p:nvSpPr>
        <p:spPr bwMode="auto">
          <a:xfrm>
            <a:off x="107950" y="123825"/>
            <a:ext cx="3887788" cy="5905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90000"/>
              </a:lnSpc>
              <a:defRPr/>
            </a:pPr>
            <a:r>
              <a:rPr kumimoji="1" lang="en-US" altLang="zh-CN" sz="3600" b="1">
                <a:solidFill>
                  <a:srgbClr val="FF0000"/>
                </a:solidFill>
                <a:latin typeface="+mj-lt"/>
              </a:rPr>
              <a:t>Let’s fill and retell</a:t>
            </a:r>
          </a:p>
        </p:txBody>
      </p:sp>
      <p:sp>
        <p:nvSpPr>
          <p:cNvPr id="50179" name="TextBox 1"/>
          <p:cNvSpPr txBox="1">
            <a:spLocks noChangeArrowheads="1"/>
          </p:cNvSpPr>
          <p:nvPr/>
        </p:nvSpPr>
        <p:spPr bwMode="auto">
          <a:xfrm>
            <a:off x="120650" y="719138"/>
            <a:ext cx="8929689" cy="429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dash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000" b="1">
                <a:latin typeface="Times New Roman" pitchFamily="18" charset="0"/>
                <a:cs typeface="Times New Roman" panose="02020603050405020304" pitchFamily="18" charset="0"/>
              </a:rPr>
              <a:t>Anna went to the film museum ____________. She thinks the film museum is really ___________. She has _____ been camping. Jill went to the film museum in ______. She loves all the old movie cameras, and she learned about the inventions that led to ____________. On the weekend, Jill _________ in the mountains with some friends. </a:t>
            </a:r>
          </a:p>
        </p:txBody>
      </p:sp>
      <p:sp>
        <p:nvSpPr>
          <p:cNvPr id="6" name="Rectangle 387"/>
          <p:cNvSpPr>
            <a:spLocks noChangeArrowheads="1"/>
          </p:cNvSpPr>
          <p:nvPr/>
        </p:nvSpPr>
        <p:spPr bwMode="auto">
          <a:xfrm>
            <a:off x="5291138" y="771525"/>
            <a:ext cx="2449512" cy="5857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last weekend</a:t>
            </a:r>
          </a:p>
        </p:txBody>
      </p:sp>
      <p:sp>
        <p:nvSpPr>
          <p:cNvPr id="7" name="Rectangle 387"/>
          <p:cNvSpPr>
            <a:spLocks noChangeArrowheads="1"/>
          </p:cNvSpPr>
          <p:nvPr/>
        </p:nvSpPr>
        <p:spPr bwMode="auto">
          <a:xfrm>
            <a:off x="5570538" y="1319213"/>
            <a:ext cx="2087562" cy="5857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interesting</a:t>
            </a:r>
          </a:p>
        </p:txBody>
      </p:sp>
      <p:sp>
        <p:nvSpPr>
          <p:cNvPr id="8" name="Rectangle 387"/>
          <p:cNvSpPr>
            <a:spLocks noChangeArrowheads="1"/>
          </p:cNvSpPr>
          <p:nvPr/>
        </p:nvSpPr>
        <p:spPr bwMode="auto">
          <a:xfrm>
            <a:off x="746125" y="1905000"/>
            <a:ext cx="1223963" cy="5857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never</a:t>
            </a:r>
          </a:p>
        </p:txBody>
      </p:sp>
      <p:sp>
        <p:nvSpPr>
          <p:cNvPr id="9" name="Rectangle 387"/>
          <p:cNvSpPr>
            <a:spLocks noChangeArrowheads="1"/>
          </p:cNvSpPr>
          <p:nvPr/>
        </p:nvSpPr>
        <p:spPr bwMode="auto">
          <a:xfrm>
            <a:off x="2114550" y="2493963"/>
            <a:ext cx="1150938" cy="5857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April</a:t>
            </a:r>
          </a:p>
        </p:txBody>
      </p:sp>
      <p:sp>
        <p:nvSpPr>
          <p:cNvPr id="10" name="Rectangle 387"/>
          <p:cNvSpPr>
            <a:spLocks noChangeArrowheads="1"/>
          </p:cNvSpPr>
          <p:nvPr/>
        </p:nvSpPr>
        <p:spPr bwMode="auto">
          <a:xfrm>
            <a:off x="1177925" y="3722688"/>
            <a:ext cx="2376488" cy="5857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color movies</a:t>
            </a:r>
          </a:p>
        </p:txBody>
      </p:sp>
      <p:sp>
        <p:nvSpPr>
          <p:cNvPr id="11" name="Rectangle 387"/>
          <p:cNvSpPr>
            <a:spLocks noChangeArrowheads="1"/>
          </p:cNvSpPr>
          <p:nvPr/>
        </p:nvSpPr>
        <p:spPr bwMode="auto">
          <a:xfrm>
            <a:off x="7154864" y="3641725"/>
            <a:ext cx="1584325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defRPr/>
            </a:pPr>
            <a:r>
              <a:rPr kumimoji="1" lang="en-US" altLang="zh-CN" sz="32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camped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  <p:bldP spid="9" grpId="3"/>
      <p:bldP spid="10" grpId="4"/>
      <p:bldP spid="11" grpId="5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524250" y="161925"/>
            <a:ext cx="2160588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600" b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Summary </a:t>
            </a:r>
            <a:endParaRPr lang="zh-CN" altLang="en-US" sz="3600" b="1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47650" y="527050"/>
            <a:ext cx="8713788" cy="2219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Some places: 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>
                <a:latin typeface="+mj-lt"/>
                <a:cs typeface="Arial" panose="020b0604020202020204" pitchFamily="34" charset="0"/>
              </a:rPr>
              <a:t>space museum	  history museum	art museum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>
                <a:latin typeface="+mj-lt"/>
                <a:cs typeface="Arial" panose="020b0604020202020204" pitchFamily="34" charset="0"/>
              </a:rPr>
              <a:t>water park	zoo	  amusement park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47650" y="2736850"/>
            <a:ext cx="6326188" cy="2216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Key sentence patterns: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>
                <a:latin typeface="+mj-lt"/>
                <a:cs typeface="Arial" panose="020b0604020202020204" pitchFamily="34" charset="0"/>
              </a:rPr>
              <a:t>— Have you ever been to …?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>
                <a:latin typeface="+mj-lt"/>
                <a:cs typeface="Arial" panose="020b0604020202020204" pitchFamily="34" charset="0"/>
              </a:rPr>
              <a:t>— Yes/No, I have/haven’t.</a:t>
            </a:r>
          </a:p>
        </p:txBody>
      </p:sp>
    </p:spTree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275013" y="339725"/>
            <a:ext cx="2593975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600" b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Homework</a:t>
            </a:r>
            <a:endParaRPr lang="zh-CN" altLang="en-US" sz="3600" b="1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323850" y="987425"/>
            <a:ext cx="8569325" cy="3692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514350" indent="-5143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zh-CN" sz="3200" b="1">
                <a:latin typeface="+mj-lt"/>
                <a:ea typeface="黑体" pitchFamily="49" charset="-122"/>
                <a:cs typeface="Arial" panose="020b0604020202020204" pitchFamily="34" charset="0"/>
              </a:rPr>
              <a:t>Recite the dialogue in 2d.</a:t>
            </a: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zh-CN" sz="3200" b="1">
                <a:latin typeface="+mj-lt"/>
                <a:ea typeface="黑体" pitchFamily="49" charset="-122"/>
                <a:cs typeface="Arial" panose="020b0604020202020204" pitchFamily="34" charset="0"/>
              </a:rPr>
              <a:t>Share the most interesting museum with your friends.</a:t>
            </a: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zh-CN" sz="3200" b="1">
                <a:latin typeface="+mj-lt"/>
                <a:ea typeface="黑体" pitchFamily="49" charset="-122"/>
                <a:cs typeface="Arial" panose="020b0604020202020204" pitchFamily="34" charset="0"/>
              </a:rPr>
              <a:t>Do the exercises.</a:t>
            </a:r>
            <a:r>
              <a:rPr lang="zh-CN" altLang="en-US" sz="3200" b="1">
                <a:latin typeface="+mj-lt"/>
                <a:ea typeface="+mj-ea"/>
                <a:cs typeface="Arial" panose="020b0604020202020204" pitchFamily="34" charset="0"/>
              </a:rPr>
              <a:t>（见“状元成才路”系列丛书</a:t>
            </a:r>
            <a:r>
              <a:rPr lang="en-US" altLang="zh-CN" sz="3200" b="1">
                <a:latin typeface="+mj-lt"/>
                <a:ea typeface="+mj-ea"/>
                <a:cs typeface="Arial" panose="020b0604020202020204" pitchFamily="34" charset="0"/>
              </a:rPr>
              <a:t>《</a:t>
            </a:r>
            <a:r>
              <a:rPr lang="zh-CN" altLang="en-US" sz="3200" b="1">
                <a:latin typeface="+mj-lt"/>
                <a:ea typeface="+mj-ea"/>
                <a:cs typeface="Arial" panose="020b0604020202020204" pitchFamily="34" charset="0"/>
              </a:rPr>
              <a:t>创优作业</a:t>
            </a:r>
            <a:r>
              <a:rPr lang="en-US" altLang="zh-CN" sz="3200" b="1">
                <a:latin typeface="+mj-lt"/>
                <a:ea typeface="+mj-ea"/>
                <a:cs typeface="Arial" panose="020b0604020202020204" pitchFamily="34" charset="0"/>
              </a:rPr>
              <a:t>》</a:t>
            </a:r>
            <a:r>
              <a:rPr lang="zh-CN" altLang="en-US" sz="3200" b="1">
                <a:latin typeface="+mj-lt"/>
                <a:ea typeface="+mj-ea"/>
                <a:cs typeface="Arial" panose="020b0604020202020204" pitchFamily="34" charset="0"/>
              </a:rPr>
              <a:t>对应课时作业） 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 主题​​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D374A"/>
      </a:accent1>
      <a:accent2>
        <a:srgbClr val="6A868F"/>
      </a:accent2>
      <a:accent3>
        <a:srgbClr val="31778E"/>
      </a:accent3>
      <a:accent4>
        <a:srgbClr val="D6C88B"/>
      </a:accent4>
      <a:accent5>
        <a:srgbClr val="D66E49"/>
      </a:accent5>
      <a:accent6>
        <a:srgbClr val="649EB2"/>
      </a:accent6>
      <a:hlink>
        <a:srgbClr val="BD374A"/>
      </a:hlink>
      <a:folHlink>
        <a:srgbClr val="BFBFBF"/>
      </a:folHlink>
    </a:clrScheme>
    <a:fontScheme name="yw5it0v2">
      <a:majorFont>
        <a:latin typeface="Times New Roman"/>
        <a:ea typeface="微软雅黑"/>
        <a:cs typeface="Arial"/>
      </a:majorFont>
      <a:minorFont>
        <a:latin typeface="Times New Roman"/>
        <a:ea typeface="微软雅黑"/>
        <a:cs typeface="Arial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On-screen Show (16:9)</PresentationFormat>
  <Paragraphs>262</Paragraphs>
  <Slides>41</Slides>
  <Notes>6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baseType="lpstr" size="42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Administrator</dc:creator>
  <cp:lastModifiedBy>天天向上</cp:lastModifiedBy>
  <cp:revision>50</cp:revision>
  <dcterms:created xsi:type="dcterms:W3CDTF">2020-05-09T08:40:00Z</dcterms:created>
  <dcterms:modified xsi:type="dcterms:W3CDTF">2023-01-30T06:41:31Z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DB089B498CD1489FBC17383B618F4276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v1.0_mb_pps8h10wVaP7FF4Du29Y7Q==</vt:lpwstr>
  </property>
</Properties>
</file>