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96" r:id="rId1"/>
    <p:sldMasterId id="2147483933" r:id="rId2"/>
  </p:sldMasterIdLst>
  <p:notesMasterIdLst>
    <p:notesMasterId r:id="rId3"/>
  </p:notesMasterIdLst>
  <p:sldIdLst>
    <p:sldId id="373" r:id="rId4"/>
    <p:sldId id="378" r:id="rId5"/>
    <p:sldId id="382" r:id="rId6"/>
    <p:sldId id="385" r:id="rId7"/>
    <p:sldId id="391" r:id="rId9"/>
    <p:sldId id="394" r:id="rId10"/>
    <p:sldId id="397" r:id="rId11"/>
    <p:sldId id="400" r:id="rId12"/>
    <p:sldId id="403" r:id="rId13"/>
    <p:sldId id="409" r:id="rId15"/>
    <p:sldId id="412" r:id="rId16"/>
    <p:sldId id="415" r:id="rId17"/>
    <p:sldId id="418" r:id="rId18"/>
    <p:sldId id="421" r:id="rId19"/>
    <p:sldId id="427" r:id="rId21"/>
    <p:sldId id="430" r:id="rId22"/>
    <p:sldId id="433" r:id="rId23"/>
    <p:sldId id="436" r:id="rId24"/>
    <p:sldId id="439" r:id="rId25"/>
    <p:sldId id="445" r:id="rId27"/>
    <p:sldId id="448" r:id="rId28"/>
    <p:sldId id="451" r:id="rId29"/>
    <p:sldId id="454" r:id="rId30"/>
    <p:sldId id="45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slideLayout" Target="../slideLayouts/slideLayout14.xml"/><Relationship Id="rId1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tags" Target="../tags/tag164.xml"/><Relationship Id="rId22" Type="http://schemas.openxmlformats.org/officeDocument/2006/relationships/tags" Target="../tags/tag165.xml"/><Relationship Id="rId23" Type="http://schemas.openxmlformats.org/officeDocument/2006/relationships/tags" Target="../tags/tag166.xml"/><Relationship Id="rId24" Type="http://schemas.openxmlformats.org/officeDocument/2006/relationships/tags" Target="../tags/tag167.xml"/><Relationship Id="rId25" Type="http://schemas.openxmlformats.org/officeDocument/2006/relationships/tags" Target="../tags/tag168.xml"/><Relationship Id="rId26" Type="http://schemas.openxmlformats.org/officeDocument/2006/relationships/tags" Target="../tags/tag169.xml"/><Relationship Id="rId27" Type="http://schemas.openxmlformats.org/officeDocument/2006/relationships/tags" Target="../tags/tag170.xml"/><Relationship Id="rId28" Type="http://schemas.openxmlformats.org/officeDocument/2006/relationships/tags" Target="../tags/tag171.xml"/><Relationship Id="rId29" Type="http://schemas.openxmlformats.org/officeDocument/2006/relationships/tags" Target="../tags/tag172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人工智能在物流行业中的应用与挑战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人工智能在物流行业中的应用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人工智能在物流行业中的挑战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724090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724090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未来发展趋势与展望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360172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360172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应对挑战的策略与建议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人工智能在物流行业中的应用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自动化仓储管理</a:t>
            </a:r>
            <a:endParaRPr altLang="en-US" lang="zh-CN"/>
          </a:p>
        </p:txBody>
      </p:sp>
      <p:sp>
        <p:nvSpPr>
          <p:cNvPr id="10490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自动化仓储系统的定义与组成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自动化仓储系统的优势与功能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自动化仓储系统的应用场景与案例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3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自动化仓储系统的发展趋势与挑战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智能配送规划</a:t>
            </a:r>
            <a:endParaRPr altLang="en-US" lang="zh-CN"/>
          </a:p>
        </p:txBody>
      </p:sp>
      <p:sp>
        <p:nvSpPr>
          <p:cNvPr id="10490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定义：智能配送规划是指利用人工智能技术对配送路线进行优化，提高配送效率，降低成本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应用场景：在物流行业中，智能配送规划可以应用于电商、快递、外卖等领域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技术手段：通过大数据分析、机器学习等技术手段，对配送路线进行实时监控和预测，实现最优配送路径规划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优势：智能配送规划可以提高配送效率，减少人力成本，提高客户满意度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无人驾驶车辆与无人机配送</a:t>
            </a:r>
            <a:endParaRPr altLang="en-US" lang="zh-CN"/>
          </a:p>
        </p:txBody>
      </p:sp>
      <p:sp>
        <p:nvSpPr>
          <p:cNvPr id="104914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无人驾驶车辆在物流行业中的应用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案例分析：京东无人配送车与顺丰无人机配送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无人驾驶车辆与无人机配送的未来发展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无人机配送的优势与挑战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智能预测与需求分析</a:t>
            </a:r>
            <a:endParaRPr altLang="en-US" lang="zh-CN"/>
          </a:p>
        </p:txBody>
      </p:sp>
      <p:sp>
        <p:nvSpPr>
          <p:cNvPr id="1049230" name="矩形 15"/>
          <p:cNvSpPr/>
          <p:nvPr>
            <p:custDataLst>
              <p:tags r:id="rId1"/>
            </p:custDataLst>
          </p:nvPr>
        </p:nvSpPr>
        <p:spPr>
          <a:xfrm>
            <a:off x="723061" y="2353135"/>
            <a:ext cx="10744656" cy="94475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智能预测：利用人工智能技术对物流需求进行预测，提高物流计划的准确性和效率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任意多边形 17"/>
          <p:cNvSpPr/>
          <p:nvPr>
            <p:custDataLst>
              <p:tags r:id="rId2"/>
            </p:custDataLst>
          </p:nvPr>
        </p:nvSpPr>
        <p:spPr>
          <a:xfrm flipV="1">
            <a:off x="608400" y="2234892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任意多边形 18"/>
          <p:cNvSpPr/>
          <p:nvPr>
            <p:custDataLst>
              <p:tags r:id="rId3"/>
            </p:custDataLst>
          </p:nvPr>
        </p:nvSpPr>
        <p:spPr>
          <a:xfrm flipH="1">
            <a:off x="9657035" y="3055432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矩形 27"/>
          <p:cNvSpPr/>
          <p:nvPr>
            <p:custDataLst>
              <p:tags r:id="rId4"/>
            </p:custDataLst>
          </p:nvPr>
        </p:nvSpPr>
        <p:spPr>
          <a:xfrm>
            <a:off x="723061" y="4442109"/>
            <a:ext cx="10744656" cy="94475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需求分析：通过人工智能技术对历史数据进行分析，挖掘消费者购买习惯和趋势，为物流计划提供有力支持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任意多边形 29"/>
          <p:cNvSpPr/>
          <p:nvPr>
            <p:custDataLst>
              <p:tags r:id="rId5"/>
            </p:custDataLst>
          </p:nvPr>
        </p:nvSpPr>
        <p:spPr>
          <a:xfrm flipV="1">
            <a:off x="608400" y="4323865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任意多边形 30"/>
          <p:cNvSpPr/>
          <p:nvPr>
            <p:custDataLst>
              <p:tags r:id="rId6"/>
            </p:custDataLst>
          </p:nvPr>
        </p:nvSpPr>
        <p:spPr>
          <a:xfrm flipH="1">
            <a:off x="9657035" y="5144405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人工智能在物流行业中的挑战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数据安全与隐私保护</a:t>
            </a:r>
            <a:endParaRPr altLang="en-US" lang="zh-CN"/>
          </a:p>
        </p:txBody>
      </p:sp>
      <p:sp>
        <p:nvSpPr>
          <p:cNvPr id="104935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数据泄露风险：人工智能在物流行业中的数据涉及客户隐私和商业机密，一旦泄露将对个人和企业造成损失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隐私保护法规：各国对隐私保护有不同的法规和政策，物流企业需要遵守相关法规并采取措施保护客户隐私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数据加密技术：采用数据加密技术可以保护数据在传输和存储过程中的安全性，防止未经授权的访问和泄露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隐私保护意识：提高员工和客户的隐私保护意识，加强数据管理和监控，确保数据的安全性和完整性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技术成熟度与可靠性问题</a:t>
            </a:r>
            <a:endParaRPr altLang="en-US" lang="zh-CN"/>
          </a:p>
        </p:txBody>
      </p:sp>
      <p:sp>
        <p:nvSpPr>
          <p:cNvPr id="1049418" name="矩形 3"/>
          <p:cNvSpPr/>
          <p:nvPr>
            <p:custDataLst>
              <p:tags r:id="rId1"/>
            </p:custDataLst>
          </p:nvPr>
        </p:nvSpPr>
        <p:spPr>
          <a:xfrm>
            <a:off x="1185932" y="2181729"/>
            <a:ext cx="10391476" cy="154445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420" name="矩形 13"/>
          <p:cNvSpPr/>
          <p:nvPr>
            <p:custDataLst>
              <p:tags r:id="rId2"/>
            </p:custDataLst>
          </p:nvPr>
        </p:nvSpPr>
        <p:spPr>
          <a:xfrm>
            <a:off x="608400" y="2181729"/>
            <a:ext cx="281813" cy="154445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文本框 4"/>
          <p:cNvSpPr txBox="1"/>
          <p:nvPr>
            <p:custDataLst>
              <p:tags r:id="rId3"/>
            </p:custDataLst>
          </p:nvPr>
        </p:nvSpPr>
        <p:spPr>
          <a:xfrm>
            <a:off x="1484476" y="2314704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技术成熟度：人工智能技术在物流行业中的应用仍处于发展阶段，尚未达到完全成熟的地步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39"/>
          <p:cNvSpPr/>
          <p:nvPr>
            <p:custDataLst>
              <p:tags r:id="rId4"/>
            </p:custDataLst>
          </p:nvPr>
        </p:nvSpPr>
        <p:spPr>
          <a:xfrm>
            <a:off x="1185932" y="4014709"/>
            <a:ext cx="10391476" cy="154445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426" name="矩形 5"/>
          <p:cNvSpPr/>
          <p:nvPr>
            <p:custDataLst>
              <p:tags r:id="rId5"/>
            </p:custDataLst>
          </p:nvPr>
        </p:nvSpPr>
        <p:spPr>
          <a:xfrm>
            <a:off x="608400" y="4014709"/>
            <a:ext cx="281813" cy="154445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428" name="文本框 41"/>
          <p:cNvSpPr txBox="1"/>
          <p:nvPr>
            <p:custDataLst>
              <p:tags r:id="rId6"/>
            </p:custDataLst>
          </p:nvPr>
        </p:nvSpPr>
        <p:spPr>
          <a:xfrm>
            <a:off x="1484476" y="4148337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可靠性问题：人工智能技术在实际应用中可能受到多种因素的影响，如数据质量、算法偏差等，导致其可靠性存在一定的问题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法规与政策限制</a:t>
            </a:r>
            <a:endParaRPr altLang="en-US" lang="zh-CN"/>
          </a:p>
        </p:txBody>
      </p:sp>
      <p:sp>
        <p:nvSpPr>
          <p:cNvPr id="104947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法规限制：各国对人工智能的监管政策不同，可能对物流行业的发展产生影响。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政策限制：政府对人工智能的研发和应用有一定的限制，需要遵守相关法律法规。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法律责任：在人工智能应用中，需要明确相关法律责任，避免出现法律纠纷。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政策风险：政策的变化可能对人工智能在物流行业中的应用产生影响，需要关注政策变化并及时调整。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成本与投资回报</a:t>
            </a:r>
            <a:endParaRPr altLang="en-US" lang="zh-CN"/>
          </a:p>
        </p:txBody>
      </p:sp>
      <p:sp>
        <p:nvSpPr>
          <p:cNvPr id="10495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人工智能在物流行业中的成本挑战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投资回报率的计算与影响因素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降低成本和提高投资回报的策略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5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未来发展趋势与展望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5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应对挑战的策略与建议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加强技术研发与创新能力</a:t>
            </a:r>
            <a:endParaRPr altLang="en-US" lang="zh-CN"/>
          </a:p>
        </p:txBody>
      </p:sp>
      <p:sp>
        <p:nvSpPr>
          <p:cNvPr id="10496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鼓励创新，探索新的应用模式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加大投入，提高技术研发水平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培养人才，加强团队建设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建立合作机制，实现资源共享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建立数据安全保障机制</a:t>
            </a:r>
            <a:endParaRPr altLang="en-US" lang="zh-CN"/>
          </a:p>
        </p:txBody>
      </p:sp>
      <p:sp>
        <p:nvSpPr>
          <p:cNvPr id="10497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加强数据加密技术：采用先进的加密算法，对敏感数据进行加密处理，防止数据泄露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制定严格的数据管理制度：规范数据收集、存储、处理和传输等环节，确保数据安全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建立数据备份机制：定期对重要数据进行备份，确保数据在遭受攻击或意外丢失后能够及时恢复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加强员工培训：提高员工对数据安全的重视程度，增强员工的数据安全意识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制定合理的法规与政策框架</a:t>
            </a:r>
            <a:endParaRPr altLang="en-US" lang="zh-CN"/>
          </a:p>
        </p:txBody>
      </p:sp>
      <p:sp>
        <p:nvSpPr>
          <p:cNvPr id="10497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明确人工智能在物流行业中的地位和作用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加强监管和评估，确保人工智能在物流行业中的安全性和可靠性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鼓励企业加强技术创新和人才培养，提高人工智能在物流行业中的应用水平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建立完善的法规和政策框架，规范人工智能在物流行业中的应用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寻找合作伙伴共同推动行业发展</a:t>
            </a:r>
            <a:endParaRPr altLang="en-US" lang="zh-CN"/>
          </a:p>
        </p:txBody>
      </p:sp>
      <p:sp>
        <p:nvSpPr>
          <p:cNvPr id="10498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共享资源：通过共享技术、人才、设备等资源，降低成本，提高效率，共同应对挑战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建立行业联盟：与相关企业、机构共同合作，形成行业联盟，共同推动人工智能在物流行业中的应用与发展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合作研发：与高校、科研机构等合作，共同研发新技术、新应用，推动人工智能技术的不断创新与发展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政策支持：积极争取政府政策支持，推动相关政策的出台与实施，为人工智能在物流行业中的应用与发展提供有力保障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91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未来发展趋势与展望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人工智能与物联网技术的融合应用</a:t>
            </a:r>
            <a:endParaRPr altLang="en-US" lang="zh-CN"/>
          </a:p>
        </p:txBody>
      </p:sp>
      <p:sp>
        <p:nvSpPr>
          <p:cNvPr id="104999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物联网技术为人工智能提供海量数据支持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人工智能技术提升物联网设备的智能化水平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融合应用实现物流行业的智能化升级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未来发展趋势：人工智能与物联网技术的深度融合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绿色物流与可持续发展理念</a:t>
            </a:r>
            <a:endParaRPr altLang="en-US" lang="zh-CN"/>
          </a:p>
        </p:txBody>
      </p:sp>
      <p:sp>
        <p:nvSpPr>
          <p:cNvPr id="105005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内容1：绿色物流与可持续发展理念的定义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内容2：绿色物流在人工智能中的应用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内容3：可持续发展理念在人工智能中的应用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内容4：未来发展趋势与展望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创新商业模式与业态变革</a:t>
            </a:r>
            <a:endParaRPr altLang="en-US" lang="zh-CN"/>
          </a:p>
        </p:txBody>
      </p:sp>
      <p:sp>
        <p:nvSpPr>
          <p:cNvPr id="10501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智能化、自动化、无人化物流服务模式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人工智能技术驱动的物流行业创新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跨界合作与协同创新，推动业态变革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未来发展趋势：智慧物流、绿色物流、共享物流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全球竞争格局下的合作与共赢</a:t>
            </a:r>
            <a:endParaRPr altLang="en-US" lang="zh-CN"/>
          </a:p>
        </p:txBody>
      </p:sp>
      <p:sp>
        <p:nvSpPr>
          <p:cNvPr id="10501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政策支持与行业标准推动合作共赢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未来展望：共同构建智能物流生态系统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人工智能技术推动物流行业全球化发展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跨国企业合作，共同应对物流挑战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238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5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5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5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5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5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5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5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9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3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20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2023-12-16T18:13:08Z</dcterms:created>
  <dcterms:modified xsi:type="dcterms:W3CDTF">2023-12-16T18:13:08Z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d2a79bf193ef4feeab540a7d7ea6407f_21</vt:lpwstr>
  </property>
</Properties>
</file>