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610" r:id="rId1"/>
    <p:sldMasterId id="2147499647" r:id="rId2"/>
  </p:sldMasterIdLst>
  <p:notesMasterIdLst>
    <p:notesMasterId r:id="rId3"/>
  </p:notesMasterIdLst>
  <p:sldIdLst>
    <p:sldId id="7324" r:id="rId4"/>
    <p:sldId id="7329" r:id="rId5"/>
    <p:sldId id="7334" r:id="rId6"/>
    <p:sldId id="7338" r:id="rId7"/>
    <p:sldId id="7341" r:id="rId8"/>
    <p:sldId id="7344" r:id="rId9"/>
    <p:sldId id="7347" r:id="rId10"/>
    <p:sldId id="7351" r:id="rId11"/>
    <p:sldId id="7355" r:id="rId12"/>
    <p:sldId id="7358" r:id="rId13"/>
    <p:sldId id="7361" r:id="rId14"/>
    <p:sldId id="7364" r:id="rId15"/>
    <p:sldId id="7368" r:id="rId16"/>
    <p:sldId id="7372" r:id="rId17"/>
    <p:sldId id="7375" r:id="rId18"/>
    <p:sldId id="7378" r:id="rId19"/>
    <p:sldId id="7381" r:id="rId20"/>
    <p:sldId id="7385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611" r:id="rId1"/>
    <p:sldLayoutId id="2147499612" r:id="rId2"/>
    <p:sldLayoutId id="2147499613" r:id="rId3"/>
    <p:sldLayoutId id="2147499614" r:id="rId4"/>
    <p:sldLayoutId id="2147499615" r:id="rId5"/>
    <p:sldLayoutId id="2147499616" r:id="rId6"/>
    <p:sldLayoutId id="2147499617" r:id="rId7"/>
    <p:sldLayoutId id="2147499618" r:id="rId8"/>
    <p:sldLayoutId id="2147499619" r:id="rId9"/>
    <p:sldLayoutId id="2147499620" r:id="rId10"/>
    <p:sldLayoutId id="21474996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648" r:id="rId1"/>
    <p:sldLayoutId id="2147499649" r:id="rId2"/>
    <p:sldLayoutId id="2147499650" r:id="rId3"/>
    <p:sldLayoutId id="2147499651" r:id="rId4"/>
    <p:sldLayoutId id="2147499652" r:id="rId5"/>
    <p:sldLayoutId id="2147499653" r:id="rId6"/>
    <p:sldLayoutId id="2147499654" r:id="rId7"/>
    <p:sldLayoutId id="2147499655" r:id="rId8"/>
    <p:sldLayoutId id="2147499656" r:id="rId9"/>
    <p:sldLayoutId id="2147499657" r:id="rId10"/>
    <p:sldLayoutId id="214749965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4.xml"/><Relationship Id="rId1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初中教育的社交媒体教学与网络安全教育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4511040" y="1310466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5454015" y="968375"/>
            <a:ext cx="4467225" cy="1340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社交媒体在初中教育中的应用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4511040" y="2986403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5454015" y="2644140"/>
            <a:ext cx="4467225" cy="1340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网络安全教育在初中教育中的重要性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4511040" y="466234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5454015" y="4319905"/>
            <a:ext cx="4467225" cy="1340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社交媒体教学与网络安全教育的结合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8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社交媒体在初中教育中的应用</a:t>
            </a:r>
            <a:endParaRPr altLang="en-US" dirty="0" lang="zh-CN"/>
          </a:p>
        </p:txBody>
      </p:sp>
      <p:sp>
        <p:nvSpPr>
          <p:cNvPr id="10488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社交媒体在初中教学中的作用</a:t>
            </a:r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促进信息交流：社交媒体可以提供实时互动的平台，方便师生之间、学生之间的信息交流。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提升学习兴趣：通过社交媒体，教师可以发布有趣的学习内容和活动，激发学生的学习兴趣。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增强协作能力：社交媒体可以帮助学生更好地进行团队协作，提高其沟通协作的能力。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培养网络素养：通过社交媒体，学生可以了解网络规范，提高网络安全意识，培养良好的网络素养。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社交媒体在初中教学中的优势</a:t>
            </a:r>
            <a:endParaRPr altLang="en-US" lang="zh-CN"/>
          </a:p>
        </p:txBody>
      </p:sp>
      <p:sp>
        <p:nvSpPr>
          <p:cNvPr id="104896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促进协作学习：社交媒体可以帮助学生进行协作学习和小组讨论，提高学习效果。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增强学生参与度：社交媒体可以提供互动平台，提高学生的参与度和积极性。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丰富教学资源：社交媒体上拥有大量教育资源，教师可以利用这些资源丰富教学内容。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实时反馈：社交媒体可以提供实时反馈机制，帮助教师及时了解学生的学习情况。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社交媒体在初中教学中的挑战</a:t>
            </a:r>
            <a:endParaRPr altLang="en-US" lang="zh-CN"/>
          </a:p>
        </p:txBody>
      </p:sp>
      <p:sp>
        <p:nvSpPr>
          <p:cNvPr id="1049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社交媒体对初中生心理健康的影响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社交媒体在初中教育中的监管问题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社交媒体对初中生学习的干扰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社交媒体上不良信息的传播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社交媒体在初中教学中的实施策略</a:t>
            </a:r>
            <a:endParaRPr altLang="en-US" lang="zh-CN"/>
          </a:p>
        </p:txBody>
      </p:sp>
      <p:sp>
        <p:nvSpPr>
          <p:cNvPr id="104909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选择合适的社交媒体平台：根据教学目标，选择适合初中生的社交媒体平台。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确定教学目标：教师需明确通过社交媒体想要实现的初中教育目标。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设计教学活动：利用社交媒体平台开展各种有趣、互动性强的教学活动，如小组讨论、在线调查等。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建立有效的评估机制：对学生在社交媒体上的学习表现进行跟踪和评估，及时调整教学策略。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网络安全教育在初中教育中的重要性</a:t>
            </a:r>
            <a:endParaRPr altLang="en-US" dirty="0" lang="zh-CN"/>
          </a:p>
        </p:txBody>
      </p:sp>
      <p:sp>
        <p:nvSpPr>
          <p:cNvPr id="10491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网络安全教育的意义</a:t>
            </a:r>
            <a:endParaRPr altLang="en-US" lang="zh-CN"/>
          </a:p>
        </p:txBody>
      </p:sp>
      <p:sp>
        <p:nvSpPr>
          <p:cNvPr id="104919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保护个人信息：教育学生如何保护个人信息，避免网络诈骗和黑客攻击。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建立安全意识：让学生了解网络安全的重要性，提高安全防范意识。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维护网络秩序：教育学生遵守网络道德和法律法规，维护良好的网络秩序。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促进数字化发展：网络安全教育是数字化时代发展的必要条件，有助于推动数字化经济的发展。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网络安全教育的内容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网络安全基础知识：介绍网络安全的基本概念、威胁和风险，以及如何建立安全意识。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个人信息保护：强调保护个人信息的重要性，教授学生如何避免个人信息泄露和如何应对网络钓鱼攻击。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社交媒体安全：讲解如何在社交媒体上保持安全，包括如何识别和避免网络欺凌和虚假信息。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数字足迹：介绍个人数字足迹的概念和影响，以及如何管理和保护自己的数字身份。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网络安全教育的实施方式</a:t>
            </a:r>
            <a:endParaRPr altLang="en-US" lang="zh-CN"/>
          </a:p>
        </p:txBody>
      </p:sp>
      <p:sp>
        <p:nvSpPr>
          <p:cNvPr id="10492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网络安全课程设置：将网络安全教育纳入初中课程，定期开展网络安全知识讲座和培训。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网络安全实践活动：组织学生进行网络安全模拟演练，提高学生在实际操作中防范网络攻击的能力。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家校合作：加强家长与学校的沟通，共同关注孩子的网络安全教育，提高家长对网络安全的重视程度。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网络安全宣传：利用校园广播、海报等形式宣传网络安全知识，增强学生的网络安全意识。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网络安全教育的效果评估</a:t>
            </a:r>
            <a:endParaRPr altLang="en-US" lang="zh-CN"/>
          </a:p>
        </p:txBody>
      </p:sp>
      <p:sp>
        <p:nvSpPr>
          <p:cNvPr id="1049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提升学生的网络安全意识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提高学生的网络素养和能力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促进学校网络安全管理的完善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增强学生的网络道德观念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社交媒体教学与网络安全教育的结合</a:t>
            </a:r>
            <a:endParaRPr altLang="en-US" dirty="0" lang="zh-CN"/>
          </a:p>
        </p:txBody>
      </p:sp>
      <p:sp>
        <p:nvSpPr>
          <p:cNvPr id="10494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社交媒体教学与网络安全教育的关联性</a:t>
            </a:r>
            <a:endParaRPr altLang="en-US" lang="zh-CN"/>
          </a:p>
        </p:txBody>
      </p:sp>
      <p:sp>
        <p:nvSpPr>
          <p:cNvPr id="104947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社交媒体作为教学平台，能够提供丰富的学习资源和互动机会。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网络安全教育在社交媒体教学中具有重要地位，能够帮助学生识别和防范网络风险。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社交媒体教学与网络安全教育的结合，有助于提高学生对网络安全的重视和自我保护能力。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结合实际案例，让学生了解网络安全事件对个人和社会的影响，增强安全意识。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社交媒体教学与网络安全教育结合的必要性</a:t>
            </a:r>
            <a:endParaRPr altLang="en-US" lang="zh-CN"/>
          </a:p>
        </p:txBody>
      </p:sp>
      <p:sp>
        <p:nvSpPr>
          <p:cNvPr id="10495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保护学生免受网络威胁和攻击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促进教育信息化和数字化发展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增强学生社交媒体素养和网络道德观念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提高学生网络安全意识和技能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社交媒体教学与网络安全教育结合的实施策略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制定教学计划：将社交媒体教学与网络安全教育纳入教学计划，确保学生能够全面了解相关知识。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整合教学资源：利用社交媒体平台上的教学资源，如视频、博客等，丰富教学内容，提高学生学习兴趣。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开展实践活动：组织学生进行网络安全攻防演练，提高学生的实际操作能力。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建立反馈机制：通过学生反馈了解教学效果，及时调整教学策略，提高教学质量。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社交媒体教学与网络安全教育结合的挑战与应对</a:t>
            </a:r>
            <a:endParaRPr altLang="en-US" lang="zh-CN"/>
          </a:p>
        </p:txBody>
      </p:sp>
      <p:sp>
        <p:nvSpPr>
          <p:cNvPr id="10496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挑战：如何平衡社交媒体与网络安全教育的关系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挑战：如何保证网络安全教育的内容准确性和时效性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应对：制定相应的教育计划和课程，将社交媒体教学与网络安全教育有机结合起来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应对：加强教师培训，提高教师的网络安全意识和教学能力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70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3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3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56"/>
  <p:tag name="KSO_WM_UNIT_TYPE" val="l_h_a"/>
  <p:tag name="KSO_WM_UNIT_ID" val="custom20230280_3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3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56"/>
  <p:tag name="KSO_WM_UNIT_TYPE" val="l_h_a"/>
  <p:tag name="KSO_WM_UNIT_ID" val="custom20230280_3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3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56"/>
  <p:tag name="KSO_WM_UNIT_TYPE" val="l_h_a"/>
  <p:tag name="KSO_WM_UNIT_ID" val="custom20230280_3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80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65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2023-12-31T15:02:14Z</dcterms:created>
  <dcterms:modified xsi:type="dcterms:W3CDTF">2023-12-31T15:02:14Z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1fc2b61116754e7a80e5beca56449659_21</vt:lpwstr>
  </property>
</Properties>
</file>