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4012" r:id="rId1"/>
    <p:sldMasterId id="2147484049" r:id="rId2"/>
  </p:sldMasterIdLst>
  <p:notesMasterIdLst>
    <p:notesMasterId r:id="rId3"/>
  </p:notesMasterIdLst>
  <p:sldIdLst>
    <p:sldId id="423" r:id="rId4"/>
    <p:sldId id="427" r:id="rId5"/>
    <p:sldId id="431" r:id="rId6"/>
    <p:sldId id="434" r:id="rId7"/>
    <p:sldId id="437" r:id="rId8"/>
    <p:sldId id="440" r:id="rId9"/>
    <p:sldId id="443" r:id="rId10"/>
    <p:sldId id="446" r:id="rId11"/>
    <p:sldId id="449" r:id="rId12"/>
    <p:sldId id="452" r:id="rId13"/>
    <p:sldId id="455" r:id="rId14"/>
    <p:sldId id="458" r:id="rId15"/>
    <p:sldId id="461" r:id="rId16"/>
    <p:sldId id="464" r:id="rId17"/>
    <p:sldId id="467" r:id="rId18"/>
    <p:sldId id="470" r:id="rId19"/>
    <p:sldId id="473" r:id="rId20"/>
    <p:sldId id="476" r:id="rId21"/>
    <p:sldId id="479" r:id="rId22"/>
    <p:sldId id="482" r:id="rId23"/>
    <p:sldId id="485" r:id="rId24"/>
    <p:sldId id="488" r:id="rId25"/>
    <p:sldId id="491" r:id="rId26"/>
    <p:sldId id="494" r:id="rId27"/>
    <p:sldId id="497" r:id="rId28"/>
    <p:sldId id="500" r:id="rId29"/>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tableStyles" Target="tableStyles.xml"/><Relationship Id="rId31" Type="http://schemas.openxmlformats.org/officeDocument/2006/relationships/presProps" Target="presProps.xml"/><Relationship Id="rId32" Type="http://schemas.openxmlformats.org/officeDocument/2006/relationships/viewProps" Target="viewProps.xml"/><Relationship Id="rId33"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12" name="幻灯片图像占位符 1"/>
          <p:cNvSpPr>
            <a:spLocks noChangeAspect="1" noRot="1" noGrp="1"/>
          </p:cNvSpPr>
          <p:nvPr>
            <p:ph type="sldImg"/>
          </p:nvPr>
        </p:nvSpPr>
        <p:spPr/>
      </p:sp>
      <p:sp>
        <p:nvSpPr>
          <p:cNvPr id="1048614" name="备注占位符 2"/>
          <p:cNvSpPr>
            <a:spLocks noGrp="1"/>
          </p:cNvSpPr>
          <p:nvPr>
            <p:ph type="body" idx="1"/>
          </p:nvPr>
        </p:nvSpPr>
        <p:spPr/>
        <p:txBody>
          <a:bodyPr/>
          <a:p>
            <a:endParaRPr altLang="en-US" dirty="0" lang="zh-CN"/>
          </a:p>
        </p:txBody>
      </p:sp>
      <p:sp>
        <p:nvSpPr>
          <p:cNvPr id="1048616" name="灯片编号占位符 3"/>
          <p:cNvSpPr>
            <a:spLocks noGrp="1"/>
          </p:cNvSpPr>
          <p:nvPr>
            <p:ph type="sldNum" sz="quarter" idx="5"/>
          </p:nvPr>
        </p:nvSpPr>
        <p:spPr/>
        <p:txBody>
          <a:bodyPr/>
          <a:p>
            <a:fld id="{39A5F825-9C29-43CC-BB96-80A60E9689F0}" type="slidenum">
              <a:rPr altLang="en-US" lang="zh-CN" smtClean="0"/>
            </a:fld>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jpeg"/><Relationship Id="rId3" Type="http://schemas.openxmlformats.org/officeDocument/2006/relationships/tags" Target="../tags/tag2.xml"/><Relationship Id="rId4" Type="http://schemas.openxmlformats.org/officeDocument/2006/relationships/image" Target="../media/image2.png"/><Relationship Id="rId5" Type="http://schemas.openxmlformats.org/officeDocument/2006/relationships/tags" Target="../tags/tag3.xml"/><Relationship Id="rId6" Type="http://schemas.openxmlformats.org/officeDocument/2006/relationships/tags" Target="../tags/tag4.xml"/><Relationship Id="rId7" Type="http://schemas.openxmlformats.org/officeDocument/2006/relationships/tags" Target="../tags/tag5.xml"/><Relationship Id="rId8" Type="http://schemas.openxmlformats.org/officeDocument/2006/relationships/tags" Target="../tags/tag6.xml"/><Relationship Id="rId9" Type="http://schemas.openxmlformats.org/officeDocument/2006/relationships/tags" Target="../tags/tag7.xml"/><Relationship Id="rId10" Type="http://schemas.openxmlformats.org/officeDocument/2006/relationships/tags" Target="../tags/tag8.xml"/><Relationship Id="rId11" Type="http://schemas.openxmlformats.org/officeDocument/2006/relationships/tags" Target="../tags/tag9.xml"/><Relationship Id="rId12" Type="http://schemas.openxmlformats.org/officeDocument/2006/relationships/tags" Target="../tags/tag10.xml"/><Relationship Id="rId13"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1.xml"/><Relationship Id="rId2" Type="http://schemas.openxmlformats.org/officeDocument/2006/relationships/tags" Target="../tags/tag12.xml"/><Relationship Id="rId3" Type="http://schemas.openxmlformats.org/officeDocument/2006/relationships/tags" Target="../tags/tag13.xml"/><Relationship Id="rId4" Type="http://schemas.openxmlformats.org/officeDocument/2006/relationships/tags" Target="../tags/tag14.xml"/><Relationship Id="rId5" Type="http://schemas.openxmlformats.org/officeDocument/2006/relationships/tags" Target="../tags/tag15.xml"/><Relationship Id="rId6"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6.xml"/><Relationship Id="rId2" Type="http://schemas.openxmlformats.org/officeDocument/2006/relationships/image" Target="../media/image3.jpeg"/><Relationship Id="rId3" Type="http://schemas.openxmlformats.org/officeDocument/2006/relationships/tags" Target="../tags/tag17.xml"/><Relationship Id="rId4" Type="http://schemas.openxmlformats.org/officeDocument/2006/relationships/tags" Target="../tags/tag18.xml"/><Relationship Id="rId5" Type="http://schemas.openxmlformats.org/officeDocument/2006/relationships/tags" Target="../tags/tag19.xml"/><Relationship Id="rId6" Type="http://schemas.openxmlformats.org/officeDocument/2006/relationships/tags" Target="../tags/tag20.xml"/><Relationship Id="rId7"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21.xml"/><Relationship Id="rId2" Type="http://schemas.openxmlformats.org/officeDocument/2006/relationships/image" Target="../media/image4.jpeg"/><Relationship Id="rId3" Type="http://schemas.openxmlformats.org/officeDocument/2006/relationships/tags" Target="../tags/tag22.xml"/><Relationship Id="rId4" Type="http://schemas.openxmlformats.org/officeDocument/2006/relationships/tags" Target="../tags/tag23.xml"/><Relationship Id="rId5" Type="http://schemas.openxmlformats.org/officeDocument/2006/relationships/tags" Target="../tags/tag24.xml"/><Relationship Id="rId6" Type="http://schemas.openxmlformats.org/officeDocument/2006/relationships/tags" Target="../tags/tag25.xml"/><Relationship Id="rId7" Type="http://schemas.openxmlformats.org/officeDocument/2006/relationships/tags" Target="../tags/tag26.xml"/><Relationship Id="rId8"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27.xml"/><Relationship Id="rId2" Type="http://schemas.openxmlformats.org/officeDocument/2006/relationships/tags" Target="../tags/tag28.xml"/><Relationship Id="rId3" Type="http://schemas.openxmlformats.org/officeDocument/2006/relationships/tags" Target="../tags/tag29.xml"/><Relationship Id="rId4" Type="http://schemas.openxmlformats.org/officeDocument/2006/relationships/tags" Target="../tags/tag30.xml"/><Relationship Id="rId5" Type="http://schemas.openxmlformats.org/officeDocument/2006/relationships/tags" Target="../tags/tag31.xml"/><Relationship Id="rId6" Type="http://schemas.openxmlformats.org/officeDocument/2006/relationships/tags" Target="../tags/tag32.xml"/><Relationship Id="rId7"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33.xml"/><Relationship Id="rId2" Type="http://schemas.openxmlformats.org/officeDocument/2006/relationships/tags" Target="../tags/tag34.xml"/><Relationship Id="rId3" Type="http://schemas.openxmlformats.org/officeDocument/2006/relationships/tags" Target="../tags/tag35.xml"/><Relationship Id="rId4" Type="http://schemas.openxmlformats.org/officeDocument/2006/relationships/tags" Target="../tags/tag36.xml"/><Relationship Id="rId5" Type="http://schemas.openxmlformats.org/officeDocument/2006/relationships/tags" Target="../tags/tag37.xml"/><Relationship Id="rId6" Type="http://schemas.openxmlformats.org/officeDocument/2006/relationships/tags" Target="../tags/tag38.xml"/><Relationship Id="rId7" Type="http://schemas.openxmlformats.org/officeDocument/2006/relationships/tags" Target="../tags/tag39.xml"/><Relationship Id="rId8" Type="http://schemas.openxmlformats.org/officeDocument/2006/relationships/tags" Target="../tags/tag40.xml"/><Relationship Id="rId9"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41.xml"/><Relationship Id="rId2" Type="http://schemas.openxmlformats.org/officeDocument/2006/relationships/tags" Target="../tags/tag42.xml"/><Relationship Id="rId3" Type="http://schemas.openxmlformats.org/officeDocument/2006/relationships/tags" Target="../tags/tag43.xml"/><Relationship Id="rId4" Type="http://schemas.openxmlformats.org/officeDocument/2006/relationships/tags" Target="../tags/tag44.xml"/><Relationship Id="rId5"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45.xml"/><Relationship Id="rId2" Type="http://schemas.openxmlformats.org/officeDocument/2006/relationships/tags" Target="../tags/tag46.xml"/><Relationship Id="rId3" Type="http://schemas.openxmlformats.org/officeDocument/2006/relationships/tags" Target="../tags/tag47.xml"/><Relationship Id="rId4"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48.xml"/><Relationship Id="rId2" Type="http://schemas.openxmlformats.org/officeDocument/2006/relationships/tags" Target="../tags/tag49.xml"/><Relationship Id="rId3" Type="http://schemas.openxmlformats.org/officeDocument/2006/relationships/tags" Target="../tags/tag50.xml"/><Relationship Id="rId4" Type="http://schemas.openxmlformats.org/officeDocument/2006/relationships/tags" Target="../tags/tag51.xml"/><Relationship Id="rId5"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52.xml"/><Relationship Id="rId2" Type="http://schemas.openxmlformats.org/officeDocument/2006/relationships/tags" Target="../tags/tag53.xml"/><Relationship Id="rId3" Type="http://schemas.openxmlformats.org/officeDocument/2006/relationships/tags" Target="../tags/tag54.xml"/><Relationship Id="rId4" Type="http://schemas.openxmlformats.org/officeDocument/2006/relationships/tags" Target="../tags/tag55.xml"/><Relationship Id="rId5" Type="http://schemas.openxmlformats.org/officeDocument/2006/relationships/tags" Target="../tags/tag56.xml"/><Relationship Id="rId6"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57.xml"/><Relationship Id="rId2" Type="http://schemas.openxmlformats.org/officeDocument/2006/relationships/image" Target="../media/image1.jpeg"/><Relationship Id="rId3" Type="http://schemas.openxmlformats.org/officeDocument/2006/relationships/tags" Target="../tags/tag58.xml"/><Relationship Id="rId4" Type="http://schemas.openxmlformats.org/officeDocument/2006/relationships/tags" Target="../tags/tag59.xml"/><Relationship Id="rId5" Type="http://schemas.openxmlformats.org/officeDocument/2006/relationships/tags" Target="../tags/tag60.xml"/><Relationship Id="rId6" Type="http://schemas.openxmlformats.org/officeDocument/2006/relationships/tags" Target="../tags/tag61.xml"/><Relationship Id="rId7" Type="http://schemas.openxmlformats.org/officeDocument/2006/relationships/tags" Target="../tags/tag62.xml"/><Relationship Id="rId8" Type="http://schemas.openxmlformats.org/officeDocument/2006/relationships/tags" Target="../tags/tag63.xml"/><Relationship Id="rId9" Type="http://schemas.openxmlformats.org/officeDocument/2006/relationships/tags" Target="../tags/tag64.xml"/><Relationship Id="rId10" Type="http://schemas.openxmlformats.org/officeDocument/2006/relationships/tags" Target="../tags/tag65.xml"/><Relationship Id="rId11" Type="http://schemas.openxmlformats.org/officeDocument/2006/relationships/image" Target="../media/image2.png"/><Relationship Id="rId12" Type="http://schemas.openxmlformats.org/officeDocument/2006/relationships/tags" Target="../tags/tag66.xml"/><Relationship Id="rId13"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userDrawn="1">
  <p:cSld name="标题幻灯片">
    <p:spTree>
      <p:nvGrpSpPr>
        <p:cNvPr id="33" name=""/>
        <p:cNvGrpSpPr/>
        <p:nvPr/>
      </p:nvGrpSpPr>
      <p:grpSpPr>
        <a:xfrm>
          <a:off x="0" y="0"/>
          <a:ext cx="0" cy="0"/>
          <a:chOff x="0" y="0"/>
          <a:chExt cx="0" cy="0"/>
        </a:xfrm>
      </p:grpSpPr>
      <p:pic>
        <p:nvPicPr>
          <p:cNvPr id="2097155" name="图片 6" descr="黑暗里有星球  描述已自动生成"/>
          <p:cNvPicPr>
            <a:picLocks noChangeAspect="1"/>
          </p:cNvPicPr>
          <p:nvPr userDrawn="1">
            <p:custDataLst>
              <p:tags r:id="rId1"/>
            </p:custDataLst>
          </p:nvPr>
        </p:nvPicPr>
        <p:blipFill>
          <a:blip xmlns:r="http://schemas.openxmlformats.org/officeDocument/2006/relationships" r:embed="rId2" cstate="print"/>
          <a:srcRect b="9485"/>
          <a:stretch>
            <a:fillRect/>
          </a:stretch>
        </p:blipFill>
        <p:spPr>
          <a:xfrm>
            <a:off x="3425" y="0"/>
            <a:ext cx="12188575" cy="6858000"/>
          </a:xfrm>
          <a:custGeom>
            <a:avLst/>
            <a:gdLst>
              <a:gd name="connsiteX0" fmla="*/ 0 w 12188575"/>
              <a:gd name="connsiteY0" fmla="*/ 0 h 6858000"/>
              <a:gd name="connsiteX1" fmla="*/ 12188575 w 12188575"/>
              <a:gd name="connsiteY1" fmla="*/ 0 h 6858000"/>
              <a:gd name="connsiteX2" fmla="*/ 12188575 w 12188575"/>
              <a:gd name="connsiteY2" fmla="*/ 6858000 h 6858000"/>
              <a:gd name="connsiteX3" fmla="*/ 0 w 12188575"/>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88575" h="6858000">
                <a:moveTo>
                  <a:pt x="0" y="0"/>
                </a:moveTo>
                <a:lnTo>
                  <a:pt x="12188575" y="0"/>
                </a:lnTo>
                <a:lnTo>
                  <a:pt x="12188575" y="6858000"/>
                </a:lnTo>
                <a:lnTo>
                  <a:pt x="0" y="6858000"/>
                </a:lnTo>
                <a:close/>
              </a:path>
            </a:pathLst>
          </a:custGeom>
        </p:spPr>
      </p:pic>
      <p:pic>
        <p:nvPicPr>
          <p:cNvPr id="2097157" name="图片 7"/>
          <p:cNvPicPr>
            <a:picLocks noChangeAspect="1"/>
          </p:cNvPicPr>
          <p:nvPr userDrawn="1">
            <p:custDataLst>
              <p:tags r:id="rId3"/>
            </p:custDataLst>
          </p:nvPr>
        </p:nvPicPr>
        <p:blipFill>
          <a:blip xmlns:r="http://schemas.openxmlformats.org/officeDocument/2006/relationships" r:embed="rId4"/>
          <a:stretch>
            <a:fillRect/>
          </a:stretch>
        </p:blipFill>
        <p:spPr>
          <a:xfrm>
            <a:off x="234986" y="1303986"/>
            <a:ext cx="1535822" cy="1510300"/>
          </a:xfrm>
          <a:prstGeom prst="rect"/>
        </p:spPr>
      </p:pic>
      <p:sp>
        <p:nvSpPr>
          <p:cNvPr id="1048670" name="标题 1"/>
          <p:cNvSpPr>
            <a:spLocks noGrp="1"/>
          </p:cNvSpPr>
          <p:nvPr>
            <p:ph type="ctrTitle"/>
            <p:custDataLst>
              <p:tags r:id="rId5"/>
            </p:custDataLst>
          </p:nvPr>
        </p:nvSpPr>
        <p:spPr>
          <a:xfrm>
            <a:off x="838199" y="1761445"/>
            <a:ext cx="6120000" cy="1800000"/>
          </a:xfrm>
        </p:spPr>
        <p:txBody>
          <a:bodyPr anchor="b">
            <a:normAutofit/>
          </a:bodyPr>
          <a:lstStyle>
            <a:lvl1pPr algn="l">
              <a:lnSpc>
                <a:spcPct val="100000"/>
              </a:lnSpc>
              <a:defRPr sz="5400">
                <a:gradFill>
                  <a:gsLst>
                    <a:gs pos="0">
                      <a:schemeClr val="tx1"/>
                    </a:gs>
                    <a:gs pos="100000">
                      <a:schemeClr val="accent3"/>
                    </a:gs>
                  </a:gsLst>
                  <a:lin ang="2700000" scaled="0"/>
                </a:gradFill>
                <a:latin typeface="+mj-ea"/>
                <a:ea typeface="+mj-ea"/>
              </a:defRPr>
            </a:lvl1pPr>
          </a:lstStyle>
          <a:p>
            <a:r>
              <a:rPr altLang="en-US" dirty="0" lang="zh-CN"/>
              <a:t>单击此处编辑母版标题样式</a:t>
            </a:r>
            <a:endParaRPr altLang="en-US" dirty="0" lang="zh-CN"/>
          </a:p>
        </p:txBody>
      </p:sp>
      <p:sp>
        <p:nvSpPr>
          <p:cNvPr id="1048672" name="副标题 2"/>
          <p:cNvSpPr>
            <a:spLocks noGrp="1"/>
          </p:cNvSpPr>
          <p:nvPr>
            <p:ph type="subTitle" idx="1"/>
            <p:custDataLst>
              <p:tags r:id="rId6"/>
            </p:custDataLst>
          </p:nvPr>
        </p:nvSpPr>
        <p:spPr>
          <a:xfrm>
            <a:off x="838199" y="3719265"/>
            <a:ext cx="6120000" cy="972000"/>
          </a:xfrm>
        </p:spPr>
        <p:txBody>
          <a:bodyPr>
            <a:normAutofit/>
          </a:bodyPr>
          <a:lstStyle>
            <a:lvl1pPr algn="l" indent="0" marL="0">
              <a:lnSpc>
                <a:spcPct val="100000"/>
              </a:lnSpc>
              <a:buNone/>
              <a:defRPr sz="2000">
                <a:solidFill>
                  <a:schemeClr val="tx1">
                    <a:lumMod val="65000"/>
                  </a:schemeClr>
                </a:solidFill>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dirty="0" lang="zh-CN"/>
              <a:t>单击此处编辑母版副标题样式</a:t>
            </a:r>
            <a:endParaRPr altLang="en-US" dirty="0" lang="zh-CN"/>
          </a:p>
        </p:txBody>
      </p:sp>
      <p:sp>
        <p:nvSpPr>
          <p:cNvPr id="1048674" name="日期占位符 3"/>
          <p:cNvSpPr>
            <a:spLocks noGrp="1"/>
          </p:cNvSpPr>
          <p:nvPr>
            <p:ph type="dt" sz="half" idx="10"/>
            <p:custDataLst>
              <p:tags r:id="rId7"/>
            </p:custDataLst>
          </p:nvPr>
        </p:nvSpPr>
        <p:spPr/>
        <p:txBody>
          <a:bodyPr>
            <a:normAutofit/>
          </a:bodyPr>
          <a:p>
            <a:fld id="{5592522B-0F24-4480-B9DD-A9474A6880D6}" type="datetimeFigureOut">
              <a:rPr altLang="en-US" lang="zh-CN" smtClean="0"/>
            </a:fld>
            <a:endParaRPr altLang="en-US" lang="zh-CN"/>
          </a:p>
        </p:txBody>
      </p:sp>
      <p:sp>
        <p:nvSpPr>
          <p:cNvPr id="1048676" name="页脚占位符 4"/>
          <p:cNvSpPr>
            <a:spLocks noGrp="1"/>
          </p:cNvSpPr>
          <p:nvPr>
            <p:ph type="ftr" sz="quarter" idx="11"/>
            <p:custDataLst>
              <p:tags r:id="rId8"/>
            </p:custDataLst>
          </p:nvPr>
        </p:nvSpPr>
        <p:spPr/>
        <p:txBody>
          <a:bodyPr>
            <a:normAutofit/>
          </a:bodyPr>
          <a:p>
            <a:endParaRPr altLang="en-US" dirty="0" lang="zh-CN"/>
          </a:p>
        </p:txBody>
      </p:sp>
      <p:sp>
        <p:nvSpPr>
          <p:cNvPr id="1048678" name="灯片编号占位符 5"/>
          <p:cNvSpPr>
            <a:spLocks noGrp="1"/>
          </p:cNvSpPr>
          <p:nvPr>
            <p:ph type="sldNum" sz="quarter" idx="12"/>
            <p:custDataLst>
              <p:tags r:id="rId9"/>
            </p:custDataLst>
          </p:nvPr>
        </p:nvSpPr>
        <p:spPr>
          <a:xfrm>
            <a:off x="8610600" y="6356350"/>
            <a:ext cx="2743200" cy="365125"/>
          </a:xfrm>
        </p:spPr>
        <p:txBody>
          <a:bodyPr>
            <a:normAutofit/>
          </a:bodyPr>
          <a:p>
            <a:fld id="{BE5F26B5-172A-4DC2-B0B7-181CFC56B87C}" type="slidenum">
              <a:rPr altLang="en-US" lang="zh-CN" smtClean="0"/>
            </a:fld>
            <a:endParaRPr altLang="en-US" lang="zh-CN"/>
          </a:p>
        </p:txBody>
      </p:sp>
      <p:sp>
        <p:nvSpPr>
          <p:cNvPr id="1048680" name="文本占位符 9"/>
          <p:cNvSpPr>
            <a:spLocks noGrp="1"/>
          </p:cNvSpPr>
          <p:nvPr>
            <p:ph type="body" sz="quarter" idx="13" hasCustomPrompt="1"/>
            <p:custDataLst>
              <p:tags r:id="rId10"/>
            </p:custDataLst>
          </p:nvPr>
        </p:nvSpPr>
        <p:spPr>
          <a:xfrm>
            <a:off x="838199" y="424490"/>
            <a:ext cx="2743199" cy="504000"/>
          </a:xfrm>
        </p:spPr>
        <p:txBody>
          <a:bodyPr anchor="ctr">
            <a:normAutofit/>
          </a:bodyPr>
          <a:lstStyle>
            <a:lvl1pPr indent="0" marL="0">
              <a:lnSpc>
                <a:spcPct val="100000"/>
              </a:lnSpc>
              <a:buNone/>
              <a:defRPr sz="1200">
                <a:solidFill>
                  <a:schemeClr val="tx1"/>
                </a:solidFill>
              </a:defRPr>
            </a:lvl1pPr>
          </a:lstStyle>
          <a:p>
            <a:pPr lvl="0"/>
            <a:r>
              <a:rPr altLang="en-US" dirty="0" lang="zh-CN"/>
              <a:t>公司名占位符</a:t>
            </a:r>
            <a:endParaRPr altLang="en-US" dirty="0" lang="zh-CN"/>
          </a:p>
        </p:txBody>
      </p:sp>
      <p:sp>
        <p:nvSpPr>
          <p:cNvPr id="1048682" name="文本占位符 17"/>
          <p:cNvSpPr>
            <a:spLocks noGrp="1"/>
          </p:cNvSpPr>
          <p:nvPr>
            <p:ph type="body" sz="quarter" idx="15" hasCustomPrompt="1"/>
            <p:custDataLst>
              <p:tags r:id="rId11"/>
            </p:custDataLst>
          </p:nvPr>
        </p:nvSpPr>
        <p:spPr>
          <a:xfrm>
            <a:off x="8850824" y="424490"/>
            <a:ext cx="2743200" cy="504000"/>
          </a:xfrm>
        </p:spPr>
        <p:txBody>
          <a:bodyPr anchor="ctr">
            <a:normAutofit/>
          </a:bodyPr>
          <a:lstStyle>
            <a:lvl1pPr algn="r" indent="0" marL="0">
              <a:lnSpc>
                <a:spcPct val="100000"/>
              </a:lnSpc>
              <a:buNone/>
              <a:defRPr sz="1200">
                <a:solidFill>
                  <a:schemeClr val="tx1"/>
                </a:solidFill>
              </a:defRPr>
            </a:lvl1pPr>
          </a:lstStyle>
          <a:p>
            <a:pPr lvl="0"/>
            <a:r>
              <a:rPr altLang="en-US" dirty="0" lang="zh-CN"/>
              <a:t>年号占位符</a:t>
            </a:r>
            <a:endParaRPr altLang="en-US" dirty="0" lang="zh-CN"/>
          </a:p>
        </p:txBody>
      </p:sp>
      <p:sp>
        <p:nvSpPr>
          <p:cNvPr id="1048684" name="文本占位符 23"/>
          <p:cNvSpPr>
            <a:spLocks noGrp="1"/>
          </p:cNvSpPr>
          <p:nvPr>
            <p:ph type="body" sz="quarter" idx="17" hasCustomPrompt="1"/>
            <p:custDataLst>
              <p:tags r:id="rId12"/>
            </p:custDataLst>
          </p:nvPr>
        </p:nvSpPr>
        <p:spPr>
          <a:xfrm>
            <a:off x="838199" y="4799265"/>
            <a:ext cx="1620000" cy="396000"/>
          </a:xfrm>
          <a:prstGeom prst="roundRect">
            <a:avLst>
              <a:gd name="adj" fmla="val 50000"/>
            </a:avLst>
          </a:prstGeom>
          <a:gradFill flip="none" rotWithShape="1">
            <a:gsLst>
              <a:gs pos="0">
                <a:schemeClr val="accent2"/>
              </a:gs>
              <a:gs pos="100000">
                <a:schemeClr val="accent3"/>
              </a:gs>
            </a:gsLst>
            <a:lin ang="2700000" scaled="0"/>
          </a:gradFill>
        </p:spPr>
        <p:txBody>
          <a:bodyPr anchor="ctr">
            <a:normAutofit/>
          </a:bodyPr>
          <a:lstStyle>
            <a:lvl1pPr algn="ctr" indent="0" marL="0">
              <a:lnSpc>
                <a:spcPct val="100000"/>
              </a:lnSpc>
              <a:buNone/>
              <a:defRPr sz="1200">
                <a:solidFill>
                  <a:schemeClr val="dk1">
                    <a:lumMod val="100000"/>
                  </a:schemeClr>
                </a:solidFill>
              </a:defRPr>
            </a:lvl1pPr>
          </a:lstStyle>
          <a:p>
            <a:pPr lvl="0"/>
            <a:r>
              <a:rPr altLang="en-US" dirty="0" lang="zh-CN"/>
              <a:t>署名占位符</a:t>
            </a:r>
            <a:endParaRPr altLang="en-US" dirty="0" lang="zh-C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35" name=""/>
        <p:cNvGrpSpPr/>
        <p:nvPr/>
      </p:nvGrpSpPr>
      <p:grpSpPr>
        <a:xfrm>
          <a:off x="0" y="0"/>
          <a:ext cx="0" cy="0"/>
          <a:chOff x="0" y="0"/>
          <a:chExt cx="0" cy="0"/>
        </a:xfrm>
      </p:grpSpPr>
      <p:sp>
        <p:nvSpPr>
          <p:cNvPr id="1048686"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688" name="内容占位符 2"/>
          <p:cNvSpPr>
            <a:spLocks noGrp="1"/>
          </p:cNvSpPr>
          <p:nvPr>
            <p:ph idx="1"/>
            <p:custDataLst>
              <p:tags r:id="rId2"/>
            </p:custDataLst>
          </p:nvPr>
        </p:nvSpPr>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90" name="日期占位符 3"/>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692" name="页脚占位符 4"/>
          <p:cNvSpPr>
            <a:spLocks noGrp="1"/>
          </p:cNvSpPr>
          <p:nvPr>
            <p:ph type="ftr" sz="quarter" idx="11"/>
            <p:custDataLst>
              <p:tags r:id="rId4"/>
            </p:custDataLst>
          </p:nvPr>
        </p:nvSpPr>
        <p:spPr/>
        <p:txBody>
          <a:bodyPr/>
          <a:p>
            <a:endParaRPr altLang="en-US" lang="zh-CN"/>
          </a:p>
        </p:txBody>
      </p:sp>
      <p:sp>
        <p:nvSpPr>
          <p:cNvPr id="1048694" name="灯片编号占位符 5"/>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pic>
        <p:nvPicPr>
          <p:cNvPr id="2097159" name="图片 4"/>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696" name="标题 1"/>
          <p:cNvSpPr>
            <a:spLocks noGrp="1"/>
          </p:cNvSpPr>
          <p:nvPr>
            <p:ph type="title" hasCustomPrompt="1"/>
            <p:custDataLst>
              <p:tags r:id="rId3"/>
            </p:custDataLst>
          </p:nvPr>
        </p:nvSpPr>
        <p:spPr>
          <a:xfrm>
            <a:off x="6096000" y="1818936"/>
            <a:ext cx="5512904" cy="1081088"/>
          </a:xfrm>
        </p:spPr>
        <p:txBody>
          <a:bodyPr anchor="b">
            <a:noAutofit/>
          </a:bodyPr>
          <a:lstStyle>
            <a:lvl1pPr>
              <a:defRPr sz="7200"/>
            </a:lvl1pPr>
          </a:lstStyle>
          <a:p>
            <a:r>
              <a:rPr altLang="en-US" dirty="0" lang="zh-CN"/>
              <a:t>标题</a:t>
            </a:r>
            <a:endParaRPr altLang="en-US" dirty="0" lang="zh-CN"/>
          </a:p>
        </p:txBody>
      </p:sp>
      <p:sp>
        <p:nvSpPr>
          <p:cNvPr id="1048698" name="日期占位符 6"/>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00" name="页脚占位符 7"/>
          <p:cNvSpPr>
            <a:spLocks noGrp="1"/>
          </p:cNvSpPr>
          <p:nvPr>
            <p:ph type="ftr" sz="quarter" idx="11"/>
            <p:custDataLst>
              <p:tags r:id="rId5"/>
            </p:custDataLst>
          </p:nvPr>
        </p:nvSpPr>
        <p:spPr/>
        <p:txBody>
          <a:bodyPr/>
          <a:p>
            <a:endParaRPr altLang="en-US" lang="zh-CN"/>
          </a:p>
        </p:txBody>
      </p:sp>
      <p:sp>
        <p:nvSpPr>
          <p:cNvPr id="1048702" name="灯片编号占位符 8"/>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userDrawn="1">
  <p:cSld name="节标题">
    <p:spTree>
      <p:nvGrpSpPr>
        <p:cNvPr id="39" name=""/>
        <p:cNvGrpSpPr/>
        <p:nvPr/>
      </p:nvGrpSpPr>
      <p:grpSpPr>
        <a:xfrm>
          <a:off x="0" y="0"/>
          <a:ext cx="0" cy="0"/>
          <a:chOff x="0" y="0"/>
          <a:chExt cx="0" cy="0"/>
        </a:xfrm>
      </p:grpSpPr>
      <p:pic>
        <p:nvPicPr>
          <p:cNvPr id="2097161" name="图片 8"/>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04" name="标题 1"/>
          <p:cNvSpPr>
            <a:spLocks noGrp="1"/>
          </p:cNvSpPr>
          <p:nvPr>
            <p:ph type="title"/>
            <p:custDataLst>
              <p:tags r:id="rId3"/>
            </p:custDataLst>
          </p:nvPr>
        </p:nvSpPr>
        <p:spPr>
          <a:xfrm>
            <a:off x="835800" y="3148536"/>
            <a:ext cx="6477000" cy="1676364"/>
          </a:xfrm>
        </p:spPr>
        <p:txBody>
          <a:bodyPr anchor="t" anchorCtr="0"/>
          <a:lstStyle>
            <a:lvl1pPr algn="l">
              <a:defRPr sz="5400"/>
            </a:lvl1pPr>
          </a:lstStyle>
          <a:p>
            <a:r>
              <a:rPr altLang="en-US" dirty="0" lang="zh-CN"/>
              <a:t>单击此处编辑母版标题样式</a:t>
            </a:r>
            <a:endParaRPr altLang="en-US" dirty="0" lang="zh-CN"/>
          </a:p>
        </p:txBody>
      </p:sp>
      <p:sp>
        <p:nvSpPr>
          <p:cNvPr id="1048706" name="日期占位符 3"/>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08" name="页脚占位符 4"/>
          <p:cNvSpPr>
            <a:spLocks noGrp="1"/>
          </p:cNvSpPr>
          <p:nvPr>
            <p:ph type="ftr" sz="quarter" idx="11"/>
            <p:custDataLst>
              <p:tags r:id="rId5"/>
            </p:custDataLst>
          </p:nvPr>
        </p:nvSpPr>
        <p:spPr/>
        <p:txBody>
          <a:bodyPr/>
          <a:p>
            <a:endParaRPr altLang="en-US" lang="zh-CN"/>
          </a:p>
        </p:txBody>
      </p:sp>
      <p:sp>
        <p:nvSpPr>
          <p:cNvPr id="1048710" name="灯片编号占位符 5"/>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
        <p:nvSpPr>
          <p:cNvPr id="1048712" name="文本占位符 7"/>
          <p:cNvSpPr>
            <a:spLocks noGrp="1"/>
          </p:cNvSpPr>
          <p:nvPr>
            <p:ph type="body" sz="quarter" idx="13" hasCustomPrompt="1"/>
            <p:custDataLst>
              <p:tags r:id="rId7"/>
            </p:custDataLst>
          </p:nvPr>
        </p:nvSpPr>
        <p:spPr>
          <a:xfrm>
            <a:off x="835800" y="547607"/>
            <a:ext cx="6477000" cy="2244193"/>
          </a:xfrm>
        </p:spPr>
        <p:txBody>
          <a:bodyPr anchor="b">
            <a:noAutofit/>
          </a:bodyPr>
          <a:lstStyle>
            <a:lvl1pPr algn="l" indent="0" marL="0">
              <a:buNone/>
              <a:defRPr sz="8000">
                <a:gradFill>
                  <a:gsLst>
                    <a:gs pos="0">
                      <a:schemeClr val="tx1"/>
                    </a:gs>
                    <a:gs pos="100000">
                      <a:schemeClr val="accent1"/>
                    </a:gs>
                  </a:gsLst>
                  <a:lin ang="4800000" scaled="0"/>
                </a:gradFill>
                <a:latin typeface="+mn-ea"/>
                <a:ea typeface="+mn-ea"/>
              </a:defRPr>
            </a:lvl1pPr>
          </a:lstStyle>
          <a:p>
            <a:pPr lvl="0"/>
            <a:r>
              <a:rPr altLang="en-US" dirty="0" lang="zh-CN"/>
              <a:t>节编号</a:t>
            </a:r>
            <a:endParaRPr altLang="en-US" dirty="0" lang="zh-CN"/>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41" name=""/>
        <p:cNvGrpSpPr/>
        <p:nvPr/>
      </p:nvGrpSpPr>
      <p:grpSpPr>
        <a:xfrm>
          <a:off x="0" y="0"/>
          <a:ext cx="0" cy="0"/>
          <a:chOff x="0" y="0"/>
          <a:chExt cx="0" cy="0"/>
        </a:xfrm>
      </p:grpSpPr>
      <p:sp>
        <p:nvSpPr>
          <p:cNvPr id="1048714" name="标题 1"/>
          <p:cNvSpPr>
            <a:spLocks noGrp="1"/>
          </p:cNvSpPr>
          <p:nvPr>
            <p:ph type="title"/>
            <p:custDataLst>
              <p:tags r:id="rId1"/>
            </p:custDataLst>
          </p:nvPr>
        </p:nvSpPr>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16" name="内容占位符 2"/>
          <p:cNvSpPr>
            <a:spLocks noGrp="1"/>
          </p:cNvSpPr>
          <p:nvPr>
            <p:ph sz="half" idx="1"/>
            <p:custDataLst>
              <p:tags r:id="rId2"/>
            </p:custDataLst>
          </p:nvPr>
        </p:nvSpPr>
        <p:spPr>
          <a:xfrm>
            <a:off x="838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18" name="内容占位符 3"/>
          <p:cNvSpPr>
            <a:spLocks noGrp="1"/>
          </p:cNvSpPr>
          <p:nvPr>
            <p:ph sz="half" idx="2"/>
            <p:custDataLst>
              <p:tags r:id="rId3"/>
            </p:custDataLst>
          </p:nvPr>
        </p:nvSpPr>
        <p:spPr>
          <a:xfrm>
            <a:off x="6172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20" name="日期占位符 4"/>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22" name="页脚占位符 5"/>
          <p:cNvSpPr>
            <a:spLocks noGrp="1"/>
          </p:cNvSpPr>
          <p:nvPr>
            <p:ph type="ftr" sz="quarter" idx="11"/>
            <p:custDataLst>
              <p:tags r:id="rId5"/>
            </p:custDataLst>
          </p:nvPr>
        </p:nvSpPr>
        <p:spPr/>
        <p:txBody>
          <a:bodyPr/>
          <a:p>
            <a:endParaRPr altLang="en-US" lang="zh-CN"/>
          </a:p>
        </p:txBody>
      </p:sp>
      <p:sp>
        <p:nvSpPr>
          <p:cNvPr id="1048724" name="灯片编号占位符 6"/>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43" name=""/>
        <p:cNvGrpSpPr/>
        <p:nvPr/>
      </p:nvGrpSpPr>
      <p:grpSpPr>
        <a:xfrm>
          <a:off x="0" y="0"/>
          <a:ext cx="0" cy="0"/>
          <a:chOff x="0" y="0"/>
          <a:chExt cx="0" cy="0"/>
        </a:xfrm>
      </p:grpSpPr>
      <p:sp>
        <p:nvSpPr>
          <p:cNvPr id="1048726" name="标题 1"/>
          <p:cNvSpPr>
            <a:spLocks noGrp="1"/>
          </p:cNvSpPr>
          <p:nvPr>
            <p:ph type="title"/>
            <p:custDataLst>
              <p:tags r:id="rId1"/>
            </p:custDataLst>
          </p:nvPr>
        </p:nvSpPr>
        <p:spPr>
          <a:xfrm>
            <a:off x="839788" y="360000"/>
            <a:ext cx="10515600" cy="864000"/>
          </a:xfrm>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28" name="文本占位符 2"/>
          <p:cNvSpPr>
            <a:spLocks noGrp="1"/>
          </p:cNvSpPr>
          <p:nvPr>
            <p:ph type="body" idx="1"/>
            <p:custDataLst>
              <p:tags r:id="rId2"/>
            </p:custDataLst>
          </p:nvPr>
        </p:nvSpPr>
        <p:spPr>
          <a:xfrm>
            <a:off x="839788" y="1364400"/>
            <a:ext cx="5157787"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30" name="内容占位符 3"/>
          <p:cNvSpPr>
            <a:spLocks noGrp="1"/>
          </p:cNvSpPr>
          <p:nvPr>
            <p:ph sz="half" idx="2"/>
            <p:custDataLst>
              <p:tags r:id="rId3"/>
            </p:custDataLst>
          </p:nvPr>
        </p:nvSpPr>
        <p:spPr>
          <a:xfrm>
            <a:off x="839788" y="2061275"/>
            <a:ext cx="5157787"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32" name="文本占位符 4"/>
          <p:cNvSpPr>
            <a:spLocks noGrp="1"/>
          </p:cNvSpPr>
          <p:nvPr>
            <p:ph type="body" sz="quarter" idx="3"/>
            <p:custDataLst>
              <p:tags r:id="rId4"/>
            </p:custDataLst>
          </p:nvPr>
        </p:nvSpPr>
        <p:spPr>
          <a:xfrm>
            <a:off x="6172200" y="1364400"/>
            <a:ext cx="5183188"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34" name="内容占位符 5"/>
          <p:cNvSpPr>
            <a:spLocks noGrp="1"/>
          </p:cNvSpPr>
          <p:nvPr>
            <p:ph sz="quarter" idx="4"/>
            <p:custDataLst>
              <p:tags r:id="rId5"/>
            </p:custDataLst>
          </p:nvPr>
        </p:nvSpPr>
        <p:spPr>
          <a:xfrm>
            <a:off x="6172200" y="2061275"/>
            <a:ext cx="5183188"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36" name="日期占位符 6"/>
          <p:cNvSpPr>
            <a:spLocks noGrp="1"/>
          </p:cNvSpPr>
          <p:nvPr>
            <p:ph type="dt" sz="half" idx="10"/>
            <p:custDataLst>
              <p:tags r:id="rId6"/>
            </p:custDataLst>
          </p:nvPr>
        </p:nvSpPr>
        <p:spPr/>
        <p:txBody>
          <a:bodyPr/>
          <a:p>
            <a:fld id="{5592522B-0F24-4480-B9DD-A9474A6880D6}" type="datetimeFigureOut">
              <a:rPr altLang="en-US" lang="zh-CN" smtClean="0"/>
            </a:fld>
            <a:endParaRPr altLang="en-US" lang="zh-CN"/>
          </a:p>
        </p:txBody>
      </p:sp>
      <p:sp>
        <p:nvSpPr>
          <p:cNvPr id="1048738" name="页脚占位符 7"/>
          <p:cNvSpPr>
            <a:spLocks noGrp="1"/>
          </p:cNvSpPr>
          <p:nvPr>
            <p:ph type="ftr" sz="quarter" idx="11"/>
            <p:custDataLst>
              <p:tags r:id="rId7"/>
            </p:custDataLst>
          </p:nvPr>
        </p:nvSpPr>
        <p:spPr/>
        <p:txBody>
          <a:bodyPr/>
          <a:p>
            <a:endParaRPr altLang="en-US" lang="zh-CN"/>
          </a:p>
        </p:txBody>
      </p:sp>
      <p:sp>
        <p:nvSpPr>
          <p:cNvPr id="1048740" name="灯片编号占位符 8"/>
          <p:cNvSpPr>
            <a:spLocks noGrp="1"/>
          </p:cNvSpPr>
          <p:nvPr>
            <p:ph type="sldNum" sz="quarter" idx="12"/>
            <p:custDataLst>
              <p:tags r:id="rId8"/>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45" name=""/>
        <p:cNvGrpSpPr/>
        <p:nvPr/>
      </p:nvGrpSpPr>
      <p:grpSpPr>
        <a:xfrm>
          <a:off x="0" y="0"/>
          <a:ext cx="0" cy="0"/>
          <a:chOff x="0" y="0"/>
          <a:chExt cx="0" cy="0"/>
        </a:xfrm>
      </p:grpSpPr>
      <p:sp>
        <p:nvSpPr>
          <p:cNvPr id="1048742"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744" name="日期占位符 2"/>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46" name="页脚占位符 3"/>
          <p:cNvSpPr>
            <a:spLocks noGrp="1"/>
          </p:cNvSpPr>
          <p:nvPr>
            <p:ph type="ftr" sz="quarter" idx="11"/>
            <p:custDataLst>
              <p:tags r:id="rId3"/>
            </p:custDataLst>
          </p:nvPr>
        </p:nvSpPr>
        <p:spPr/>
        <p:txBody>
          <a:bodyPr/>
          <a:p>
            <a:endParaRPr altLang="en-US" lang="zh-CN"/>
          </a:p>
        </p:txBody>
      </p:sp>
      <p:sp>
        <p:nvSpPr>
          <p:cNvPr id="1048748" name="灯片编号占位符 4"/>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47" name=""/>
        <p:cNvGrpSpPr/>
        <p:nvPr/>
      </p:nvGrpSpPr>
      <p:grpSpPr>
        <a:xfrm>
          <a:off x="0" y="0"/>
          <a:ext cx="0" cy="0"/>
          <a:chOff x="0" y="0"/>
          <a:chExt cx="0" cy="0"/>
        </a:xfrm>
      </p:grpSpPr>
      <p:sp>
        <p:nvSpPr>
          <p:cNvPr id="1048750" name="日期占位符 1"/>
          <p:cNvSpPr>
            <a:spLocks noGrp="1"/>
          </p:cNvSpPr>
          <p:nvPr>
            <p:ph type="dt" sz="half" idx="10"/>
            <p:custDataLst>
              <p:tags r:id="rId1"/>
            </p:custDataLst>
          </p:nvPr>
        </p:nvSpPr>
        <p:spPr/>
        <p:txBody>
          <a:bodyPr/>
          <a:p>
            <a:fld id="{5592522B-0F24-4480-B9DD-A9474A6880D6}" type="datetimeFigureOut">
              <a:rPr altLang="en-US" lang="zh-CN" smtClean="0"/>
            </a:fld>
            <a:endParaRPr altLang="en-US" lang="zh-CN"/>
          </a:p>
        </p:txBody>
      </p:sp>
      <p:sp>
        <p:nvSpPr>
          <p:cNvPr id="1048752" name="页脚占位符 2"/>
          <p:cNvSpPr>
            <a:spLocks noGrp="1"/>
          </p:cNvSpPr>
          <p:nvPr>
            <p:ph type="ftr" sz="quarter" idx="11"/>
            <p:custDataLst>
              <p:tags r:id="rId2"/>
            </p:custDataLst>
          </p:nvPr>
        </p:nvSpPr>
        <p:spPr/>
        <p:txBody>
          <a:bodyPr/>
          <a:p>
            <a:endParaRPr altLang="en-US" lang="zh-CN"/>
          </a:p>
        </p:txBody>
      </p:sp>
      <p:sp>
        <p:nvSpPr>
          <p:cNvPr id="1048754" name="灯片编号占位符 3"/>
          <p:cNvSpPr>
            <a:spLocks noGrp="1"/>
          </p:cNvSpPr>
          <p:nvPr>
            <p:ph type="sldNum" sz="quarter" idx="12"/>
            <p:custDataLst>
              <p:tags r:id="rId3"/>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仅内容">
    <p:spTree>
      <p:nvGrpSpPr>
        <p:cNvPr id="49" name=""/>
        <p:cNvGrpSpPr/>
        <p:nvPr/>
      </p:nvGrpSpPr>
      <p:grpSpPr>
        <a:xfrm>
          <a:off x="0" y="0"/>
          <a:ext cx="0" cy="0"/>
          <a:chOff x="0" y="0"/>
          <a:chExt cx="0" cy="0"/>
        </a:xfrm>
      </p:grpSpPr>
      <p:sp>
        <p:nvSpPr>
          <p:cNvPr id="1048756" name="内容占位符 2"/>
          <p:cNvSpPr>
            <a:spLocks noGrp="1"/>
          </p:cNvSpPr>
          <p:nvPr>
            <p:ph idx="1"/>
            <p:custDataLst>
              <p:tags r:id="rId1"/>
            </p:custDataLst>
          </p:nvPr>
        </p:nvSpPr>
        <p:spPr>
          <a:xfrm>
            <a:off x="838200" y="360000"/>
            <a:ext cx="10515600" cy="58176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58" name="日期占位符 3"/>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60" name="页脚占位符 4"/>
          <p:cNvSpPr>
            <a:spLocks noGrp="1"/>
          </p:cNvSpPr>
          <p:nvPr>
            <p:ph type="ftr" sz="quarter" idx="11"/>
            <p:custDataLst>
              <p:tags r:id="rId3"/>
            </p:custDataLst>
          </p:nvPr>
        </p:nvSpPr>
        <p:spPr/>
        <p:txBody>
          <a:bodyPr/>
          <a:p>
            <a:endParaRPr altLang="en-US" lang="zh-CN"/>
          </a:p>
        </p:txBody>
      </p:sp>
      <p:sp>
        <p:nvSpPr>
          <p:cNvPr id="1048762" name="灯片编号占位符 5"/>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标题和副标题">
    <p:spTree>
      <p:nvGrpSpPr>
        <p:cNvPr id="51" name=""/>
        <p:cNvGrpSpPr/>
        <p:nvPr/>
      </p:nvGrpSpPr>
      <p:grpSpPr>
        <a:xfrm>
          <a:off x="0" y="0"/>
          <a:ext cx="0" cy="0"/>
          <a:chOff x="0" y="0"/>
          <a:chExt cx="0" cy="0"/>
        </a:xfrm>
      </p:grpSpPr>
      <p:sp>
        <p:nvSpPr>
          <p:cNvPr id="1048764" name="标题 1"/>
          <p:cNvSpPr>
            <a:spLocks noGrp="1"/>
          </p:cNvSpPr>
          <p:nvPr>
            <p:ph type="title"/>
            <p:custDataLst>
              <p:tags r:id="rId1"/>
            </p:custDataLst>
          </p:nvPr>
        </p:nvSpPr>
        <p:spPr>
          <a:xfrm>
            <a:off x="839788" y="360000"/>
            <a:ext cx="10515600" cy="864000"/>
          </a:xfrm>
        </p:spPr>
        <p:txBody>
          <a:bodyPr/>
          <a:p>
            <a:r>
              <a:rPr altLang="en-US" dirty="0" lang="zh-CN"/>
              <a:t>单击此处编辑母版标题样式</a:t>
            </a:r>
            <a:endParaRPr altLang="en-US" dirty="0" lang="zh-CN"/>
          </a:p>
        </p:txBody>
      </p:sp>
      <p:sp>
        <p:nvSpPr>
          <p:cNvPr id="1048766" name="文本占位符 2"/>
          <p:cNvSpPr>
            <a:spLocks noGrp="1"/>
          </p:cNvSpPr>
          <p:nvPr>
            <p:ph type="body" idx="1" hasCustomPrompt="1"/>
            <p:custDataLst>
              <p:tags r:id="rId2"/>
            </p:custDataLst>
          </p:nvPr>
        </p:nvSpPr>
        <p:spPr>
          <a:xfrm>
            <a:off x="838200" y="1296000"/>
            <a:ext cx="10514012" cy="576000"/>
          </a:xfrm>
        </p:spPr>
        <p:txBody>
          <a:bodyPr anchor="t"/>
          <a:lstStyle>
            <a:lvl1pPr indent="0" marL="0">
              <a:buNone/>
              <a:defRPr b="0"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r>
              <a:rPr altLang="en-US" dirty="0" lang="zh-CN"/>
              <a:t>单击此处编辑母版副标题样式</a:t>
            </a:r>
            <a:endParaRPr altLang="en-US" dirty="0" lang="zh-CN"/>
          </a:p>
        </p:txBody>
      </p:sp>
      <p:sp>
        <p:nvSpPr>
          <p:cNvPr id="1048768" name="日期占位符 6"/>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70" name="页脚占位符 7"/>
          <p:cNvSpPr>
            <a:spLocks noGrp="1"/>
          </p:cNvSpPr>
          <p:nvPr>
            <p:ph type="ftr" sz="quarter" idx="11"/>
            <p:custDataLst>
              <p:tags r:id="rId4"/>
            </p:custDataLst>
          </p:nvPr>
        </p:nvSpPr>
        <p:spPr/>
        <p:txBody>
          <a:bodyPr/>
          <a:p>
            <a:endParaRPr altLang="en-US" lang="zh-CN"/>
          </a:p>
        </p:txBody>
      </p:sp>
      <p:sp>
        <p:nvSpPr>
          <p:cNvPr id="1048772" name="灯片编号占位符 8"/>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userDrawn="1">
  <p:cSld name="末尾幻灯片">
    <p:spTree>
      <p:nvGrpSpPr>
        <p:cNvPr id="53" name=""/>
        <p:cNvGrpSpPr/>
        <p:nvPr/>
      </p:nvGrpSpPr>
      <p:grpSpPr>
        <a:xfrm>
          <a:off x="0" y="0"/>
          <a:ext cx="0" cy="0"/>
          <a:chOff x="0" y="0"/>
          <a:chExt cx="0" cy="0"/>
        </a:xfrm>
      </p:grpSpPr>
      <p:pic>
        <p:nvPicPr>
          <p:cNvPr id="2097163" name="图片 6" descr="黑暗里有星球  描述已自动生成"/>
          <p:cNvPicPr>
            <a:picLocks noChangeAspect="1"/>
          </p:cNvPicPr>
          <p:nvPr userDrawn="1">
            <p:custDataLst>
              <p:tags r:id="rId1"/>
            </p:custDataLst>
          </p:nvPr>
        </p:nvPicPr>
        <p:blipFill>
          <a:blip xmlns:r="http://schemas.openxmlformats.org/officeDocument/2006/relationships" r:embed="rId2" cstate="print"/>
          <a:srcRect b="9485"/>
          <a:stretch>
            <a:fillRect/>
          </a:stretch>
        </p:blipFill>
        <p:spPr>
          <a:xfrm>
            <a:off x="3425" y="0"/>
            <a:ext cx="12188575" cy="6858000"/>
          </a:xfrm>
          <a:custGeom>
            <a:avLst/>
            <a:gdLst>
              <a:gd name="connsiteX0" fmla="*/ 0 w 12188575"/>
              <a:gd name="connsiteY0" fmla="*/ 0 h 6858000"/>
              <a:gd name="connsiteX1" fmla="*/ 12188575 w 12188575"/>
              <a:gd name="connsiteY1" fmla="*/ 0 h 6858000"/>
              <a:gd name="connsiteX2" fmla="*/ 12188575 w 12188575"/>
              <a:gd name="connsiteY2" fmla="*/ 6858000 h 6858000"/>
              <a:gd name="connsiteX3" fmla="*/ 0 w 12188575"/>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88575" h="6858000">
                <a:moveTo>
                  <a:pt x="0" y="0"/>
                </a:moveTo>
                <a:lnTo>
                  <a:pt x="12188575" y="0"/>
                </a:lnTo>
                <a:lnTo>
                  <a:pt x="12188575" y="6858000"/>
                </a:lnTo>
                <a:lnTo>
                  <a:pt x="0" y="6858000"/>
                </a:lnTo>
                <a:close/>
              </a:path>
            </a:pathLst>
          </a:custGeom>
          <a:gradFill flip="none" rotWithShape="1">
            <a:gsLst>
              <a:gs pos="0">
                <a:schemeClr val="accent2"/>
              </a:gs>
              <a:gs pos="100000">
                <a:schemeClr val="accent3"/>
              </a:gs>
            </a:gsLst>
            <a:lin ang="2700000" scaled="0"/>
          </a:gradFill>
        </p:spPr>
      </p:pic>
      <p:sp>
        <p:nvSpPr>
          <p:cNvPr id="1048774" name="副标题 2"/>
          <p:cNvSpPr>
            <a:spLocks noGrp="1"/>
          </p:cNvSpPr>
          <p:nvPr>
            <p:ph type="subTitle" idx="1"/>
            <p:custDataLst>
              <p:tags r:id="rId3"/>
            </p:custDataLst>
          </p:nvPr>
        </p:nvSpPr>
        <p:spPr>
          <a:xfrm>
            <a:off x="838200" y="3719265"/>
            <a:ext cx="6120000" cy="972000"/>
          </a:xfrm>
        </p:spPr>
        <p:txBody>
          <a:bodyPr>
            <a:normAutofit/>
          </a:bodyPr>
          <a:lstStyle>
            <a:lvl1pPr algn="l" indent="0" marL="0">
              <a:lnSpc>
                <a:spcPct val="100000"/>
              </a:lnSpc>
              <a:buNone/>
              <a:defRPr sz="2000">
                <a:solidFill>
                  <a:schemeClr val="tx1">
                    <a:lumMod val="65000"/>
                  </a:schemeClr>
                </a:solidFill>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dirty="0" lang="zh-CN"/>
              <a:t>单击此处编辑母版副标题样式</a:t>
            </a:r>
            <a:endParaRPr altLang="en-US" dirty="0" lang="zh-CN"/>
          </a:p>
        </p:txBody>
      </p:sp>
      <p:sp>
        <p:nvSpPr>
          <p:cNvPr id="1048776" name="日期占位符 3"/>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78" name="页脚占位符 4"/>
          <p:cNvSpPr>
            <a:spLocks noGrp="1"/>
          </p:cNvSpPr>
          <p:nvPr>
            <p:ph type="ftr" sz="quarter" idx="11"/>
            <p:custDataLst>
              <p:tags r:id="rId5"/>
            </p:custDataLst>
          </p:nvPr>
        </p:nvSpPr>
        <p:spPr/>
        <p:txBody>
          <a:bodyPr/>
          <a:p>
            <a:endParaRPr altLang="en-US" lang="zh-CN"/>
          </a:p>
        </p:txBody>
      </p:sp>
      <p:sp>
        <p:nvSpPr>
          <p:cNvPr id="1048780" name="灯片编号占位符 5"/>
          <p:cNvSpPr>
            <a:spLocks noGrp="1"/>
          </p:cNvSpPr>
          <p:nvPr>
            <p:ph type="sldNum" sz="quarter" idx="12"/>
            <p:custDataLst>
              <p:tags r:id="rId6"/>
            </p:custDataLst>
          </p:nvPr>
        </p:nvSpPr>
        <p:spPr>
          <a:xfrm>
            <a:off x="8610600" y="6356350"/>
            <a:ext cx="2743200" cy="365125"/>
          </a:xfrm>
        </p:spPr>
        <p:txBody>
          <a:bodyPr/>
          <a:p>
            <a:fld id="{BE5F26B5-172A-4DC2-B0B7-181CFC56B87C}" type="slidenum">
              <a:rPr altLang="en-US" lang="zh-CN" smtClean="0"/>
            </a:fld>
            <a:endParaRPr altLang="en-US" lang="zh-CN"/>
          </a:p>
        </p:txBody>
      </p:sp>
      <p:sp>
        <p:nvSpPr>
          <p:cNvPr id="1048782" name="文本占位符 9"/>
          <p:cNvSpPr>
            <a:spLocks noGrp="1"/>
          </p:cNvSpPr>
          <p:nvPr>
            <p:ph type="body" sz="quarter" idx="13" hasCustomPrompt="1"/>
            <p:custDataLst>
              <p:tags r:id="rId7"/>
            </p:custDataLst>
          </p:nvPr>
        </p:nvSpPr>
        <p:spPr>
          <a:xfrm>
            <a:off x="838799" y="424490"/>
            <a:ext cx="2657069" cy="504000"/>
          </a:xfrm>
        </p:spPr>
        <p:txBody>
          <a:bodyPr anchor="ctr">
            <a:normAutofit/>
          </a:bodyPr>
          <a:lstStyle>
            <a:lvl1pPr indent="0" marL="0">
              <a:lnSpc>
                <a:spcPct val="100000"/>
              </a:lnSpc>
              <a:buNone/>
              <a:defRPr sz="1200">
                <a:solidFill>
                  <a:schemeClr val="tx1"/>
                </a:solidFill>
              </a:defRPr>
            </a:lvl1pPr>
          </a:lstStyle>
          <a:p>
            <a:pPr lvl="0"/>
            <a:r>
              <a:rPr altLang="en-US" dirty="0" lang="zh-CN"/>
              <a:t>公司名占位符</a:t>
            </a:r>
            <a:endParaRPr altLang="en-US" dirty="0" lang="zh-CN"/>
          </a:p>
        </p:txBody>
      </p:sp>
      <p:sp>
        <p:nvSpPr>
          <p:cNvPr id="1048784" name="文本占位符 17"/>
          <p:cNvSpPr>
            <a:spLocks noGrp="1"/>
          </p:cNvSpPr>
          <p:nvPr>
            <p:ph type="body" sz="quarter" idx="15" hasCustomPrompt="1"/>
            <p:custDataLst>
              <p:tags r:id="rId8"/>
            </p:custDataLst>
          </p:nvPr>
        </p:nvSpPr>
        <p:spPr>
          <a:xfrm>
            <a:off x="8852400" y="424490"/>
            <a:ext cx="2743200" cy="504000"/>
          </a:xfrm>
        </p:spPr>
        <p:txBody>
          <a:bodyPr anchor="ctr">
            <a:normAutofit/>
          </a:bodyPr>
          <a:lstStyle>
            <a:lvl1pPr algn="r" indent="0" marL="0">
              <a:lnSpc>
                <a:spcPct val="100000"/>
              </a:lnSpc>
              <a:buNone/>
              <a:defRPr sz="1200">
                <a:solidFill>
                  <a:schemeClr val="tx1"/>
                </a:solidFill>
              </a:defRPr>
            </a:lvl1pPr>
          </a:lstStyle>
          <a:p>
            <a:pPr lvl="0"/>
            <a:r>
              <a:rPr altLang="en-US" dirty="0" lang="zh-CN"/>
              <a:t>年号占位符</a:t>
            </a:r>
            <a:endParaRPr altLang="en-US" dirty="0" lang="zh-CN"/>
          </a:p>
        </p:txBody>
      </p:sp>
      <p:sp>
        <p:nvSpPr>
          <p:cNvPr id="1048786" name="文本占位符 23"/>
          <p:cNvSpPr>
            <a:spLocks noGrp="1"/>
          </p:cNvSpPr>
          <p:nvPr>
            <p:ph type="body" sz="quarter" idx="17" hasCustomPrompt="1"/>
            <p:custDataLst>
              <p:tags r:id="rId9"/>
            </p:custDataLst>
          </p:nvPr>
        </p:nvSpPr>
        <p:spPr>
          <a:xfrm>
            <a:off x="838200" y="4799265"/>
            <a:ext cx="1620000" cy="396000"/>
          </a:xfrm>
          <a:prstGeom prst="roundRect">
            <a:avLst>
              <a:gd name="adj" fmla="val 50000"/>
            </a:avLst>
          </a:prstGeom>
          <a:gradFill>
            <a:gsLst>
              <a:gs pos="0">
                <a:schemeClr val="accent2"/>
              </a:gs>
              <a:gs pos="100000">
                <a:schemeClr val="accent3"/>
              </a:gs>
            </a:gsLst>
            <a:lin ang="2700000" scaled="0"/>
          </a:gradFill>
        </p:spPr>
        <p:txBody>
          <a:bodyPr anchor="ctr">
            <a:normAutofit/>
          </a:bodyPr>
          <a:lstStyle>
            <a:lvl1pPr algn="ctr" indent="0" marL="0">
              <a:lnSpc>
                <a:spcPct val="100000"/>
              </a:lnSpc>
              <a:buNone/>
              <a:defRPr sz="1200">
                <a:solidFill>
                  <a:schemeClr val="dk1">
                    <a:lumMod val="100000"/>
                  </a:schemeClr>
                </a:solidFill>
              </a:defRPr>
            </a:lvl1pPr>
          </a:lstStyle>
          <a:p>
            <a:pPr lvl="0"/>
            <a:r>
              <a:rPr altLang="en-US" dirty="0" lang="zh-CN"/>
              <a:t>署名占位符</a:t>
            </a:r>
            <a:endParaRPr altLang="en-US" dirty="0" lang="zh-CN"/>
          </a:p>
        </p:txBody>
      </p:sp>
      <p:pic>
        <p:nvPicPr>
          <p:cNvPr id="2097165" name="图片 7"/>
          <p:cNvPicPr>
            <a:picLocks noChangeAspect="1"/>
          </p:cNvPicPr>
          <p:nvPr userDrawn="1">
            <p:custDataLst>
              <p:tags r:id="rId10"/>
            </p:custDataLst>
          </p:nvPr>
        </p:nvPicPr>
        <p:blipFill>
          <a:blip xmlns:r="http://schemas.openxmlformats.org/officeDocument/2006/relationships" r:embed="rId11"/>
          <a:stretch>
            <a:fillRect/>
          </a:stretch>
        </p:blipFill>
        <p:spPr>
          <a:xfrm>
            <a:off x="234986" y="1303986"/>
            <a:ext cx="1535822" cy="1510300"/>
          </a:xfrm>
          <a:prstGeom prst="rect"/>
        </p:spPr>
      </p:pic>
      <p:sp>
        <p:nvSpPr>
          <p:cNvPr id="1048788" name="标题 1"/>
          <p:cNvSpPr>
            <a:spLocks noGrp="1"/>
          </p:cNvSpPr>
          <p:nvPr>
            <p:ph type="ctrTitle"/>
            <p:custDataLst>
              <p:tags r:id="rId12"/>
            </p:custDataLst>
          </p:nvPr>
        </p:nvSpPr>
        <p:spPr>
          <a:xfrm>
            <a:off x="838200" y="1775265"/>
            <a:ext cx="6120000" cy="1800000"/>
          </a:xfrm>
        </p:spPr>
        <p:txBody>
          <a:bodyPr anchor="b">
            <a:normAutofit/>
          </a:bodyPr>
          <a:lstStyle>
            <a:lvl1pPr algn="l">
              <a:lnSpc>
                <a:spcPct val="100000"/>
              </a:lnSpc>
              <a:defRPr sz="5400">
                <a:gradFill>
                  <a:gsLst>
                    <a:gs pos="0">
                      <a:schemeClr val="tx1"/>
                    </a:gs>
                    <a:gs pos="100000">
                      <a:schemeClr val="accent3"/>
                    </a:gs>
                  </a:gsLst>
                  <a:lin ang="2700000" scaled="0"/>
                </a:gradFill>
              </a:defRPr>
            </a:lvl1pPr>
          </a:lstStyle>
          <a:p>
            <a:r>
              <a:rPr altLang="en-US" dirty="0" lang="zh-CN"/>
              <a:t>单击此处编辑母版标题样式</a:t>
            </a:r>
            <a:endParaRPr altLang="en-US" dirty="0" lang="zh-CN"/>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67.xml"/><Relationship Id="rId13" Type="http://schemas.openxmlformats.org/officeDocument/2006/relationships/image" Target="../media/image2.png"/><Relationship Id="rId14" Type="http://schemas.openxmlformats.org/officeDocument/2006/relationships/tags" Target="../tags/tag68.xml"/><Relationship Id="rId15" Type="http://schemas.openxmlformats.org/officeDocument/2006/relationships/tags" Target="../tags/tag69.xml"/><Relationship Id="rId16" Type="http://schemas.openxmlformats.org/officeDocument/2006/relationships/tags" Target="../tags/tag70.xml"/><Relationship Id="rId17" Type="http://schemas.openxmlformats.org/officeDocument/2006/relationships/tags" Target="../tags/tag71.xml"/><Relationship Id="rId18" Type="http://schemas.openxmlformats.org/officeDocument/2006/relationships/tags" Target="../tags/tag72.xml"/><Relationship Id="rId19" Type="http://schemas.openxmlformats.org/officeDocument/2006/relationships/tags" Target="../tags/tag73.xml"/><Relationship Id="rId20"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4013" r:id="rId1"/>
    <p:sldLayoutId id="2147484014" r:id="rId2"/>
    <p:sldLayoutId id="2147484015" r:id="rId3"/>
    <p:sldLayoutId id="2147484016" r:id="rId4"/>
    <p:sldLayoutId id="2147484017" r:id="rId5"/>
    <p:sldLayoutId id="2147484018" r:id="rId6"/>
    <p:sldLayoutId id="2147484019" r:id="rId7"/>
    <p:sldLayoutId id="2147484020" r:id="rId8"/>
    <p:sldLayoutId id="2147484021" r:id="rId9"/>
    <p:sldLayoutId id="2147484022" r:id="rId10"/>
    <p:sldLayoutId id="2147484023"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31" name=""/>
        <p:cNvGrpSpPr/>
        <p:nvPr/>
      </p:nvGrpSpPr>
      <p:grpSpPr>
        <a:xfrm>
          <a:off x="0" y="0"/>
          <a:ext cx="0" cy="0"/>
          <a:chOff x="0" y="0"/>
          <a:chExt cx="0" cy="0"/>
        </a:xfrm>
      </p:grpSpPr>
      <p:pic>
        <p:nvPicPr>
          <p:cNvPr id="2097153" name="图片 7"/>
          <p:cNvPicPr>
            <a:picLocks noChangeAspect="1"/>
          </p:cNvPicPr>
          <p:nvPr userDrawn="1">
            <p:custDataLst>
              <p:tags r:id="rId12"/>
            </p:custDataLst>
          </p:nvPr>
        </p:nvPicPr>
        <p:blipFill rotWithShape="1">
          <a:blip xmlns:r="http://schemas.openxmlformats.org/officeDocument/2006/relationships" r:embed="rId13"/>
          <a:srcRect t="63612" r="46047" b="5777"/>
          <a:stretch>
            <a:fillRect/>
          </a:stretch>
        </p:blipFill>
        <p:spPr>
          <a:xfrm flipH="1">
            <a:off x="42" y="0"/>
            <a:ext cx="5970229" cy="3331028"/>
          </a:xfrm>
          <a:custGeom>
            <a:avLst/>
            <a:gdLst>
              <a:gd name="connsiteX0" fmla="*/ 0 w 5970229"/>
              <a:gd name="connsiteY0" fmla="*/ 0 h 3331028"/>
              <a:gd name="connsiteX1" fmla="*/ 5970229 w 5970229"/>
              <a:gd name="connsiteY1" fmla="*/ 0 h 3331028"/>
              <a:gd name="connsiteX2" fmla="*/ 5970229 w 5970229"/>
              <a:gd name="connsiteY2" fmla="*/ 3331028 h 3331028"/>
              <a:gd name="connsiteX3" fmla="*/ 0 w 5970229"/>
              <a:gd name="connsiteY3" fmla="*/ 3331028 h 3331028"/>
            </a:gdLst>
            <a:ahLst/>
            <a:cxnLst>
              <a:cxn ang="0">
                <a:pos x="connsiteX0" y="connsiteY0"/>
              </a:cxn>
              <a:cxn ang="0">
                <a:pos x="connsiteX1" y="connsiteY1"/>
              </a:cxn>
              <a:cxn ang="0">
                <a:pos x="connsiteX2" y="connsiteY2"/>
              </a:cxn>
              <a:cxn ang="0">
                <a:pos x="connsiteX3" y="connsiteY3"/>
              </a:cxn>
            </a:cxnLst>
            <a:rect l="l" t="t" r="r" b="b"/>
            <a:pathLst>
              <a:path w="5970229" h="3331028">
                <a:moveTo>
                  <a:pt x="0" y="0"/>
                </a:moveTo>
                <a:lnTo>
                  <a:pt x="5970229" y="0"/>
                </a:lnTo>
                <a:lnTo>
                  <a:pt x="5970229" y="3331028"/>
                </a:lnTo>
                <a:lnTo>
                  <a:pt x="0" y="3331028"/>
                </a:lnTo>
                <a:close/>
              </a:path>
            </a:pathLst>
          </a:custGeom>
        </p:spPr>
      </p:pic>
      <p:sp>
        <p:nvSpPr>
          <p:cNvPr id="1048658" name="标题占位符 1"/>
          <p:cNvSpPr>
            <a:spLocks noGrp="1"/>
          </p:cNvSpPr>
          <p:nvPr>
            <p:ph type="title"/>
            <p:custDataLst>
              <p:tags r:id="rId14"/>
            </p:custDataLst>
          </p:nvPr>
        </p:nvSpPr>
        <p:spPr>
          <a:xfrm>
            <a:off x="838200" y="360000"/>
            <a:ext cx="10515600" cy="864000"/>
          </a:xfrm>
          <a:prstGeom prst="rect"/>
        </p:spPr>
        <p:txBody>
          <a:bodyPr anchor="ctr" bIns="0" lIns="0" rIns="0" rtlCol="0" tIns="0" vert="horz">
            <a:normAutofit/>
          </a:bodyPr>
          <a:p>
            <a:r>
              <a:rPr altLang="en-US" dirty="0" lang="zh-CN"/>
              <a:t>单击此处编辑母版标题样式</a:t>
            </a:r>
            <a:endParaRPr altLang="en-US" dirty="0" lang="zh-CN"/>
          </a:p>
        </p:txBody>
      </p:sp>
      <p:sp>
        <p:nvSpPr>
          <p:cNvPr id="1048660" name="文本占位符 2"/>
          <p:cNvSpPr>
            <a:spLocks noGrp="1"/>
          </p:cNvSpPr>
          <p:nvPr>
            <p:ph type="body" idx="1"/>
            <p:custDataLst>
              <p:tags r:id="rId15"/>
            </p:custDataLst>
          </p:nvPr>
        </p:nvSpPr>
        <p:spPr>
          <a:xfrm>
            <a:off x="838200" y="1364400"/>
            <a:ext cx="10515600" cy="4813200"/>
          </a:xfrm>
          <a:prstGeom prst="rect"/>
        </p:spPr>
        <p:txBody>
          <a:bodyPr bIns="0" lIns="0" rIns="0" rtlCol="0" tIns="0" vert="horz">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62" name="日期占位符 3"/>
          <p:cNvSpPr>
            <a:spLocks noGrp="1"/>
          </p:cNvSpPr>
          <p:nvPr>
            <p:ph type="dt" sz="half" idx="2"/>
            <p:custDataLst>
              <p:tags r:id="rId16"/>
            </p:custDataLst>
          </p:nvPr>
        </p:nvSpPr>
        <p:spPr>
          <a:xfrm>
            <a:off x="838200" y="6356350"/>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5592522B-0F24-4480-B9DD-A9474A6880D6}" type="datetimeFigureOut">
              <a:rPr altLang="en-US" lang="zh-CN" smtClean="0"/>
            </a:fld>
            <a:endParaRPr altLang="en-US" lang="zh-CN"/>
          </a:p>
        </p:txBody>
      </p:sp>
      <p:sp>
        <p:nvSpPr>
          <p:cNvPr id="1048664" name="页脚占位符 4"/>
          <p:cNvSpPr>
            <a:spLocks noGrp="1"/>
          </p:cNvSpPr>
          <p:nvPr>
            <p:ph type="ftr" sz="quarter" idx="3"/>
            <p:custDataLst>
              <p:tags r:id="rId17"/>
            </p:custDataLst>
          </p:nvPr>
        </p:nvSpPr>
        <p:spPr>
          <a:xfrm>
            <a:off x="4038600" y="6356350"/>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666" name="灯片编号占位符 5"/>
          <p:cNvSpPr>
            <a:spLocks noGrp="1"/>
          </p:cNvSpPr>
          <p:nvPr>
            <p:ph type="sldNum" sz="quarter" idx="4"/>
            <p:custDataLst>
              <p:tags r:id="rId18"/>
            </p:custDataLst>
          </p:nvPr>
        </p:nvSpPr>
        <p:spPr>
          <a:xfrm>
            <a:off x="8610600" y="6356350"/>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BE5F26B5-172A-4DC2-B0B7-181CFC56B87C}" type="slidenum">
              <a:rPr altLang="en-US" lang="zh-CN" smtClean="0"/>
            </a:fld>
            <a:endParaRPr altLang="en-US" lang="zh-CN"/>
          </a:p>
        </p:txBody>
      </p:sp>
      <p:sp>
        <p:nvSpPr>
          <p:cNvPr id="1048668" name="KSO_TEMPLATE" hidden="1"/>
          <p:cNvSpPr/>
          <p:nvPr userDrawn="1">
            <p:custDataLst>
              <p:tags r:id="rId19"/>
            </p:custDataLst>
          </p:nvPr>
        </p:nvSpPr>
        <p:spPr>
          <a:xfrm>
            <a:off x="0" y="0"/>
            <a:ext cx="0" cy="0"/>
          </a:xfrm>
          <a:prstGeom prst="rect"/>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dk1" bg2="dk2" tx1="lt1" tx2="lt2" hlink="hlink" folHlink="folHlink"/>
  <p:sldLayoutIdLst>
    <p:sldLayoutId id="2147484050" r:id="rId1"/>
    <p:sldLayoutId id="2147484051" r:id="rId2"/>
    <p:sldLayoutId id="2147484052" r:id="rId3"/>
    <p:sldLayoutId id="2147484053" r:id="rId4"/>
    <p:sldLayoutId id="2147484054" r:id="rId5"/>
    <p:sldLayoutId id="2147484055" r:id="rId6"/>
    <p:sldLayoutId id="2147484056" r:id="rId7"/>
    <p:sldLayoutId id="2147484057" r:id="rId8"/>
    <p:sldLayoutId id="2147484058" r:id="rId9"/>
    <p:sldLayoutId id="2147484059" r:id="rId10"/>
    <p:sldLayoutId id="2147484060" r:id="rId11"/>
  </p:sldLayoutIdLst>
  <p:txStyles>
    <p:titleStyle>
      <a:lvl1pPr algn="l" defTabSz="914400" eaLnBrk="1" hangingPunct="1" latinLnBrk="0" rtl="0">
        <a:lnSpc>
          <a:spcPct val="100000"/>
        </a:lnSpc>
        <a:spcBef>
          <a:spcPct val="0"/>
        </a:spcBef>
        <a:buNone/>
        <a:defRPr b="1" sz="3200" kern="1200">
          <a:gradFill>
            <a:gsLst>
              <a:gs pos="0">
                <a:schemeClr val="tx1"/>
              </a:gs>
              <a:gs pos="100000">
                <a:schemeClr val="accent1"/>
              </a:gs>
            </a:gsLst>
            <a:lin ang="4800000" scaled="0"/>
          </a:gradFill>
          <a:latin typeface="+mj-lt"/>
          <a:ea typeface="+mj-ea"/>
          <a:cs typeface="+mj-cs"/>
        </a:defRPr>
      </a:lvl1pPr>
    </p:titleStyle>
    <p:bodyStyle>
      <a:lvl1pPr algn="l" defTabSz="914400" eaLnBrk="1" hangingPunct="1" indent="-228600" latinLnBrk="0" marL="228600" rtl="0">
        <a:lnSpc>
          <a:spcPct val="130000"/>
        </a:lnSpc>
        <a:spcBef>
          <a:spcPts val="1000"/>
        </a:spcBef>
        <a:buFont typeface="Arial" panose="02080604020202020204" pitchFamily="34" charset="0"/>
        <a:buChar char="•"/>
        <a:defRPr sz="2400" kern="1200">
          <a:solidFill>
            <a:schemeClr val="tx1"/>
          </a:solidFill>
          <a:latin typeface="+mn-lt"/>
          <a:ea typeface="+mn-ea"/>
          <a:cs typeface="+mn-cs"/>
        </a:defRPr>
      </a:lvl1pPr>
      <a:lvl2pPr algn="l" defTabSz="914400" eaLnBrk="1" hangingPunct="1" indent="-206375" latinLnBrk="0" marL="538480" rtl="0">
        <a:lnSpc>
          <a:spcPct val="130000"/>
        </a:lnSpc>
        <a:spcBef>
          <a:spcPts val="0"/>
        </a:spcBef>
        <a:buFont typeface="Arial" panose="02080604020202020204" pitchFamily="34" charset="0"/>
        <a:buChar char="•"/>
        <a:defRPr sz="2000" kern="1200">
          <a:solidFill>
            <a:schemeClr val="tx1">
              <a:lumMod val="65000"/>
              <a:lumOff val="35000"/>
            </a:schemeClr>
          </a:solidFill>
          <a:latin typeface="+mn-lt"/>
          <a:ea typeface="+mn-ea"/>
          <a:cs typeface="+mn-cs"/>
        </a:defRPr>
      </a:lvl2pPr>
      <a:lvl3pPr algn="l" defTabSz="914400" eaLnBrk="1" hangingPunct="1" indent="-161925" latinLnBrk="0" marL="798830" rtl="0">
        <a:lnSpc>
          <a:spcPct val="130000"/>
        </a:lnSpc>
        <a:spcBef>
          <a:spcPts val="0"/>
        </a:spcBef>
        <a:buFont typeface="Arial" panose="02080604020202020204" pitchFamily="34" charset="0"/>
        <a:buChar char="•"/>
        <a:defRPr sz="1800" kern="1200">
          <a:solidFill>
            <a:schemeClr val="tx1">
              <a:lumMod val="65000"/>
              <a:lumOff val="35000"/>
            </a:schemeClr>
          </a:solidFill>
          <a:latin typeface="+mn-lt"/>
          <a:ea typeface="+mn-ea"/>
          <a:cs typeface="+mn-cs"/>
        </a:defRPr>
      </a:lvl3pPr>
      <a:lvl4pPr algn="l" defTabSz="914400" eaLnBrk="1" hangingPunct="1" indent="-149225" latinLnBrk="0" marL="1030605" rtl="0">
        <a:lnSpc>
          <a:spcPct val="130000"/>
        </a:lnSpc>
        <a:spcBef>
          <a:spcPts val="0"/>
        </a:spcBef>
        <a:buFont typeface="Arial" panose="02080604020202020204" pitchFamily="34" charset="0"/>
        <a:buChar char="•"/>
        <a:defRPr sz="1600" kern="1200">
          <a:solidFill>
            <a:schemeClr val="tx1">
              <a:lumMod val="65000"/>
              <a:lumOff val="35000"/>
            </a:schemeClr>
          </a:solidFill>
          <a:latin typeface="+mn-lt"/>
          <a:ea typeface="+mn-ea"/>
          <a:cs typeface="+mn-cs"/>
        </a:defRPr>
      </a:lvl4pPr>
      <a:lvl5pPr algn="l" defTabSz="914400" eaLnBrk="1" hangingPunct="1" indent="-127000" latinLnBrk="0" marL="1235075" rtl="0">
        <a:lnSpc>
          <a:spcPct val="130000"/>
        </a:lnSpc>
        <a:spcBef>
          <a:spcPts val="0"/>
        </a:spcBef>
        <a:buFont typeface="Arial" panose="02080604020202020204" pitchFamily="34" charset="0"/>
        <a:buChar char="•"/>
        <a:defRPr sz="1400" kern="1200">
          <a:solidFill>
            <a:schemeClr val="tx1">
              <a:lumMod val="65000"/>
              <a:lumOff val="35000"/>
            </a:schemeClr>
          </a:solidFill>
          <a:latin typeface="+mn-lt"/>
          <a:ea typeface="+mn-ea"/>
          <a:cs typeface="+mn-cs"/>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74.xml"/><Relationship Id="rId2" Type="http://schemas.openxmlformats.org/officeDocument/2006/relationships/tags" Target="../tags/tag75.xml"/><Relationship Id="rId3" Type="http://schemas.openxmlformats.org/officeDocument/2006/relationships/tags" Target="../tags/tag76.xml"/><Relationship Id="rId4" Type="http://schemas.openxmlformats.org/officeDocument/2006/relationships/tags" Target="../tags/tag77.xml"/><Relationship Id="rId5" Type="http://schemas.openxmlformats.org/officeDocument/2006/relationships/tags" Target="../tags/tag78.xml"/><Relationship Id="rId6" Type="http://schemas.openxmlformats.org/officeDocument/2006/relationships/tags" Target="../tags/tag79.xml"/><Relationship Id="rId7"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tags" Target="../tags/tag80.xml"/><Relationship Id="rId2" Type="http://schemas.openxmlformats.org/officeDocument/2006/relationships/tags" Target="../tags/tag81.xml"/><Relationship Id="rId3" Type="http://schemas.openxmlformats.org/officeDocument/2006/relationships/tags" Target="../tags/tag82.xml"/><Relationship Id="rId4" Type="http://schemas.openxmlformats.org/officeDocument/2006/relationships/tags" Target="../tags/tag83.xml"/><Relationship Id="rId5" Type="http://schemas.openxmlformats.org/officeDocument/2006/relationships/tags" Target="../tags/tag84.xml"/><Relationship Id="rId6" Type="http://schemas.openxmlformats.org/officeDocument/2006/relationships/tags" Target="../tags/tag85.xml"/><Relationship Id="rId7" Type="http://schemas.openxmlformats.org/officeDocument/2006/relationships/tags" Target="../tags/tag86.xml"/><Relationship Id="rId8" Type="http://schemas.openxmlformats.org/officeDocument/2006/relationships/tags" Target="../tags/tag87.xml"/><Relationship Id="rId9" Type="http://schemas.openxmlformats.org/officeDocument/2006/relationships/tags" Target="../tags/tag88.xml"/><Relationship Id="rId10" Type="http://schemas.openxmlformats.org/officeDocument/2006/relationships/tags" Target="../tags/tag89.xml"/><Relationship Id="rId11" Type="http://schemas.openxmlformats.org/officeDocument/2006/relationships/tags" Target="../tags/tag90.xml"/><Relationship Id="rId12" Type="http://schemas.openxmlformats.org/officeDocument/2006/relationships/tags" Target="../tags/tag91.xml"/><Relationship Id="rId13" Type="http://schemas.openxmlformats.org/officeDocument/2006/relationships/tags" Target="../tags/tag92.xml"/><Relationship Id="rId14" Type="http://schemas.openxmlformats.org/officeDocument/2006/relationships/tags" Target="../tags/tag93.xml"/><Relationship Id="rId15" Type="http://schemas.openxmlformats.org/officeDocument/2006/relationships/tags" Target="../tags/tag94.xml"/><Relationship Id="rId16" Type="http://schemas.openxmlformats.org/officeDocument/2006/relationships/tags" Target="../tags/tag95.xml"/><Relationship Id="rId17" Type="http://schemas.openxmlformats.org/officeDocument/2006/relationships/slideLayout" Target="../slideLayouts/slideLayout14.xml"/><Relationship Id="rId18"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tags" Target="../tags/tag96.xml"/><Relationship Id="rId2" Type="http://schemas.openxmlformats.org/officeDocument/2006/relationships/tags" Target="../tags/tag97.xml"/><Relationship Id="rId3" Type="http://schemas.openxmlformats.org/officeDocument/2006/relationships/tags" Target="../tags/tag98.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99.xml"/><Relationship Id="rId2" Type="http://schemas.openxmlformats.org/officeDocument/2006/relationships/tags" Target="../tags/tag100.xml"/><Relationship Id="rId3" Type="http://schemas.openxmlformats.org/officeDocument/2006/relationships/tags" Target="../tags/tag101.xml"/><Relationship Id="rId4" Type="http://schemas.openxmlformats.org/officeDocument/2006/relationships/tags" Target="../tags/tag102.xml"/><Relationship Id="rId5" Type="http://schemas.openxmlformats.org/officeDocument/2006/relationships/tags" Target="../tags/tag103.xml"/><Relationship Id="rId6" Type="http://schemas.openxmlformats.org/officeDocument/2006/relationships/tags" Target="../tags/tag104.xml"/><Relationship Id="rId7" Type="http://schemas.openxmlformats.org/officeDocument/2006/relationships/tags" Target="../tags/tag105.xml"/><Relationship Id="rId8" Type="http://schemas.openxmlformats.org/officeDocument/2006/relationships/tags" Target="../tags/tag106.xml"/><Relationship Id="rId9"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tags" Target="../tags/tag107.xml"/><Relationship Id="rId2" Type="http://schemas.openxmlformats.org/officeDocument/2006/relationships/tags" Target="../tags/tag108.xml"/><Relationship Id="rId3" Type="http://schemas.openxmlformats.org/officeDocument/2006/relationships/tags" Target="../tags/tag109.xml"/><Relationship Id="rId4" Type="http://schemas.openxmlformats.org/officeDocument/2006/relationships/tags" Target="../tags/tag110.xml"/><Relationship Id="rId5" Type="http://schemas.openxmlformats.org/officeDocument/2006/relationships/tags" Target="../tags/tag111.xml"/><Relationship Id="rId6" Type="http://schemas.openxmlformats.org/officeDocument/2006/relationships/tags" Target="../tags/tag112.xml"/><Relationship Id="rId7" Type="http://schemas.openxmlformats.org/officeDocument/2006/relationships/tags" Target="../tags/tag113.xml"/><Relationship Id="rId8" Type="http://schemas.openxmlformats.org/officeDocument/2006/relationships/tags" Target="../tags/tag114.xml"/><Relationship Id="rId9" Type="http://schemas.openxmlformats.org/officeDocument/2006/relationships/tags" Target="../tags/tag115.xml"/><Relationship Id="rId10" Type="http://schemas.openxmlformats.org/officeDocument/2006/relationships/tags" Target="../tags/tag116.xml"/><Relationship Id="rId11" Type="http://schemas.openxmlformats.org/officeDocument/2006/relationships/tags" Target="../tags/tag117.xml"/><Relationship Id="rId12" Type="http://schemas.openxmlformats.org/officeDocument/2006/relationships/tags" Target="../tags/tag118.xml"/><Relationship Id="rId13" Type="http://schemas.openxmlformats.org/officeDocument/2006/relationships/tags" Target="../tags/tag119.xml"/><Relationship Id="rId14" Type="http://schemas.openxmlformats.org/officeDocument/2006/relationships/tags" Target="../tags/tag120.xml"/><Relationship Id="rId15" Type="http://schemas.openxmlformats.org/officeDocument/2006/relationships/tags" Target="../tags/tag121.xml"/><Relationship Id="rId16" Type="http://schemas.openxmlformats.org/officeDocument/2006/relationships/tags" Target="../tags/tag122.xml"/><Relationship Id="rId17"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23.xml"/><Relationship Id="rId2" Type="http://schemas.openxmlformats.org/officeDocument/2006/relationships/tags" Target="../tags/tag124.xml"/><Relationship Id="rId3" Type="http://schemas.openxmlformats.org/officeDocument/2006/relationships/tags" Target="../tags/tag125.xml"/><Relationship Id="rId4" Type="http://schemas.openxmlformats.org/officeDocument/2006/relationships/tags" Target="../tags/tag126.xml"/><Relationship Id="rId5" Type="http://schemas.openxmlformats.org/officeDocument/2006/relationships/tags" Target="../tags/tag127.xml"/><Relationship Id="rId6" Type="http://schemas.openxmlformats.org/officeDocument/2006/relationships/tags" Target="../tags/tag128.xml"/><Relationship Id="rId7" Type="http://schemas.openxmlformats.org/officeDocument/2006/relationships/tags" Target="../tags/tag129.xml"/><Relationship Id="rId8" Type="http://schemas.openxmlformats.org/officeDocument/2006/relationships/tags" Target="../tags/tag130.xml"/><Relationship Id="rId9" Type="http://schemas.openxmlformats.org/officeDocument/2006/relationships/tags" Target="../tags/tag131.xml"/><Relationship Id="rId10" Type="http://schemas.openxmlformats.org/officeDocument/2006/relationships/tags" Target="../tags/tag132.xml"/><Relationship Id="rId11" Type="http://schemas.openxmlformats.org/officeDocument/2006/relationships/tags" Target="../tags/tag133.xml"/><Relationship Id="rId12" Type="http://schemas.openxmlformats.org/officeDocument/2006/relationships/tags" Target="../tags/tag134.xml"/><Relationship Id="rId13"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35.xml"/><Relationship Id="rId2" Type="http://schemas.openxmlformats.org/officeDocument/2006/relationships/tags" Target="../tags/tag136.xml"/><Relationship Id="rId3" Type="http://schemas.openxmlformats.org/officeDocument/2006/relationships/tags" Target="../tags/tag137.xml"/><Relationship Id="rId4"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1" Type="http://schemas.openxmlformats.org/officeDocument/2006/relationships/tags" Target="../tags/tag138.xml"/><Relationship Id="rId2" Type="http://schemas.openxmlformats.org/officeDocument/2006/relationships/tags" Target="../tags/tag139.xml"/><Relationship Id="rId3" Type="http://schemas.openxmlformats.org/officeDocument/2006/relationships/tags" Target="../tags/tag140.xml"/><Relationship Id="rId4" Type="http://schemas.openxmlformats.org/officeDocument/2006/relationships/tags" Target="../tags/tag141.xml"/><Relationship Id="rId5" Type="http://schemas.openxmlformats.org/officeDocument/2006/relationships/tags" Target="../tags/tag142.xml"/><Relationship Id="rId6" Type="http://schemas.openxmlformats.org/officeDocument/2006/relationships/tags" Target="../tags/tag143.xml"/><Relationship Id="rId7" Type="http://schemas.openxmlformats.org/officeDocument/2006/relationships/tags" Target="../tags/tag144.xml"/><Relationship Id="rId8" Type="http://schemas.openxmlformats.org/officeDocument/2006/relationships/tags" Target="../tags/tag145.xml"/><Relationship Id="rId9"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tags" Target="../tags/tag146.xml"/><Relationship Id="rId2" Type="http://schemas.openxmlformats.org/officeDocument/2006/relationships/tags" Target="../tags/tag147.xml"/><Relationship Id="rId3" Type="http://schemas.openxmlformats.org/officeDocument/2006/relationships/tags" Target="../tags/tag148.xml"/><Relationship Id="rId4" Type="http://schemas.openxmlformats.org/officeDocument/2006/relationships/tags" Target="../tags/tag149.xml"/><Relationship Id="rId5" Type="http://schemas.openxmlformats.org/officeDocument/2006/relationships/tags" Target="../tags/tag150.xml"/><Relationship Id="rId6" Type="http://schemas.openxmlformats.org/officeDocument/2006/relationships/tags" Target="../tags/tag151.xml"/><Relationship Id="rId7" Type="http://schemas.openxmlformats.org/officeDocument/2006/relationships/tags" Target="../tags/tag152.xml"/><Relationship Id="rId8" Type="http://schemas.openxmlformats.org/officeDocument/2006/relationships/tags" Target="../tags/tag153.xml"/><Relationship Id="rId9" Type="http://schemas.openxmlformats.org/officeDocument/2006/relationships/tags" Target="../tags/tag154.xml"/><Relationship Id="rId10" Type="http://schemas.openxmlformats.org/officeDocument/2006/relationships/tags" Target="../tags/tag155.xml"/><Relationship Id="rId11" Type="http://schemas.openxmlformats.org/officeDocument/2006/relationships/tags" Target="../tags/tag156.xml"/><Relationship Id="rId12" Type="http://schemas.openxmlformats.org/officeDocument/2006/relationships/tags" Target="../tags/tag157.xml"/><Relationship Id="rId13"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158.xml"/><Relationship Id="rId2" Type="http://schemas.openxmlformats.org/officeDocument/2006/relationships/tags" Target="../tags/tag159.xml"/><Relationship Id="rId3" Type="http://schemas.openxmlformats.org/officeDocument/2006/relationships/tags" Target="../tags/tag160.xml"/><Relationship Id="rId4" Type="http://schemas.openxmlformats.org/officeDocument/2006/relationships/tags" Target="../tags/tag161.xml"/><Relationship Id="rId5" Type="http://schemas.openxmlformats.org/officeDocument/2006/relationships/tags" Target="../tags/tag162.xml"/><Relationship Id="rId6" Type="http://schemas.openxmlformats.org/officeDocument/2006/relationships/tags" Target="../tags/tag163.xml"/><Relationship Id="rId7" Type="http://schemas.openxmlformats.org/officeDocument/2006/relationships/tags" Target="../tags/tag164.xml"/><Relationship Id="rId8" Type="http://schemas.openxmlformats.org/officeDocument/2006/relationships/tags" Target="../tags/tag165.xml"/><Relationship Id="rId9" Type="http://schemas.openxmlformats.org/officeDocument/2006/relationships/tags" Target="../tags/tag166.xml"/><Relationship Id="rId10" Type="http://schemas.openxmlformats.org/officeDocument/2006/relationships/tags" Target="../tags/tag167.xml"/><Relationship Id="rId11" Type="http://schemas.openxmlformats.org/officeDocument/2006/relationships/tags" Target="../tags/tag168.xml"/><Relationship Id="rId12" Type="http://schemas.openxmlformats.org/officeDocument/2006/relationships/tags" Target="../tags/tag169.xml"/><Relationship Id="rId13"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170.xml"/><Relationship Id="rId2" Type="http://schemas.openxmlformats.org/officeDocument/2006/relationships/tags" Target="../tags/tag171.xml"/><Relationship Id="rId3" Type="http://schemas.openxmlformats.org/officeDocument/2006/relationships/tags" Target="../tags/tag172.xml"/><Relationship Id="rId4" Type="http://schemas.openxmlformats.org/officeDocument/2006/relationships/tags" Target="../tags/tag173.xml"/><Relationship Id="rId5" Type="http://schemas.openxmlformats.org/officeDocument/2006/relationships/tags" Target="../tags/tag174.xml"/><Relationship Id="rId6" Type="http://schemas.openxmlformats.org/officeDocument/2006/relationships/tags" Target="../tags/tag175.xml"/><Relationship Id="rId7" Type="http://schemas.openxmlformats.org/officeDocument/2006/relationships/tags" Target="../tags/tag176.xml"/><Relationship Id="rId8" Type="http://schemas.openxmlformats.org/officeDocument/2006/relationships/tags" Target="../tags/tag177.xml"/><Relationship Id="rId9" Type="http://schemas.openxmlformats.org/officeDocument/2006/relationships/tags" Target="../tags/tag178.xml"/><Relationship Id="rId10" Type="http://schemas.openxmlformats.org/officeDocument/2006/relationships/tags" Target="../tags/tag179.xml"/><Relationship Id="rId11" Type="http://schemas.openxmlformats.org/officeDocument/2006/relationships/tags" Target="../tags/tag180.xml"/><Relationship Id="rId12" Type="http://schemas.openxmlformats.org/officeDocument/2006/relationships/tags" Target="../tags/tag181.xml"/><Relationship Id="rId13" Type="http://schemas.openxmlformats.org/officeDocument/2006/relationships/tags" Target="../tags/tag182.xml"/><Relationship Id="rId14" Type="http://schemas.openxmlformats.org/officeDocument/2006/relationships/tags" Target="../tags/tag183.xml"/><Relationship Id="rId15" Type="http://schemas.openxmlformats.org/officeDocument/2006/relationships/tags" Target="../tags/tag184.xml"/><Relationship Id="rId16" Type="http://schemas.openxmlformats.org/officeDocument/2006/relationships/tags" Target="../tags/tag185.xml"/><Relationship Id="rId17" Type="http://schemas.openxmlformats.org/officeDocument/2006/relationships/tags" Target="../tags/tag186.xml"/><Relationship Id="rId18" Type="http://schemas.openxmlformats.org/officeDocument/2006/relationships/tags" Target="../tags/tag187.xml"/><Relationship Id="rId19" Type="http://schemas.openxmlformats.org/officeDocument/2006/relationships/tags" Target="../tags/tag188.xml"/><Relationship Id="rId20" Type="http://schemas.openxmlformats.org/officeDocument/2006/relationships/tags" Target="../tags/tag189.xml"/><Relationship Id="rId2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190.xml"/><Relationship Id="rId2" Type="http://schemas.openxmlformats.org/officeDocument/2006/relationships/tags" Target="../tags/tag191.xml"/><Relationship Id="rId3" Type="http://schemas.openxmlformats.org/officeDocument/2006/relationships/tags" Target="../tags/tag192.xml"/><Relationship Id="rId4"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1" Type="http://schemas.openxmlformats.org/officeDocument/2006/relationships/tags" Target="../tags/tag193.xml"/><Relationship Id="rId2" Type="http://schemas.openxmlformats.org/officeDocument/2006/relationships/tags" Target="../tags/tag194.xml"/><Relationship Id="rId3" Type="http://schemas.openxmlformats.org/officeDocument/2006/relationships/tags" Target="../tags/tag195.xml"/><Relationship Id="rId4" Type="http://schemas.openxmlformats.org/officeDocument/2006/relationships/tags" Target="../tags/tag196.xml"/><Relationship Id="rId5"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197.xml"/><Relationship Id="rId2" Type="http://schemas.openxmlformats.org/officeDocument/2006/relationships/tags" Target="../tags/tag198.xml"/><Relationship Id="rId3" Type="http://schemas.openxmlformats.org/officeDocument/2006/relationships/tags" Target="../tags/tag199.xml"/><Relationship Id="rId4" Type="http://schemas.openxmlformats.org/officeDocument/2006/relationships/tags" Target="../tags/tag200.xml"/><Relationship Id="rId5" Type="http://schemas.openxmlformats.org/officeDocument/2006/relationships/tags" Target="../tags/tag201.xml"/><Relationship Id="rId6" Type="http://schemas.openxmlformats.org/officeDocument/2006/relationships/tags" Target="../tags/tag202.xml"/><Relationship Id="rId7" Type="http://schemas.openxmlformats.org/officeDocument/2006/relationships/tags" Target="../tags/tag203.xml"/><Relationship Id="rId8" Type="http://schemas.openxmlformats.org/officeDocument/2006/relationships/tags" Target="../tags/tag204.xml"/><Relationship Id="rId9" Type="http://schemas.openxmlformats.org/officeDocument/2006/relationships/tags" Target="../tags/tag205.xml"/><Relationship Id="rId10" Type="http://schemas.openxmlformats.org/officeDocument/2006/relationships/tags" Target="../tags/tag206.xml"/><Relationship Id="rId11" Type="http://schemas.openxmlformats.org/officeDocument/2006/relationships/tags" Target="../tags/tag207.xml"/><Relationship Id="rId12" Type="http://schemas.openxmlformats.org/officeDocument/2006/relationships/tags" Target="../tags/tag208.xml"/><Relationship Id="rId13"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09.xml"/><Relationship Id="rId2" Type="http://schemas.openxmlformats.org/officeDocument/2006/relationships/tags" Target="../tags/tag210.xml"/><Relationship Id="rId3" Type="http://schemas.openxmlformats.org/officeDocument/2006/relationships/tags" Target="../tags/tag211.xml"/><Relationship Id="rId4" Type="http://schemas.openxmlformats.org/officeDocument/2006/relationships/tags" Target="../tags/tag212.xml"/><Relationship Id="rId5" Type="http://schemas.openxmlformats.org/officeDocument/2006/relationships/tags" Target="../tags/tag213.xml"/><Relationship Id="rId6" Type="http://schemas.openxmlformats.org/officeDocument/2006/relationships/tags" Target="../tags/tag214.xml"/><Relationship Id="rId7" Type="http://schemas.openxmlformats.org/officeDocument/2006/relationships/tags" Target="../tags/tag215.xml"/><Relationship Id="rId8" Type="http://schemas.openxmlformats.org/officeDocument/2006/relationships/tags" Target="../tags/tag216.xml"/><Relationship Id="rId9" Type="http://schemas.openxmlformats.org/officeDocument/2006/relationships/tags" Target="../tags/tag217.xml"/><Relationship Id="rId10" Type="http://schemas.openxmlformats.org/officeDocument/2006/relationships/tags" Target="../tags/tag218.xml"/><Relationship Id="rId11" Type="http://schemas.openxmlformats.org/officeDocument/2006/relationships/tags" Target="../tags/tag219.xml"/><Relationship Id="rId12" Type="http://schemas.openxmlformats.org/officeDocument/2006/relationships/tags" Target="../tags/tag220.xml"/><Relationship Id="rId13"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21.xml"/><Relationship Id="rId2" Type="http://schemas.openxmlformats.org/officeDocument/2006/relationships/tags" Target="../tags/tag222.xml"/><Relationship Id="rId3" Type="http://schemas.openxmlformats.org/officeDocument/2006/relationships/tags" Target="../tags/tag223.xml"/><Relationship Id="rId4" Type="http://schemas.openxmlformats.org/officeDocument/2006/relationships/tags" Target="../tags/tag224.xml"/><Relationship Id="rId5"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25.xml"/><Relationship Id="rId2" Type="http://schemas.openxmlformats.org/officeDocument/2006/relationships/tags" Target="../tags/tag226.xml"/><Relationship Id="rId3" Type="http://schemas.openxmlformats.org/officeDocument/2006/relationships/tags" Target="../tags/tag227.xml"/><Relationship Id="rId4"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1" Type="http://schemas.openxmlformats.org/officeDocument/2006/relationships/tags" Target="../tags/tag228.xml"/><Relationship Id="rId2" Type="http://schemas.openxmlformats.org/officeDocument/2006/relationships/tags" Target="../tags/tag229.xml"/><Relationship Id="rId3" Type="http://schemas.openxmlformats.org/officeDocument/2006/relationships/tags" Target="../tags/tag230.xml"/><Relationship Id="rId4" Type="http://schemas.openxmlformats.org/officeDocument/2006/relationships/tags" Target="../tags/tag231.xml"/><Relationship Id="rId5"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232.xml"/><Relationship Id="rId2" Type="http://schemas.openxmlformats.org/officeDocument/2006/relationships/tags" Target="../tags/tag233.xml"/><Relationship Id="rId3" Type="http://schemas.openxmlformats.org/officeDocument/2006/relationships/tags" Target="../tags/tag234.xml"/><Relationship Id="rId4" Type="http://schemas.openxmlformats.org/officeDocument/2006/relationships/tags" Target="../tags/tag235.xml"/><Relationship Id="rId5" Type="http://schemas.openxmlformats.org/officeDocument/2006/relationships/tags" Target="../tags/tag236.xml"/><Relationship Id="rId6" Type="http://schemas.openxmlformats.org/officeDocument/2006/relationships/tags" Target="../tags/tag237.xml"/><Relationship Id="rId7" Type="http://schemas.openxmlformats.org/officeDocument/2006/relationships/tags" Target="../tags/tag238.xml"/><Relationship Id="rId8" Type="http://schemas.openxmlformats.org/officeDocument/2006/relationships/tags" Target="../tags/tag239.xml"/><Relationship Id="rId9" Type="http://schemas.openxmlformats.org/officeDocument/2006/relationships/tags" Target="../tags/tag240.xml"/><Relationship Id="rId10" Type="http://schemas.openxmlformats.org/officeDocument/2006/relationships/tags" Target="../tags/tag241.xml"/><Relationship Id="rId11" Type="http://schemas.openxmlformats.org/officeDocument/2006/relationships/tags" Target="../tags/tag242.xml"/><Relationship Id="rId12" Type="http://schemas.openxmlformats.org/officeDocument/2006/relationships/tags" Target="../tags/tag243.xml"/><Relationship Id="rId13"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244.xml"/><Relationship Id="rId2" Type="http://schemas.openxmlformats.org/officeDocument/2006/relationships/tags" Target="../tags/tag245.xml"/><Relationship Id="rId3" Type="http://schemas.openxmlformats.org/officeDocument/2006/relationships/tags" Target="../tags/tag246.xml"/><Relationship Id="rId4" Type="http://schemas.openxmlformats.org/officeDocument/2006/relationships/tags" Target="../tags/tag247.xml"/><Relationship Id="rId5" Type="http://schemas.openxmlformats.org/officeDocument/2006/relationships/tags" Target="../tags/tag248.xml"/><Relationship Id="rId6" Type="http://schemas.openxmlformats.org/officeDocument/2006/relationships/tags" Target="../tags/tag249.xml"/><Relationship Id="rId7" Type="http://schemas.openxmlformats.org/officeDocument/2006/relationships/tags" Target="../tags/tag250.xml"/><Relationship Id="rId8" Type="http://schemas.openxmlformats.org/officeDocument/2006/relationships/tags" Target="../tags/tag251.xml"/><Relationship Id="rId9" Type="http://schemas.openxmlformats.org/officeDocument/2006/relationships/tags" Target="../tags/tag252.xml"/><Relationship Id="rId10" Type="http://schemas.openxmlformats.org/officeDocument/2006/relationships/tags" Target="../tags/tag253.xml"/><Relationship Id="rId11" Type="http://schemas.openxmlformats.org/officeDocument/2006/relationships/tags" Target="../tags/tag254.xml"/><Relationship Id="rId12" Type="http://schemas.openxmlformats.org/officeDocument/2006/relationships/tags" Target="../tags/tag255.xml"/><Relationship Id="rId13"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256.xml"/><Relationship Id="rId2" Type="http://schemas.openxmlformats.org/officeDocument/2006/relationships/tags" Target="../tags/tag257.xml"/><Relationship Id="rId3" Type="http://schemas.openxmlformats.org/officeDocument/2006/relationships/tags" Target="../tags/tag258.xml"/><Relationship Id="rId4"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1" Type="http://schemas.openxmlformats.org/officeDocument/2006/relationships/tags" Target="../tags/tag259.xml"/><Relationship Id="rId2" Type="http://schemas.openxmlformats.org/officeDocument/2006/relationships/tags" Target="../tags/tag260.xml"/><Relationship Id="rId3" Type="http://schemas.openxmlformats.org/officeDocument/2006/relationships/tags" Target="../tags/tag261.xml"/><Relationship Id="rId4" Type="http://schemas.openxmlformats.org/officeDocument/2006/relationships/tags" Target="../tags/tag262.xml"/><Relationship Id="rId5" Type="http://schemas.openxmlformats.org/officeDocument/2006/relationships/tags" Target="../tags/tag263.xml"/><Relationship Id="rId6" Type="http://schemas.openxmlformats.org/officeDocument/2006/relationships/tags" Target="../tags/tag264.xml"/><Relationship Id="rId7" Type="http://schemas.openxmlformats.org/officeDocument/2006/relationships/tags" Target="../tags/tag265.xml"/><Relationship Id="rId8" Type="http://schemas.openxmlformats.org/officeDocument/2006/relationships/tags" Target="../tags/tag266.xml"/><Relationship Id="rId9" Type="http://schemas.openxmlformats.org/officeDocument/2006/relationships/tags" Target="../tags/tag267.xml"/><Relationship Id="rId10" Type="http://schemas.openxmlformats.org/officeDocument/2006/relationships/tags" Target="../tags/tag268.xml"/><Relationship Id="rId11" Type="http://schemas.openxmlformats.org/officeDocument/2006/relationships/tags" Target="../tags/tag269.xml"/><Relationship Id="rId12" Type="http://schemas.openxmlformats.org/officeDocument/2006/relationships/tags" Target="../tags/tag270.xml"/><Relationship Id="rId13" Type="http://schemas.openxmlformats.org/officeDocument/2006/relationships/tags" Target="../tags/tag271.xml"/><Relationship Id="rId14" Type="http://schemas.openxmlformats.org/officeDocument/2006/relationships/tags" Target="../tags/tag272.xml"/><Relationship Id="rId15" Type="http://schemas.openxmlformats.org/officeDocument/2006/relationships/tags" Target="../tags/tag273.xml"/><Relationship Id="rId16" Type="http://schemas.openxmlformats.org/officeDocument/2006/relationships/tags" Target="../tags/tag274.xml"/><Relationship Id="rId17" Type="http://schemas.openxmlformats.org/officeDocument/2006/relationships/tags" Target="../tags/tag275.xml"/><Relationship Id="rId18" Type="http://schemas.openxmlformats.org/officeDocument/2006/relationships/tags" Target="../tags/tag276.xml"/><Relationship Id="rId19" Type="http://schemas.openxmlformats.org/officeDocument/2006/relationships/tags" Target="../tags/tag277.xml"/><Relationship Id="rId20" Type="http://schemas.openxmlformats.org/officeDocument/2006/relationships/tags" Target="../tags/tag278.xml"/><Relationship Id="rId21" Type="http://schemas.openxmlformats.org/officeDocument/2006/relationships/tags" Target="../tags/tag279.xml"/><Relationship Id="rId22" Type="http://schemas.openxmlformats.org/officeDocument/2006/relationships/tags" Target="../tags/tag280.xml"/><Relationship Id="rId23" Type="http://schemas.openxmlformats.org/officeDocument/2006/relationships/tags" Target="../tags/tag281.xml"/><Relationship Id="rId24" Type="http://schemas.openxmlformats.org/officeDocument/2006/relationships/tags" Target="../tags/tag282.xml"/><Relationship Id="rId25" Type="http://schemas.openxmlformats.org/officeDocument/2006/relationships/tags" Target="../tags/tag283.xml"/><Relationship Id="rId26" Type="http://schemas.openxmlformats.org/officeDocument/2006/relationships/tags" Target="../tags/tag284.xml"/><Relationship Id="rId27" Type="http://schemas.openxmlformats.org/officeDocument/2006/relationships/tags" Target="../tags/tag285.xml"/><Relationship Id="rId28" Type="http://schemas.openxmlformats.org/officeDocument/2006/relationships/tags" Target="../tags/tag286.xml"/><Relationship Id="rId29" Type="http://schemas.openxmlformats.org/officeDocument/2006/relationships/tags" Target="../tags/tag287.xml"/><Relationship Id="rId30"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288.xml"/><Relationship Id="rId2" Type="http://schemas.openxmlformats.org/officeDocument/2006/relationships/tags" Target="../tags/tag289.xml"/><Relationship Id="rId3" Type="http://schemas.openxmlformats.org/officeDocument/2006/relationships/tags" Target="../tags/tag290.xml"/><Relationship Id="rId4" Type="http://schemas.openxmlformats.org/officeDocument/2006/relationships/tags" Target="../tags/tag291.xml"/><Relationship Id="rId5" Type="http://schemas.openxmlformats.org/officeDocument/2006/relationships/tags" Target="../tags/tag292.xml"/><Relationship Id="rId6" Type="http://schemas.openxmlformats.org/officeDocument/2006/relationships/tags" Target="../tags/tag293.xml"/><Relationship Id="rId7" Type="http://schemas.openxmlformats.org/officeDocument/2006/relationships/tags" Target="../tags/tag294.xml"/><Relationship Id="rId8" Type="http://schemas.openxmlformats.org/officeDocument/2006/relationships/tags" Target="../tags/tag295.xml"/><Relationship Id="rId9" Type="http://schemas.openxmlformats.org/officeDocument/2006/relationships/tags" Target="../tags/tag296.xml"/><Relationship Id="rId10" Type="http://schemas.openxmlformats.org/officeDocument/2006/relationships/tags" Target="../tags/tag297.xml"/><Relationship Id="rId11" Type="http://schemas.openxmlformats.org/officeDocument/2006/relationships/tags" Target="../tags/tag298.xml"/><Relationship Id="rId12" Type="http://schemas.openxmlformats.org/officeDocument/2006/relationships/tags" Target="../tags/tag299.xml"/><Relationship Id="rId13"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300.xml"/><Relationship Id="rId2" Type="http://schemas.openxmlformats.org/officeDocument/2006/relationships/tags" Target="../tags/tag301.xml"/><Relationship Id="rId3" Type="http://schemas.openxmlformats.org/officeDocument/2006/relationships/tags" Target="../tags/tag302.xml"/><Relationship Id="rId4" Type="http://schemas.openxmlformats.org/officeDocument/2006/relationships/tags" Target="../tags/tag303.xml"/><Relationship Id="rId5" Type="http://schemas.openxmlformats.org/officeDocument/2006/relationships/tags" Target="../tags/tag304.xml"/><Relationship Id="rId6" Type="http://schemas.openxmlformats.org/officeDocument/2006/relationships/tags" Target="../tags/tag305.xml"/><Relationship Id="rId7" Type="http://schemas.openxmlformats.org/officeDocument/2006/relationships/tags" Target="../tags/tag306.xml"/><Relationship Id="rId8" Type="http://schemas.openxmlformats.org/officeDocument/2006/relationships/tags" Target="../tags/tag307.xml"/><Relationship Id="rId9" Type="http://schemas.openxmlformats.org/officeDocument/2006/relationships/tags" Target="../tags/tag308.xml"/><Relationship Id="rId10" Type="http://schemas.openxmlformats.org/officeDocument/2006/relationships/tags" Target="../tags/tag309.xml"/><Relationship Id="rId11" Type="http://schemas.openxmlformats.org/officeDocument/2006/relationships/tags" Target="../tags/tag310.xml"/><Relationship Id="rId12" Type="http://schemas.openxmlformats.org/officeDocument/2006/relationships/tags" Target="../tags/tag311.xml"/><Relationship Id="rId13"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312.xml"/><Relationship Id="rId2" Type="http://schemas.openxmlformats.org/officeDocument/2006/relationships/tags" Target="../tags/tag313.xml"/><Relationship Id="rId3" Type="http://schemas.openxmlformats.org/officeDocument/2006/relationships/tags" Target="../tags/tag314.xml"/><Relationship Id="rId4" Type="http://schemas.openxmlformats.org/officeDocument/2006/relationships/tags" Target="../tags/tag315.xml"/><Relationship Id="rId5"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316.xml"/><Relationship Id="rId2" Type="http://schemas.openxmlformats.org/officeDocument/2006/relationships/tags" Target="../tags/tag317.xml"/><Relationship Id="rId3" Type="http://schemas.openxmlformats.org/officeDocument/2006/relationships/tags" Target="../tags/tag318.xml"/><Relationship Id="rId4" Type="http://schemas.openxmlformats.org/officeDocument/2006/relationships/tags" Target="../tags/tag319.xml"/><Relationship Id="rId5" Type="http://schemas.openxmlformats.org/officeDocument/2006/relationships/tags" Target="../tags/tag320.xml"/><Relationship Id="rId6" Type="http://schemas.openxmlformats.org/officeDocument/2006/relationships/tags" Target="../tags/tag321.xml"/><Relationship Id="rId7"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p:cNvSpPr>
            <a:spLocks noGrp="1"/>
          </p:cNvSpPr>
          <p:nvPr>
            <p:ph type="ctrTitle"/>
            <p:custDataLst>
              <p:tags r:id="rId1"/>
            </p:custDataLst>
          </p:nvPr>
        </p:nvSpPr>
        <p:spPr>
          <a:xfrm>
            <a:off x="838199" y="1761445"/>
            <a:ext cx="6120000" cy="1800000"/>
          </a:xfrm>
        </p:spPr>
        <p:txBody>
          <a:bodyPr>
            <a:normAutofit/>
          </a:bodyPr>
          <a:p>
            <a:r>
              <a:rPr altLang="en-US" dirty="0" lang="zh-CN"/>
              <a:t>餐饮业数字化营销策略</a:t>
            </a:r>
            <a:endParaRPr altLang="en-US" dirty="0" lang="zh-CN"/>
          </a:p>
        </p:txBody>
      </p:sp>
      <p:sp>
        <p:nvSpPr>
          <p:cNvPr id="1048650" name="副标题"/>
          <p:cNvSpPr>
            <a:spLocks noGrp="1"/>
          </p:cNvSpPr>
          <p:nvPr>
            <p:ph type="subTitle" idx="1"/>
            <p:custDataLst>
              <p:tags r:id="rId2"/>
            </p:custDataLst>
          </p:nvPr>
        </p:nvSpPr>
        <p:spPr>
          <a:xfrm>
            <a:off x="838199" y="3719265"/>
            <a:ext cx="6120000" cy="972000"/>
          </a:xfrm>
        </p:spPr>
        <p:txBody>
          <a:bodyPr/>
          <a:p>
            <a:r>
              <a:rPr altLang="en-US" dirty="0" lang="zh-CN"/>
              <a:t>单击此处添加副标题</a:t>
            </a:r>
            <a:endParaRPr altLang="en-US" dirty="0" lang="zh-CN"/>
          </a:p>
        </p:txBody>
      </p:sp>
      <p:sp>
        <p:nvSpPr>
          <p:cNvPr id="1048652" name="公司名"/>
          <p:cNvSpPr>
            <a:spLocks noGrp="1"/>
          </p:cNvSpPr>
          <p:nvPr>
            <p:ph type="body" sz="quarter" idx="13"/>
            <p:custDataLst>
              <p:tags r:id="rId3"/>
            </p:custDataLst>
          </p:nvPr>
        </p:nvSpPr>
        <p:spPr>
          <a:xfrm>
            <a:off x="838199" y="504000"/>
            <a:ext cx="2743199" cy="504000"/>
          </a:xfrm>
        </p:spPr>
        <p:txBody>
          <a:bodyPr/>
          <a:p>
            <a:r>
              <a:rPr altLang="zh-CN" dirty="0" lang="en-US"/>
              <a:t>YOUR LOGO</a:t>
            </a:r>
            <a:endParaRPr altLang="en-US" dirty="0" lang="zh-CN"/>
          </a:p>
        </p:txBody>
      </p:sp>
      <p:sp>
        <p:nvSpPr>
          <p:cNvPr id="1048654" name="年份"/>
          <p:cNvSpPr>
            <a:spLocks noGrp="1"/>
          </p:cNvSpPr>
          <p:nvPr>
            <p:ph type="body" sz="quarter" idx="15"/>
            <p:custDataLst>
              <p:tags r:id="rId4"/>
            </p:custDataLst>
          </p:nvPr>
        </p:nvSpPr>
        <p:spPr>
          <a:xfrm>
            <a:off x="8850824" y="504000"/>
            <a:ext cx="2743200" cy="504000"/>
          </a:xfrm>
        </p:spPr>
        <p:txBody>
          <a:bodyPr/>
          <a:p>
            <a:r>
              <a:rPr altLang="zh-CN" dirty="0" lang="en-US"/>
              <a:t>20XX</a:t>
            </a:r>
            <a:endParaRPr altLang="en-US" dirty="0" lang="zh-CN"/>
          </a:p>
        </p:txBody>
      </p:sp>
      <p:sp>
        <p:nvSpPr>
          <p:cNvPr id="1048656" name="署名"/>
          <p:cNvSpPr>
            <a:spLocks noGrp="1"/>
          </p:cNvSpPr>
          <p:nvPr>
            <p:ph type="body" sz="quarter" idx="17"/>
            <p:custDataLst>
              <p:tags r:id="rId5"/>
            </p:custDataLst>
          </p:nvPr>
        </p:nvSpPr>
        <p:spPr>
          <a:xfrm>
            <a:off x="838199" y="4799265"/>
            <a:ext cx="1620000" cy="396000"/>
          </a:xfrm>
        </p:spPr>
        <p:txBody>
          <a:bodyPr>
            <a:normAutofit/>
          </a:bodyPr>
          <a:p>
            <a:r>
              <a:rPr altLang="en-US" lang="zh-CN">
                <a:solidFill>
                  <a:schemeClr val="dk1">
                    <a:lumMod val="100000"/>
                  </a:schemeClr>
                </a:solidFill>
              </a:rPr>
              <a:t>汇报人：</a:t>
            </a:r>
            <a:r>
              <a:rPr altLang="zh-CN" lang="en-US">
                <a:solidFill>
                  <a:schemeClr val="dk1">
                    <a:lumMod val="100000"/>
                  </a:schemeClr>
                </a:solidFill>
              </a:rPr>
              <a:t>XX</a:t>
            </a:r>
            <a:endParaRPr altLang="en-US" dirty="0" lang="zh-CN">
              <a:solidFill>
                <a:schemeClr val="dk1">
                  <a:lumMod val="100000"/>
                </a:schemeClr>
              </a:solidFill>
            </a:endParaRPr>
          </a:p>
        </p:txBody>
      </p:sp>
    </p:spTree>
    <p:custDataLst>
      <p:tags r:id="rId6"/>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806" name="矩形: 圆角 8"/>
          <p:cNvSpPr/>
          <p:nvPr>
            <p:custDataLst>
              <p:tags r:id="rId1"/>
            </p:custDataLst>
          </p:nvPr>
        </p:nvSpPr>
        <p:spPr>
          <a:xfrm>
            <a:off x="635285" y="2900363"/>
            <a:ext cx="10921429" cy="3715122"/>
          </a:xfrm>
          <a:prstGeom prst="roundRect">
            <a:avLst>
              <a:gd name="adj" fmla="val 4409"/>
            </a:avLst>
          </a:prstGeom>
          <a:solidFill>
            <a:schemeClr val="bg1">
              <a:lumMod val="85000"/>
              <a:lumOff val="15000"/>
            </a:schemeClr>
          </a:solidFill>
          <a:ln w="6350">
            <a:solidFill>
              <a:schemeClr val="bg1">
                <a:lumMod val="50000"/>
                <a:lumOff val="50000"/>
              </a:schemeClr>
            </a:solidFill>
            <a:prstDash val="solid"/>
          </a:ln>
          <a:effectLst>
            <a:outerShdw algn="ctr" blurRad="190500" dist="88900" rotWithShape="0">
              <a:schemeClr val="bg2">
                <a:lumMod val="50000"/>
                <a:alpha val="2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ea typeface="微软雅黑" panose="020B0503020204020204" charset="-122"/>
              <a:cs typeface="微软雅黑" panose="020B0503020204020204" charset="-122"/>
            </a:endParaRPr>
          </a:p>
        </p:txBody>
      </p:sp>
      <p:sp>
        <p:nvSpPr>
          <p:cNvPr id="1048808" name="标题"/>
          <p:cNvSpPr>
            <a:spLocks noGrp="1"/>
          </p:cNvSpPr>
          <p:nvPr>
            <p:ph type="title"/>
            <p:custDataLst>
              <p:tags r:id="rId2"/>
            </p:custDataLst>
          </p:nvPr>
        </p:nvSpPr>
        <p:spPr>
          <a:xfrm>
            <a:off x="6096000" y="1818936"/>
            <a:ext cx="5512904" cy="1081088"/>
          </a:xfrm>
        </p:spPr>
        <p:txBody>
          <a:bodyPr/>
          <a:p>
            <a:r>
              <a:rPr altLang="zh-CN" dirty="0" lang="en-US"/>
              <a:t>目录</a:t>
            </a:r>
            <a:endParaRPr altLang="zh-CN" dirty="0" lang="en-US"/>
          </a:p>
        </p:txBody>
      </p:sp>
      <p:sp>
        <p:nvSpPr>
          <p:cNvPr id="1048810" name="序号"/>
          <p:cNvSpPr txBox="1"/>
          <p:nvPr>
            <p:custDataLst>
              <p:tags r:id="rId3"/>
            </p:custDataLst>
          </p:nvPr>
        </p:nvSpPr>
        <p:spPr>
          <a:xfrm>
            <a:off x="1399930" y="3270990"/>
            <a:ext cx="1184391" cy="365761"/>
          </a:xfrm>
          <a:prstGeom prst="roundRect">
            <a:avLst>
              <a:gd name="adj" fmla="val 50000"/>
            </a:avLst>
          </a:prstGeom>
          <a:gradFill flip="none" rotWithShape="1">
            <a:gsLst>
              <a:gs pos="0">
                <a:schemeClr val="accent2"/>
              </a:gs>
              <a:gs pos="100000">
                <a:schemeClr val="accent4"/>
              </a:gs>
            </a:gsLst>
            <a:lin ang="2700000" scaled="0"/>
          </a:gradFill>
        </p:spPr>
        <p:txBody>
          <a:bodyPr anchor="ctr" anchorCtr="0" bIns="0" lIns="0" rIns="0" rtlCol="0" tIns="0" wrap="square">
            <a:normAutofit/>
          </a:bodyPr>
          <a:p>
            <a:pPr algn="ctr">
              <a:lnSpc>
                <a:spcPct val="100000"/>
              </a:lnSpc>
            </a:pPr>
            <a:r>
              <a:rPr dirty="0" sz="1200" lang="en-US">
                <a:solidFill>
                  <a:schemeClr val="dk1">
                    <a:lumMod val="100000"/>
                  </a:schemeClr>
                </a:solidFill>
                <a:latin typeface="+mj-ea"/>
                <a:ea typeface="+mj-ea"/>
              </a:rPr>
              <a:t>P</a:t>
            </a:r>
            <a:r>
              <a:rPr altLang="zh-CN" dirty="0" sz="1200" lang="en-US">
                <a:solidFill>
                  <a:schemeClr val="dk1">
                    <a:lumMod val="100000"/>
                  </a:schemeClr>
                </a:solidFill>
                <a:latin typeface="+mj-ea"/>
                <a:ea typeface="+mj-ea"/>
              </a:rPr>
              <a:t>art One</a:t>
            </a:r>
            <a:endParaRPr dirty="0" sz="1200" lang="en-US">
              <a:solidFill>
                <a:schemeClr val="dk1">
                  <a:lumMod val="100000"/>
                </a:schemeClr>
              </a:solidFill>
              <a:latin typeface="+mj-ea"/>
              <a:ea typeface="+mj-ea"/>
            </a:endParaRPr>
          </a:p>
        </p:txBody>
      </p:sp>
      <p:sp>
        <p:nvSpPr>
          <p:cNvPr id="1048812" name="项标题"/>
          <p:cNvSpPr txBox="1"/>
          <p:nvPr>
            <p:custDataLst>
              <p:tags r:id="rId4"/>
            </p:custDataLst>
          </p:nvPr>
        </p:nvSpPr>
        <p:spPr>
          <a:xfrm>
            <a:off x="1399928" y="3867561"/>
            <a:ext cx="2631771" cy="901217"/>
          </a:xfrm>
          <a:prstGeom prst="rect"/>
          <a:noFill/>
        </p:spPr>
        <p:txBody>
          <a:bodyPr anchor="t" anchorCtr="0" bIns="0" lIns="0" rIns="0" rtlCol="0" tIns="0" wrap="square">
            <a:normAutofit/>
          </a:bodyPr>
          <a:p>
            <a:pPr>
              <a:lnSpc>
                <a:spcPct val="100000"/>
              </a:lnSpc>
            </a:pPr>
            <a:r>
              <a:rPr altLang="en-US" b="1" dirty="0" sz="2400" lang="zh-CN" spc="300">
                <a:gradFill>
                  <a:gsLst>
                    <a:gs pos="0">
                      <a:schemeClr val="tx1"/>
                    </a:gs>
                    <a:gs pos="100000">
                      <a:schemeClr val="accent1"/>
                    </a:gs>
                  </a:gsLst>
                  <a:lin ang="4800000" scaled="0"/>
                </a:gradFill>
                <a:latin typeface="+mj-ea"/>
                <a:ea typeface="+mj-ea"/>
              </a:rPr>
              <a:t>数字化营销概述</a:t>
            </a:r>
            <a:endParaRPr altLang="en-US" b="1" dirty="0" sz="2400" lang="zh-CN" spc="300">
              <a:gradFill>
                <a:gsLst>
                  <a:gs pos="0">
                    <a:schemeClr val="tx1"/>
                  </a:gs>
                  <a:gs pos="100000">
                    <a:schemeClr val="accent1"/>
                  </a:gs>
                </a:gsLst>
                <a:lin ang="4800000" scaled="0"/>
              </a:gradFill>
              <a:latin typeface="+mj-ea"/>
              <a:ea typeface="+mj-ea"/>
            </a:endParaRPr>
          </a:p>
        </p:txBody>
      </p:sp>
      <p:sp>
        <p:nvSpPr>
          <p:cNvPr id="1048814" name="序号"/>
          <p:cNvSpPr txBox="1"/>
          <p:nvPr>
            <p:custDataLst>
              <p:tags r:id="rId5"/>
            </p:custDataLst>
          </p:nvPr>
        </p:nvSpPr>
        <p:spPr>
          <a:xfrm>
            <a:off x="5091845" y="3270990"/>
            <a:ext cx="1184391" cy="365761"/>
          </a:xfrm>
          <a:prstGeom prst="roundRect">
            <a:avLst>
              <a:gd name="adj" fmla="val 50000"/>
            </a:avLst>
          </a:prstGeom>
          <a:gradFill flip="none" rotWithShape="1">
            <a:gsLst>
              <a:gs pos="0">
                <a:schemeClr val="accent2"/>
              </a:gs>
              <a:gs pos="100000">
                <a:schemeClr val="accent4"/>
              </a:gs>
            </a:gsLst>
            <a:lin ang="2700000" scaled="0"/>
          </a:gradFill>
        </p:spPr>
        <p:txBody>
          <a:bodyPr anchor="ctr" anchorCtr="0" bIns="0" lIns="0" rIns="0" rtlCol="0" tIns="0" wrap="square">
            <a:normAutofit/>
          </a:bodyPr>
          <a:p>
            <a:pPr algn="ctr">
              <a:lnSpc>
                <a:spcPct val="100000"/>
              </a:lnSpc>
            </a:pPr>
            <a:r>
              <a:rPr dirty="0" sz="1200" lang="en-US">
                <a:solidFill>
                  <a:schemeClr val="dk1">
                    <a:lumMod val="100000"/>
                  </a:schemeClr>
                </a:solidFill>
                <a:latin typeface="+mj-ea"/>
                <a:ea typeface="+mj-ea"/>
              </a:rPr>
              <a:t>P</a:t>
            </a:r>
            <a:r>
              <a:rPr altLang="zh-CN" dirty="0" sz="1200" lang="en-US">
                <a:solidFill>
                  <a:schemeClr val="dk1">
                    <a:lumMod val="100000"/>
                  </a:schemeClr>
                </a:solidFill>
                <a:latin typeface="+mj-ea"/>
                <a:ea typeface="+mj-ea"/>
              </a:rPr>
              <a:t>art Two</a:t>
            </a:r>
            <a:endParaRPr dirty="0" sz="1200" lang="en-US">
              <a:solidFill>
                <a:schemeClr val="dk1">
                  <a:lumMod val="100000"/>
                </a:schemeClr>
              </a:solidFill>
              <a:latin typeface="+mj-ea"/>
              <a:ea typeface="+mj-ea"/>
            </a:endParaRPr>
          </a:p>
        </p:txBody>
      </p:sp>
      <p:sp>
        <p:nvSpPr>
          <p:cNvPr id="1048816" name="项标题"/>
          <p:cNvSpPr txBox="1"/>
          <p:nvPr>
            <p:custDataLst>
              <p:tags r:id="rId6"/>
            </p:custDataLst>
          </p:nvPr>
        </p:nvSpPr>
        <p:spPr>
          <a:xfrm>
            <a:off x="5091844" y="3867561"/>
            <a:ext cx="2631600" cy="901217"/>
          </a:xfrm>
          <a:prstGeom prst="rect"/>
          <a:noFill/>
        </p:spPr>
        <p:txBody>
          <a:bodyPr anchor="t" anchorCtr="0" bIns="0" lIns="0" rIns="0" rtlCol="0" tIns="0" wrap="square">
            <a:normAutofit/>
          </a:bodyPr>
          <a:p>
            <a:pPr>
              <a:lnSpc>
                <a:spcPct val="100000"/>
              </a:lnSpc>
            </a:pPr>
            <a:r>
              <a:rPr altLang="en-US" b="1" dirty="0" sz="2400" lang="zh-CN" spc="300">
                <a:gradFill>
                  <a:gsLst>
                    <a:gs pos="0">
                      <a:schemeClr val="tx1"/>
                    </a:gs>
                    <a:gs pos="100000">
                      <a:schemeClr val="accent1"/>
                    </a:gs>
                  </a:gsLst>
                  <a:lin ang="4800000" scaled="0"/>
                </a:gradFill>
                <a:latin typeface="+mj-ea"/>
                <a:ea typeface="+mj-ea"/>
              </a:rPr>
              <a:t>餐饮业数字化营销策略</a:t>
            </a:r>
            <a:endParaRPr altLang="en-US" b="1" dirty="0" sz="2400" lang="zh-CN" spc="300">
              <a:gradFill>
                <a:gsLst>
                  <a:gs pos="0">
                    <a:schemeClr val="tx1"/>
                  </a:gs>
                  <a:gs pos="100000">
                    <a:schemeClr val="accent1"/>
                  </a:gs>
                </a:gsLst>
                <a:lin ang="4800000" scaled="0"/>
              </a:gradFill>
              <a:latin typeface="+mj-ea"/>
              <a:ea typeface="+mj-ea"/>
            </a:endParaRPr>
          </a:p>
        </p:txBody>
      </p:sp>
      <p:sp>
        <p:nvSpPr>
          <p:cNvPr id="1048818" name="序号"/>
          <p:cNvSpPr txBox="1"/>
          <p:nvPr>
            <p:custDataLst>
              <p:tags r:id="rId7"/>
            </p:custDataLst>
          </p:nvPr>
        </p:nvSpPr>
        <p:spPr>
          <a:xfrm>
            <a:off x="8526136" y="3270990"/>
            <a:ext cx="1184391" cy="365761"/>
          </a:xfrm>
          <a:prstGeom prst="roundRect">
            <a:avLst>
              <a:gd name="adj" fmla="val 50000"/>
            </a:avLst>
          </a:prstGeom>
          <a:gradFill flip="none" rotWithShape="1">
            <a:gsLst>
              <a:gs pos="0">
                <a:schemeClr val="accent2"/>
              </a:gs>
              <a:gs pos="100000">
                <a:schemeClr val="accent4"/>
              </a:gs>
            </a:gsLst>
            <a:lin ang="2700000" scaled="0"/>
          </a:gradFill>
        </p:spPr>
        <p:txBody>
          <a:bodyPr anchor="ctr" anchorCtr="0" bIns="0" lIns="0" rIns="0" rtlCol="0" tIns="0" wrap="square">
            <a:normAutofit/>
          </a:bodyPr>
          <a:p>
            <a:pPr algn="ctr">
              <a:lnSpc>
                <a:spcPct val="100000"/>
              </a:lnSpc>
            </a:pPr>
            <a:r>
              <a:rPr dirty="0" sz="1200" lang="en-US">
                <a:solidFill>
                  <a:schemeClr val="dk1">
                    <a:lumMod val="100000"/>
                  </a:schemeClr>
                </a:solidFill>
                <a:latin typeface="+mj-ea"/>
                <a:ea typeface="+mj-ea"/>
              </a:rPr>
              <a:t>P</a:t>
            </a:r>
            <a:r>
              <a:rPr altLang="zh-CN" dirty="0" sz="1200" lang="en-US">
                <a:solidFill>
                  <a:schemeClr val="dk1">
                    <a:lumMod val="100000"/>
                  </a:schemeClr>
                </a:solidFill>
                <a:latin typeface="+mj-ea"/>
                <a:ea typeface="+mj-ea"/>
              </a:rPr>
              <a:t>art Three</a:t>
            </a:r>
            <a:endParaRPr dirty="0" sz="1200" lang="en-US">
              <a:solidFill>
                <a:schemeClr val="dk1">
                  <a:lumMod val="100000"/>
                </a:schemeClr>
              </a:solidFill>
              <a:latin typeface="+mj-ea"/>
              <a:ea typeface="+mj-ea"/>
            </a:endParaRPr>
          </a:p>
        </p:txBody>
      </p:sp>
      <p:sp>
        <p:nvSpPr>
          <p:cNvPr id="1048820" name="项标题"/>
          <p:cNvSpPr txBox="1"/>
          <p:nvPr>
            <p:custDataLst>
              <p:tags r:id="rId8"/>
            </p:custDataLst>
          </p:nvPr>
        </p:nvSpPr>
        <p:spPr>
          <a:xfrm>
            <a:off x="8526135" y="3867561"/>
            <a:ext cx="2631600" cy="901217"/>
          </a:xfrm>
          <a:prstGeom prst="rect"/>
          <a:noFill/>
        </p:spPr>
        <p:txBody>
          <a:bodyPr anchor="t" anchorCtr="0" bIns="0" lIns="0" rIns="0" rtlCol="0" tIns="0" wrap="square">
            <a:normAutofit/>
          </a:bodyPr>
          <a:p>
            <a:pPr>
              <a:lnSpc>
                <a:spcPct val="100000"/>
              </a:lnSpc>
            </a:pPr>
            <a:r>
              <a:rPr altLang="en-US" b="1" dirty="0" sz="2400" lang="zh-CN" spc="300">
                <a:gradFill>
                  <a:gsLst>
                    <a:gs pos="0">
                      <a:schemeClr val="tx1"/>
                    </a:gs>
                    <a:gs pos="100000">
                      <a:schemeClr val="accent1"/>
                    </a:gs>
                  </a:gsLst>
                  <a:lin ang="4800000" scaled="0"/>
                </a:gradFill>
                <a:latin typeface="+mj-ea"/>
                <a:ea typeface="+mj-ea"/>
              </a:rPr>
              <a:t>数字化营销工具</a:t>
            </a:r>
            <a:endParaRPr altLang="en-US" b="1" dirty="0" sz="2400" lang="zh-CN" spc="300">
              <a:gradFill>
                <a:gsLst>
                  <a:gs pos="0">
                    <a:schemeClr val="tx1"/>
                  </a:gs>
                  <a:gs pos="100000">
                    <a:schemeClr val="accent1"/>
                  </a:gs>
                </a:gsLst>
                <a:lin ang="4800000" scaled="0"/>
              </a:gradFill>
              <a:latin typeface="+mj-ea"/>
              <a:ea typeface="+mj-ea"/>
            </a:endParaRPr>
          </a:p>
        </p:txBody>
      </p:sp>
      <p:sp>
        <p:nvSpPr>
          <p:cNvPr id="1048822" name="序号"/>
          <p:cNvSpPr txBox="1"/>
          <p:nvPr>
            <p:custDataLst>
              <p:tags r:id="rId9"/>
            </p:custDataLst>
          </p:nvPr>
        </p:nvSpPr>
        <p:spPr>
          <a:xfrm>
            <a:off x="3216496" y="4882753"/>
            <a:ext cx="1184391" cy="365761"/>
          </a:xfrm>
          <a:prstGeom prst="roundRect">
            <a:avLst>
              <a:gd name="adj" fmla="val 50000"/>
            </a:avLst>
          </a:prstGeom>
          <a:gradFill flip="none" rotWithShape="1">
            <a:gsLst>
              <a:gs pos="0">
                <a:schemeClr val="accent2"/>
              </a:gs>
              <a:gs pos="100000">
                <a:schemeClr val="accent4"/>
              </a:gs>
            </a:gsLst>
            <a:lin ang="2700000" scaled="0"/>
          </a:gradFill>
        </p:spPr>
        <p:txBody>
          <a:bodyPr anchor="ctr" anchorCtr="0" bIns="0" lIns="0" rIns="0" rtlCol="0" tIns="0" wrap="square">
            <a:normAutofit/>
          </a:bodyPr>
          <a:p>
            <a:pPr algn="ctr">
              <a:lnSpc>
                <a:spcPct val="100000"/>
              </a:lnSpc>
            </a:pPr>
            <a:r>
              <a:rPr altLang="zh-CN" dirty="0" sz="1200" lang="en-US">
                <a:solidFill>
                  <a:schemeClr val="dk1">
                    <a:lumMod val="100000"/>
                  </a:schemeClr>
                </a:solidFill>
                <a:latin typeface="+mj-ea"/>
                <a:ea typeface="+mj-ea"/>
              </a:rPr>
              <a:t>Part Four</a:t>
            </a:r>
            <a:endParaRPr altLang="zh-CN" dirty="0" sz="1200" lang="en-US">
              <a:solidFill>
                <a:schemeClr val="dk1">
                  <a:lumMod val="100000"/>
                </a:schemeClr>
              </a:solidFill>
              <a:latin typeface="+mj-ea"/>
              <a:ea typeface="+mj-ea"/>
            </a:endParaRPr>
          </a:p>
        </p:txBody>
      </p:sp>
      <p:sp>
        <p:nvSpPr>
          <p:cNvPr id="1048824" name="项标题"/>
          <p:cNvSpPr txBox="1"/>
          <p:nvPr>
            <p:custDataLst>
              <p:tags r:id="rId10"/>
            </p:custDataLst>
          </p:nvPr>
        </p:nvSpPr>
        <p:spPr>
          <a:xfrm>
            <a:off x="3216494" y="5479324"/>
            <a:ext cx="2631771" cy="901217"/>
          </a:xfrm>
          <a:prstGeom prst="rect"/>
          <a:noFill/>
        </p:spPr>
        <p:txBody>
          <a:bodyPr anchor="t" anchorCtr="0" bIns="0" lIns="0" rIns="0" rtlCol="0" tIns="0" wrap="square">
            <a:normAutofit/>
          </a:bodyPr>
          <a:p>
            <a:pPr>
              <a:lnSpc>
                <a:spcPct val="100000"/>
              </a:lnSpc>
            </a:pPr>
            <a:r>
              <a:rPr altLang="en-US" b="1" dirty="0" sz="2400" lang="zh-CN" spc="300">
                <a:gradFill>
                  <a:gsLst>
                    <a:gs pos="0">
                      <a:schemeClr val="tx1"/>
                    </a:gs>
                    <a:gs pos="100000">
                      <a:schemeClr val="accent1"/>
                    </a:gs>
                  </a:gsLst>
                  <a:lin ang="4800000" scaled="0"/>
                </a:gradFill>
                <a:latin typeface="+mj-ea"/>
                <a:ea typeface="+mj-ea"/>
              </a:rPr>
              <a:t>数字化营销案例分析</a:t>
            </a:r>
            <a:endParaRPr altLang="en-US" b="1" dirty="0" sz="2400" lang="zh-CN" spc="300">
              <a:gradFill>
                <a:gsLst>
                  <a:gs pos="0">
                    <a:schemeClr val="tx1"/>
                  </a:gs>
                  <a:gs pos="100000">
                    <a:schemeClr val="accent1"/>
                  </a:gs>
                </a:gsLst>
                <a:lin ang="4800000" scaled="0"/>
              </a:gradFill>
              <a:latin typeface="+mj-ea"/>
              <a:ea typeface="+mj-ea"/>
            </a:endParaRPr>
          </a:p>
        </p:txBody>
      </p:sp>
      <p:sp>
        <p:nvSpPr>
          <p:cNvPr id="1048826" name="序号"/>
          <p:cNvSpPr txBox="1"/>
          <p:nvPr>
            <p:custDataLst>
              <p:tags r:id="rId11"/>
            </p:custDataLst>
          </p:nvPr>
        </p:nvSpPr>
        <p:spPr>
          <a:xfrm>
            <a:off x="6854453" y="4882753"/>
            <a:ext cx="1184391" cy="365761"/>
          </a:xfrm>
          <a:prstGeom prst="roundRect">
            <a:avLst>
              <a:gd name="adj" fmla="val 50000"/>
            </a:avLst>
          </a:prstGeom>
          <a:gradFill flip="none" rotWithShape="1">
            <a:gsLst>
              <a:gs pos="0">
                <a:schemeClr val="accent2"/>
              </a:gs>
              <a:gs pos="100000">
                <a:schemeClr val="accent4"/>
              </a:gs>
            </a:gsLst>
            <a:lin ang="2700000" scaled="0"/>
          </a:gradFill>
        </p:spPr>
        <p:txBody>
          <a:bodyPr anchor="ctr" anchorCtr="0" bIns="0" lIns="0" rIns="0" rtlCol="0" tIns="0" wrap="square">
            <a:normAutofit/>
          </a:bodyPr>
          <a:p>
            <a:pPr algn="ctr">
              <a:lnSpc>
                <a:spcPct val="100000"/>
              </a:lnSpc>
            </a:pPr>
            <a:r>
              <a:rPr dirty="0" sz="1200" lang="en-US">
                <a:solidFill>
                  <a:schemeClr val="dk1">
                    <a:lumMod val="100000"/>
                  </a:schemeClr>
                </a:solidFill>
                <a:latin typeface="+mj-ea"/>
                <a:ea typeface="+mj-ea"/>
              </a:rPr>
              <a:t>P</a:t>
            </a:r>
            <a:r>
              <a:rPr altLang="zh-CN" dirty="0" sz="1200" lang="en-US">
                <a:solidFill>
                  <a:schemeClr val="dk1">
                    <a:lumMod val="100000"/>
                  </a:schemeClr>
                </a:solidFill>
                <a:latin typeface="+mj-ea"/>
                <a:ea typeface="+mj-ea"/>
              </a:rPr>
              <a:t>art Five</a:t>
            </a:r>
            <a:endParaRPr dirty="0" sz="1200" lang="en-US">
              <a:solidFill>
                <a:schemeClr val="dk1">
                  <a:lumMod val="100000"/>
                </a:schemeClr>
              </a:solidFill>
              <a:latin typeface="+mj-ea"/>
              <a:ea typeface="+mj-ea"/>
            </a:endParaRPr>
          </a:p>
        </p:txBody>
      </p:sp>
      <p:sp>
        <p:nvSpPr>
          <p:cNvPr id="1048828" name="项标题"/>
          <p:cNvSpPr txBox="1"/>
          <p:nvPr>
            <p:custDataLst>
              <p:tags r:id="rId12"/>
            </p:custDataLst>
          </p:nvPr>
        </p:nvSpPr>
        <p:spPr>
          <a:xfrm>
            <a:off x="6854452" y="5479324"/>
            <a:ext cx="2631600" cy="901217"/>
          </a:xfrm>
          <a:prstGeom prst="rect"/>
          <a:noFill/>
        </p:spPr>
        <p:txBody>
          <a:bodyPr anchor="t" anchorCtr="0" bIns="0" lIns="0" rIns="0" rtlCol="0" tIns="0" wrap="square">
            <a:normAutofit/>
          </a:bodyPr>
          <a:p>
            <a:pPr>
              <a:lnSpc>
                <a:spcPct val="100000"/>
              </a:lnSpc>
            </a:pPr>
            <a:r>
              <a:rPr altLang="en-US" b="1" dirty="0" sz="2400" lang="zh-CN" spc="300">
                <a:gradFill>
                  <a:gsLst>
                    <a:gs pos="0">
                      <a:schemeClr val="tx1"/>
                    </a:gs>
                    <a:gs pos="100000">
                      <a:schemeClr val="accent1"/>
                    </a:gs>
                  </a:gsLst>
                  <a:lin ang="4800000" scaled="0"/>
                </a:gradFill>
                <a:latin typeface="+mj-ea"/>
                <a:ea typeface="+mj-ea"/>
              </a:rPr>
              <a:t>未来数字化营销趋势</a:t>
            </a:r>
            <a:endParaRPr altLang="en-US" b="1" dirty="0" sz="2400" lang="zh-CN" spc="300">
              <a:gradFill>
                <a:gsLst>
                  <a:gs pos="0">
                    <a:schemeClr val="tx1"/>
                  </a:gs>
                  <a:gs pos="100000">
                    <a:schemeClr val="accent1"/>
                  </a:gs>
                </a:gsLst>
                <a:lin ang="4800000" scaled="0"/>
              </a:gradFill>
              <a:latin typeface="+mj-ea"/>
              <a:ea typeface="+mj-ea"/>
            </a:endParaRPr>
          </a:p>
        </p:txBody>
      </p:sp>
      <p:cxnSp>
        <p:nvCxnSpPr>
          <p:cNvPr id="3145729" name="直接连接符 26"/>
          <p:cNvCxnSpPr>
            <a:cxnSpLocks/>
          </p:cNvCxnSpPr>
          <p:nvPr>
            <p:custDataLst>
              <p:tags r:id="rId13"/>
            </p:custDataLst>
          </p:nvPr>
        </p:nvCxnSpPr>
        <p:spPr>
          <a:xfrm flipV="1">
            <a:off x="4468557" y="3317924"/>
            <a:ext cx="0" cy="1332000"/>
          </a:xfrm>
          <a:prstGeom prst="line"/>
          <a:ln>
            <a:gradFill flip="none" rotWithShape="1">
              <a:gsLst>
                <a:gs pos="0">
                  <a:schemeClr val="accent4">
                    <a:alpha val="0"/>
                  </a:schemeClr>
                </a:gs>
                <a:gs pos="50000">
                  <a:schemeClr val="accent4"/>
                </a:gs>
                <a:gs pos="100000">
                  <a:schemeClr val="accent4">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3145731" name="直接连接符 27"/>
          <p:cNvCxnSpPr>
            <a:cxnSpLocks/>
          </p:cNvCxnSpPr>
          <p:nvPr>
            <p:custDataLst>
              <p:tags r:id="rId14"/>
            </p:custDataLst>
          </p:nvPr>
        </p:nvCxnSpPr>
        <p:spPr>
          <a:xfrm flipV="1">
            <a:off x="7974045" y="3317924"/>
            <a:ext cx="0" cy="1332000"/>
          </a:xfrm>
          <a:prstGeom prst="line"/>
          <a:ln>
            <a:gradFill flip="none" rotWithShape="1">
              <a:gsLst>
                <a:gs pos="0">
                  <a:schemeClr val="accent4">
                    <a:alpha val="0"/>
                  </a:schemeClr>
                </a:gs>
                <a:gs pos="50000">
                  <a:schemeClr val="accent4"/>
                </a:gs>
                <a:gs pos="100000">
                  <a:schemeClr val="accent4">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3145733" name="直接连接符 28"/>
          <p:cNvCxnSpPr>
            <a:cxnSpLocks/>
          </p:cNvCxnSpPr>
          <p:nvPr>
            <p:custDataLst>
              <p:tags r:id="rId15"/>
            </p:custDataLst>
          </p:nvPr>
        </p:nvCxnSpPr>
        <p:spPr>
          <a:xfrm flipV="1">
            <a:off x="6095999" y="4882753"/>
            <a:ext cx="0" cy="1332000"/>
          </a:xfrm>
          <a:prstGeom prst="line"/>
          <a:ln>
            <a:gradFill flip="none" rotWithShape="1">
              <a:gsLst>
                <a:gs pos="0">
                  <a:schemeClr val="accent4">
                    <a:alpha val="0"/>
                  </a:schemeClr>
                </a:gs>
                <a:gs pos="50000">
                  <a:schemeClr val="accent4"/>
                </a:gs>
                <a:gs pos="100000">
                  <a:schemeClr val="accent4">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spTree>
    <p:custDataLst>
      <p:tags r:id="rId16"/>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858" name="标题"/>
          <p:cNvSpPr>
            <a:spLocks noGrp="1"/>
          </p:cNvSpPr>
          <p:nvPr>
            <p:ph type="title"/>
            <p:custDataLst>
              <p:tags r:id="rId1"/>
            </p:custDataLst>
          </p:nvPr>
        </p:nvSpPr>
        <p:spPr>
          <a:xfrm>
            <a:off x="835800" y="3148536"/>
            <a:ext cx="6477000" cy="1676364"/>
          </a:xfrm>
        </p:spPr>
        <p:txBody>
          <a:bodyPr/>
          <a:p>
            <a:r>
              <a:rPr altLang="en-US" dirty="0" lang="zh-CN"/>
              <a:t>数字化营销概述</a:t>
            </a:r>
            <a:endParaRPr altLang="en-US" dirty="0" lang="zh-CN"/>
          </a:p>
        </p:txBody>
      </p:sp>
      <p:sp>
        <p:nvSpPr>
          <p:cNvPr id="1048860" name="节编号"/>
          <p:cNvSpPr>
            <a:spLocks noGrp="1"/>
          </p:cNvSpPr>
          <p:nvPr>
            <p:ph type="body" sz="quarter" idx="13"/>
            <p:custDataLst>
              <p:tags r:id="rId2"/>
            </p:custDataLst>
          </p:nvPr>
        </p:nvSpPr>
        <p:spPr>
          <a:xfrm>
            <a:off x="835800" y="1567800"/>
            <a:ext cx="6477000" cy="1224000"/>
          </a:xfrm>
        </p:spPr>
        <p:txBody>
          <a:bodyPr/>
          <a:p>
            <a:r>
              <a:rPr altLang="zh-CN" dirty="0" lang="en-US"/>
              <a:t>01</a:t>
            </a:r>
            <a:endParaRPr altLang="zh-CN" dirty="0" lang="en-US"/>
          </a:p>
        </p:txBody>
      </p:sp>
    </p:spTree>
    <p:custDataLst>
      <p:tags r:id="rId3"/>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894" name="标题 1"/>
          <p:cNvSpPr>
            <a:spLocks noGrp="1"/>
          </p:cNvSpPr>
          <p:nvPr>
            <p:ph type="title"/>
          </p:nvPr>
        </p:nvSpPr>
        <p:spPr/>
        <p:txBody>
          <a:bodyPr/>
          <a:p>
            <a:r>
              <a:rPr altLang="en-US" lang="zh-CN"/>
              <a:t>数字化营销的定义</a:t>
            </a:r>
            <a:endParaRPr altLang="en-US" lang="zh-CN"/>
          </a:p>
        </p:txBody>
      </p:sp>
      <p:sp>
        <p:nvSpPr>
          <p:cNvPr id="1048896" name="正文"/>
          <p:cNvSpPr txBox="1"/>
          <p:nvPr>
            <p:custDataLst>
              <p:tags r:id="rId1"/>
            </p:custDataLst>
          </p:nvPr>
        </p:nvSpPr>
        <p:spPr>
          <a:xfrm>
            <a:off x="3493911" y="1888800"/>
            <a:ext cx="5204177" cy="635255"/>
          </a:xfrm>
          <a:prstGeom prst="rect"/>
          <a:noFill/>
        </p:spPr>
        <p:txBody>
          <a:bodyPr anchor="t" anchorCtr="0" bIns="0" lIns="360045" rIns="0" rtlCol="0" tIns="0" wrap="square">
            <a:normAutofit/>
          </a:bodyPr>
          <a:p>
            <a:pPr algn="l" lvl="0">
              <a:lnSpc>
                <a:spcPct val="130000"/>
              </a:lnSpc>
              <a:buClrTx/>
              <a:buSzTx/>
              <a:buFontTx/>
            </a:pPr>
            <a:r>
              <a:rPr altLang="en-US" dirty="0" sz="1200" lang="zh-CN" spc="150">
                <a:solidFill>
                  <a:schemeClr val="tx1">
                    <a:lumMod val="65000"/>
                    <a:lumOff val="35000"/>
                  </a:schemeClr>
                </a:solidFill>
                <a:latin typeface="+mn-ea"/>
                <a:sym typeface="+mn-ea"/>
              </a:rPr>
              <a:t>数字化营销是一种使用数字技术和数字化媒体来推广产品、服务和品牌的市场营销策略。</a:t>
            </a:r>
            <a:endParaRPr altLang="en-US" dirty="0" sz="1200" lang="zh-CN" spc="150">
              <a:solidFill>
                <a:schemeClr val="tx1">
                  <a:lumMod val="65000"/>
                  <a:lumOff val="35000"/>
                </a:schemeClr>
              </a:solidFill>
              <a:latin typeface="+mn-ea"/>
              <a:sym typeface="+mn-ea"/>
            </a:endParaRPr>
          </a:p>
        </p:txBody>
      </p:sp>
      <p:sp>
        <p:nvSpPr>
          <p:cNvPr id="1048898" name="标题"/>
          <p:cNvSpPr txBox="1"/>
          <p:nvPr>
            <p:custDataLst>
              <p:tags r:id="rId2"/>
            </p:custDataLst>
          </p:nvPr>
        </p:nvSpPr>
        <p:spPr>
          <a:xfrm>
            <a:off x="3493911" y="1364400"/>
            <a:ext cx="5204177" cy="522409"/>
          </a:xfrm>
          <a:prstGeom prst="rect"/>
          <a:noFill/>
        </p:spPr>
        <p:txBody>
          <a:bodyPr anchor="b" bIns="0" lIns="0" rIns="0" rtlCol="0" tIns="0" wrap="square">
            <a:normAutofit/>
          </a:bodyPr>
          <a:p>
            <a:pPr algn="l" indent="-342900" lvl="0" marL="342900">
              <a:buClr>
                <a:schemeClr val="accent1"/>
              </a:buClr>
              <a:buSzPct val="70000"/>
              <a:buFont typeface="Wingdings" panose="05000000000000000000" charset="0"/>
              <a:buChar char="l"/>
            </a:pPr>
            <a:r>
              <a:rPr altLang="en-US" b="1" dirty="0" sz="2000" lang="zh-CN" spc="300">
                <a:solidFill>
                  <a:schemeClr val="accent1"/>
                </a:solidFill>
                <a:latin typeface="+mj-ea"/>
                <a:ea typeface="+mj-ea"/>
                <a:sym typeface="+mn-ea"/>
              </a:rPr>
              <a:t>添加项标题</a:t>
            </a:r>
            <a:endParaRPr altLang="en-US" b="1" dirty="0" sz="2000" lang="zh-CN" spc="300">
              <a:solidFill>
                <a:schemeClr val="accent1"/>
              </a:solidFill>
              <a:latin typeface="+mj-ea"/>
              <a:ea typeface="+mj-ea"/>
              <a:sym typeface="+mn-ea"/>
            </a:endParaRPr>
          </a:p>
        </p:txBody>
      </p:sp>
      <p:sp>
        <p:nvSpPr>
          <p:cNvPr id="1048900" name="正文"/>
          <p:cNvSpPr txBox="1"/>
          <p:nvPr>
            <p:custDataLst>
              <p:tags r:id="rId3"/>
            </p:custDataLst>
          </p:nvPr>
        </p:nvSpPr>
        <p:spPr>
          <a:xfrm>
            <a:off x="3493911" y="3106870"/>
            <a:ext cx="5204177" cy="635255"/>
          </a:xfrm>
          <a:prstGeom prst="rect"/>
          <a:noFill/>
        </p:spPr>
        <p:txBody>
          <a:bodyPr anchor="t" anchorCtr="0" bIns="0" lIns="360045" rIns="0" rtlCol="0" tIns="0" wrap="square">
            <a:normAutofit/>
          </a:bodyPr>
          <a:p>
            <a:pPr algn="l" lvl="0">
              <a:lnSpc>
                <a:spcPct val="130000"/>
              </a:lnSpc>
              <a:buClrTx/>
              <a:buSzTx/>
              <a:buFontTx/>
            </a:pPr>
            <a:r>
              <a:rPr altLang="en-US" dirty="0" sz="1200" lang="zh-CN" spc="150">
                <a:solidFill>
                  <a:schemeClr val="tx1">
                    <a:lumMod val="65000"/>
                    <a:lumOff val="35000"/>
                  </a:schemeClr>
                </a:solidFill>
                <a:latin typeface="+mn-ea"/>
                <a:sym typeface="+mn-ea"/>
              </a:rPr>
              <a:t>它通过数据分析、社交媒体、搜索引擎优化等技术手段来吸引潜在客户并提高品牌知名度。</a:t>
            </a:r>
            <a:endParaRPr altLang="en-US" dirty="0" sz="1200" lang="zh-CN" spc="150">
              <a:solidFill>
                <a:schemeClr val="tx1">
                  <a:lumMod val="65000"/>
                  <a:lumOff val="35000"/>
                </a:schemeClr>
              </a:solidFill>
              <a:latin typeface="+mn-ea"/>
              <a:sym typeface="+mn-ea"/>
            </a:endParaRPr>
          </a:p>
        </p:txBody>
      </p:sp>
      <p:sp>
        <p:nvSpPr>
          <p:cNvPr id="1048902" name="标题"/>
          <p:cNvSpPr txBox="1"/>
          <p:nvPr>
            <p:custDataLst>
              <p:tags r:id="rId4"/>
            </p:custDataLst>
          </p:nvPr>
        </p:nvSpPr>
        <p:spPr>
          <a:xfrm>
            <a:off x="3493911" y="2582469"/>
            <a:ext cx="5204177" cy="522409"/>
          </a:xfrm>
          <a:prstGeom prst="rect"/>
          <a:noFill/>
        </p:spPr>
        <p:txBody>
          <a:bodyPr anchor="b" bIns="0" lIns="0" rIns="0" rtlCol="0" tIns="0" wrap="square">
            <a:normAutofit/>
          </a:bodyPr>
          <a:p>
            <a:pPr algn="l" indent="-342900" lvl="0" marL="342900">
              <a:buClr>
                <a:schemeClr val="accent1"/>
              </a:buClr>
              <a:buSzPct val="70000"/>
              <a:buFont typeface="Wingdings" panose="05000000000000000000" charset="0"/>
              <a:buChar char="l"/>
            </a:pPr>
            <a:r>
              <a:rPr altLang="en-US" b="1" dirty="0" sz="2000" lang="zh-CN" spc="300">
                <a:solidFill>
                  <a:schemeClr val="accent1"/>
                </a:solidFill>
                <a:latin typeface="+mj-ea"/>
                <a:ea typeface="+mj-ea"/>
                <a:sym typeface="+mn-ea"/>
              </a:rPr>
              <a:t>添加项标题</a:t>
            </a:r>
            <a:endParaRPr altLang="en-US" b="1" dirty="0" sz="2000" lang="zh-CN" spc="300">
              <a:solidFill>
                <a:schemeClr val="accent1"/>
              </a:solidFill>
              <a:latin typeface="+mj-ea"/>
              <a:ea typeface="+mj-ea"/>
              <a:sym typeface="+mn-ea"/>
            </a:endParaRPr>
          </a:p>
        </p:txBody>
      </p:sp>
      <p:sp>
        <p:nvSpPr>
          <p:cNvPr id="1048904" name="正文"/>
          <p:cNvSpPr txBox="1"/>
          <p:nvPr>
            <p:custDataLst>
              <p:tags r:id="rId5"/>
            </p:custDataLst>
          </p:nvPr>
        </p:nvSpPr>
        <p:spPr>
          <a:xfrm>
            <a:off x="3493911" y="4324939"/>
            <a:ext cx="5204177" cy="635255"/>
          </a:xfrm>
          <a:prstGeom prst="rect"/>
          <a:noFill/>
        </p:spPr>
        <p:txBody>
          <a:bodyPr anchor="t" anchorCtr="0" bIns="0" lIns="360045" rIns="0" rtlCol="0" tIns="0" wrap="square">
            <a:normAutofit/>
          </a:bodyPr>
          <a:p>
            <a:pPr algn="l" lvl="0">
              <a:lnSpc>
                <a:spcPct val="130000"/>
              </a:lnSpc>
              <a:buClrTx/>
              <a:buSzTx/>
              <a:buFontTx/>
            </a:pPr>
            <a:r>
              <a:rPr altLang="en-US" dirty="0" sz="1200" lang="zh-CN" spc="150">
                <a:solidFill>
                  <a:schemeClr val="tx1">
                    <a:lumMod val="65000"/>
                    <a:lumOff val="35000"/>
                  </a:schemeClr>
                </a:solidFill>
                <a:latin typeface="+mn-ea"/>
                <a:sym typeface="+mn-ea"/>
              </a:rPr>
              <a:t>数字化营销的核心目的是通过精准定位和个性化营销来提高客户满意度和忠诚度。</a:t>
            </a:r>
            <a:endParaRPr altLang="en-US" dirty="0" sz="1200" lang="zh-CN" spc="150">
              <a:solidFill>
                <a:schemeClr val="tx1">
                  <a:lumMod val="65000"/>
                  <a:lumOff val="35000"/>
                </a:schemeClr>
              </a:solidFill>
              <a:latin typeface="+mn-ea"/>
              <a:sym typeface="+mn-ea"/>
            </a:endParaRPr>
          </a:p>
        </p:txBody>
      </p:sp>
      <p:sp>
        <p:nvSpPr>
          <p:cNvPr id="1048906" name="标题"/>
          <p:cNvSpPr txBox="1"/>
          <p:nvPr>
            <p:custDataLst>
              <p:tags r:id="rId6"/>
            </p:custDataLst>
          </p:nvPr>
        </p:nvSpPr>
        <p:spPr>
          <a:xfrm>
            <a:off x="3493911" y="3800539"/>
            <a:ext cx="5204177" cy="522409"/>
          </a:xfrm>
          <a:prstGeom prst="rect"/>
          <a:noFill/>
        </p:spPr>
        <p:txBody>
          <a:bodyPr anchor="b" bIns="0" lIns="0" rIns="0" rtlCol="0" tIns="0" wrap="square">
            <a:normAutofit/>
          </a:bodyPr>
          <a:p>
            <a:pPr algn="l" indent="-342900" lvl="0" marL="342900">
              <a:buClr>
                <a:schemeClr val="accent1"/>
              </a:buClr>
              <a:buSzPct val="70000"/>
              <a:buFont typeface="Wingdings" panose="05000000000000000000" charset="0"/>
              <a:buChar char="l"/>
            </a:pPr>
            <a:r>
              <a:rPr altLang="en-US" b="1" dirty="0" sz="2000" lang="zh-CN" spc="300">
                <a:solidFill>
                  <a:schemeClr val="accent1"/>
                </a:solidFill>
                <a:latin typeface="+mj-ea"/>
                <a:ea typeface="+mj-ea"/>
                <a:sym typeface="+mn-ea"/>
              </a:rPr>
              <a:t>添加项标题</a:t>
            </a:r>
            <a:endParaRPr altLang="en-US" b="1" dirty="0" sz="2000" lang="zh-CN" spc="300">
              <a:solidFill>
                <a:schemeClr val="accent1"/>
              </a:solidFill>
              <a:latin typeface="+mj-ea"/>
              <a:ea typeface="+mj-ea"/>
              <a:sym typeface="+mn-ea"/>
            </a:endParaRPr>
          </a:p>
        </p:txBody>
      </p:sp>
      <p:sp>
        <p:nvSpPr>
          <p:cNvPr id="1048908" name="正文"/>
          <p:cNvSpPr txBox="1"/>
          <p:nvPr>
            <p:custDataLst>
              <p:tags r:id="rId7"/>
            </p:custDataLst>
          </p:nvPr>
        </p:nvSpPr>
        <p:spPr>
          <a:xfrm>
            <a:off x="3493911" y="5543009"/>
            <a:ext cx="5204177" cy="635255"/>
          </a:xfrm>
          <a:prstGeom prst="rect"/>
          <a:noFill/>
        </p:spPr>
        <p:txBody>
          <a:bodyPr anchor="t" anchorCtr="0" bIns="0" lIns="360045" rIns="0" rtlCol="0" tIns="0" wrap="square">
            <a:normAutofit/>
          </a:bodyPr>
          <a:p>
            <a:pPr algn="l" lvl="0">
              <a:lnSpc>
                <a:spcPct val="130000"/>
              </a:lnSpc>
              <a:buClrTx/>
              <a:buSzTx/>
              <a:buFontTx/>
            </a:pPr>
            <a:r>
              <a:rPr altLang="en-US" dirty="0" sz="1200" lang="zh-CN" spc="150">
                <a:solidFill>
                  <a:schemeClr val="tx1">
                    <a:lumMod val="65000"/>
                    <a:lumOff val="35000"/>
                  </a:schemeClr>
                </a:solidFill>
                <a:latin typeface="+mn-ea"/>
                <a:sym typeface="+mn-ea"/>
              </a:rPr>
              <a:t>随着互联网和移动设备的普及，数字化营销已成为餐饮业不可或缺的一部分，有助于提升餐饮品牌形象和市场竞争力。</a:t>
            </a:r>
            <a:endParaRPr altLang="en-US" dirty="0" sz="1200" lang="zh-CN" spc="150">
              <a:solidFill>
                <a:schemeClr val="tx1">
                  <a:lumMod val="65000"/>
                  <a:lumOff val="35000"/>
                </a:schemeClr>
              </a:solidFill>
              <a:latin typeface="+mn-ea"/>
              <a:sym typeface="+mn-ea"/>
            </a:endParaRPr>
          </a:p>
        </p:txBody>
      </p:sp>
      <p:sp>
        <p:nvSpPr>
          <p:cNvPr id="1048910" name="标题"/>
          <p:cNvSpPr txBox="1"/>
          <p:nvPr>
            <p:custDataLst>
              <p:tags r:id="rId8"/>
            </p:custDataLst>
          </p:nvPr>
        </p:nvSpPr>
        <p:spPr>
          <a:xfrm>
            <a:off x="3493911" y="5018608"/>
            <a:ext cx="5204177" cy="522409"/>
          </a:xfrm>
          <a:prstGeom prst="rect"/>
          <a:noFill/>
        </p:spPr>
        <p:txBody>
          <a:bodyPr anchor="b" bIns="0" lIns="0" rIns="0" rtlCol="0" tIns="0" wrap="square">
            <a:normAutofit/>
          </a:bodyPr>
          <a:p>
            <a:pPr algn="l" indent="-342900" lvl="0" marL="342900">
              <a:buClr>
                <a:schemeClr val="accent1"/>
              </a:buClr>
              <a:buSzPct val="70000"/>
              <a:buFont typeface="Wingdings" panose="05000000000000000000" charset="0"/>
              <a:buChar char="l"/>
            </a:pPr>
            <a:r>
              <a:rPr altLang="en-US" b="1" dirty="0" sz="2000" lang="zh-CN" spc="300">
                <a:solidFill>
                  <a:schemeClr val="accent1"/>
                </a:solidFill>
                <a:latin typeface="+mj-ea"/>
                <a:ea typeface="+mj-ea"/>
                <a:sym typeface="+mn-ea"/>
              </a:rPr>
              <a:t>添加项标题</a:t>
            </a:r>
            <a:endParaRPr altLang="en-US" b="1" dirty="0" sz="2000" lang="zh-CN" spc="300">
              <a:solidFill>
                <a:schemeClr val="accent1"/>
              </a:solidFill>
              <a:latin typeface="+mj-ea"/>
              <a:ea typeface="+mj-ea"/>
              <a:sym typeface="+mn-e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1" name=""/>
        <p:cNvGrpSpPr/>
        <p:nvPr/>
      </p:nvGrpSpPr>
      <p:grpSpPr>
        <a:xfrm>
          <a:off x="0" y="0"/>
          <a:ext cx="0" cy="0"/>
          <a:chOff x="0" y="0"/>
          <a:chExt cx="0" cy="0"/>
        </a:xfrm>
      </p:grpSpPr>
      <p:sp>
        <p:nvSpPr>
          <p:cNvPr id="1048944" name="标题 1"/>
          <p:cNvSpPr>
            <a:spLocks noGrp="1"/>
          </p:cNvSpPr>
          <p:nvPr>
            <p:ph type="title"/>
          </p:nvPr>
        </p:nvSpPr>
        <p:spPr/>
        <p:txBody>
          <a:bodyPr/>
          <a:p>
            <a:r>
              <a:rPr altLang="en-US" lang="zh-CN"/>
              <a:t>数字化营销的优势</a:t>
            </a:r>
            <a:endParaRPr altLang="en-US" lang="zh-CN"/>
          </a:p>
        </p:txBody>
      </p:sp>
      <p:sp>
        <p:nvSpPr>
          <p:cNvPr id="1048946"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48"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50"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52" name="文本框 27"/>
          <p:cNvSpPr txBox="1"/>
          <p:nvPr>
            <p:custDataLst>
              <p:tags r:id="rId4"/>
            </p:custDataLst>
          </p:nvPr>
        </p:nvSpPr>
        <p:spPr>
          <a:xfrm>
            <a:off x="2052599" y="4109581"/>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降低营销成本</a:t>
            </a:r>
            <a:endParaRPr altLang="zh-CN" dirty="0" lang="en-US">
              <a:solidFill>
                <a:schemeClr val="dk1">
                  <a:lumMod val="80000"/>
                  <a:lumOff val="20000"/>
                </a:schemeClr>
              </a:solidFill>
              <a:latin typeface="+mn-ea"/>
              <a:sym typeface="+mn-ea"/>
            </a:endParaRPr>
          </a:p>
        </p:txBody>
      </p:sp>
      <p:sp>
        <p:nvSpPr>
          <p:cNvPr id="1048954"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56"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58"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60" name="文本框 56"/>
          <p:cNvSpPr txBox="1"/>
          <p:nvPr>
            <p:custDataLst>
              <p:tags r:id="rId8"/>
            </p:custDataLst>
          </p:nvPr>
        </p:nvSpPr>
        <p:spPr>
          <a:xfrm>
            <a:off x="2052599" y="1510531"/>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精准定位目标客户</a:t>
            </a:r>
            <a:endParaRPr altLang="en-US" dirty="0" lang="zh-CN">
              <a:solidFill>
                <a:schemeClr val="dk1">
                  <a:lumMod val="80000"/>
                  <a:lumOff val="20000"/>
                </a:schemeClr>
              </a:solidFill>
              <a:latin typeface="+mn-ea"/>
              <a:sym typeface="+mn-ea"/>
            </a:endParaRPr>
          </a:p>
        </p:txBody>
      </p:sp>
      <p:sp>
        <p:nvSpPr>
          <p:cNvPr id="1048962"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64"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66"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68" name="文本框 8"/>
          <p:cNvSpPr txBox="1"/>
          <p:nvPr>
            <p:custDataLst>
              <p:tags r:id="rId12"/>
            </p:custDataLst>
          </p:nvPr>
        </p:nvSpPr>
        <p:spPr>
          <a:xfrm>
            <a:off x="2052599" y="2813970"/>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提高营销效率和效果</a:t>
            </a:r>
            <a:endParaRPr altLang="en-US" dirty="0" lang="zh-CN">
              <a:solidFill>
                <a:schemeClr val="dk1">
                  <a:lumMod val="80000"/>
                  <a:lumOff val="20000"/>
                </a:schemeClr>
              </a:solidFill>
              <a:latin typeface="+mn-ea"/>
              <a:sym typeface="+mn-ea"/>
            </a:endParaRPr>
          </a:p>
        </p:txBody>
      </p:sp>
      <p:sp>
        <p:nvSpPr>
          <p:cNvPr id="1048970"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72"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74"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76" name="文本框 12"/>
          <p:cNvSpPr txBox="1"/>
          <p:nvPr>
            <p:custDataLst>
              <p:tags r:id="rId16"/>
            </p:custDataLst>
          </p:nvPr>
        </p:nvSpPr>
        <p:spPr>
          <a:xfrm>
            <a:off x="2052599" y="5405192"/>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增强客户体验和忠诚度</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9010" name="标题 1"/>
          <p:cNvSpPr>
            <a:spLocks noGrp="1"/>
          </p:cNvSpPr>
          <p:nvPr>
            <p:ph type="title"/>
          </p:nvPr>
        </p:nvSpPr>
        <p:spPr/>
        <p:txBody>
          <a:bodyPr/>
          <a:p>
            <a:r>
              <a:rPr altLang="en-US" lang="zh-CN"/>
              <a:t>数字化营销的挑战</a:t>
            </a:r>
            <a:endParaRPr altLang="en-US" lang="zh-CN"/>
          </a:p>
        </p:txBody>
      </p:sp>
      <p:sp>
        <p:nvSpPr>
          <p:cNvPr id="1049012"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14"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016"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数据安全和隐私保护</a:t>
            </a:r>
            <a:endParaRPr altLang="en-US" dirty="0" sz="2000" lang="zh-CN" spc="150">
              <a:solidFill>
                <a:schemeClr val="tx1">
                  <a:lumMod val="85000"/>
                  <a:lumOff val="15000"/>
                </a:schemeClr>
              </a:solidFill>
              <a:latin typeface="+mn-ea"/>
              <a:sym typeface="+mn-ea"/>
            </a:endParaRPr>
          </a:p>
        </p:txBody>
      </p:sp>
      <p:sp>
        <p:nvSpPr>
          <p:cNvPr id="1049018"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20"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22"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适应不断变化的消费者行为</a:t>
            </a:r>
            <a:endParaRPr altLang="en-US" dirty="0" sz="2000" lang="zh-CN" spc="150">
              <a:solidFill>
                <a:schemeClr val="tx1">
                  <a:lumMod val="85000"/>
                  <a:lumOff val="15000"/>
                </a:schemeClr>
              </a:solidFill>
              <a:latin typeface="+mn-ea"/>
              <a:sym typeface="+mn-ea"/>
            </a:endParaRPr>
          </a:p>
        </p:txBody>
      </p:sp>
      <p:sp>
        <p:nvSpPr>
          <p:cNvPr id="1049024"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26"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28"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竞争激烈的市场环境</a:t>
            </a:r>
            <a:endParaRPr altLang="en-US" dirty="0" sz="2000" lang="zh-CN" spc="150">
              <a:solidFill>
                <a:schemeClr val="tx1">
                  <a:lumMod val="85000"/>
                  <a:lumOff val="15000"/>
                </a:schemeClr>
              </a:solidFill>
              <a:latin typeface="+mn-ea"/>
              <a:sym typeface="+mn-ea"/>
            </a:endParaRPr>
          </a:p>
        </p:txBody>
      </p:sp>
      <p:sp>
        <p:nvSpPr>
          <p:cNvPr id="1049030"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32"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34"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技术更新换代的成本压力</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068" name="标题"/>
          <p:cNvSpPr>
            <a:spLocks noGrp="1"/>
          </p:cNvSpPr>
          <p:nvPr>
            <p:ph type="title"/>
            <p:custDataLst>
              <p:tags r:id="rId1"/>
            </p:custDataLst>
          </p:nvPr>
        </p:nvSpPr>
        <p:spPr>
          <a:xfrm>
            <a:off x="835800" y="3148536"/>
            <a:ext cx="6477000" cy="1676364"/>
          </a:xfrm>
        </p:spPr>
        <p:txBody>
          <a:bodyPr/>
          <a:p>
            <a:r>
              <a:rPr altLang="en-US" dirty="0" lang="zh-CN"/>
              <a:t>餐饮业数字化营销策略</a:t>
            </a:r>
            <a:endParaRPr altLang="en-US" dirty="0" lang="zh-CN"/>
          </a:p>
        </p:txBody>
      </p:sp>
      <p:sp>
        <p:nvSpPr>
          <p:cNvPr id="1049070" name="节编号"/>
          <p:cNvSpPr>
            <a:spLocks noGrp="1"/>
          </p:cNvSpPr>
          <p:nvPr>
            <p:ph type="body" sz="quarter" idx="13"/>
            <p:custDataLst>
              <p:tags r:id="rId2"/>
            </p:custDataLst>
          </p:nvPr>
        </p:nvSpPr>
        <p:spPr>
          <a:xfrm>
            <a:off x="835800" y="1567800"/>
            <a:ext cx="6477000" cy="1224000"/>
          </a:xfrm>
        </p:spPr>
        <p:txBody>
          <a:bodyPr/>
          <a:p>
            <a:r>
              <a:rPr altLang="zh-CN" dirty="0" lang="en-US"/>
              <a:t>02</a:t>
            </a:r>
            <a:endParaRPr altLang="zh-CN" dirty="0" lang="en-US"/>
          </a:p>
        </p:txBody>
      </p:sp>
    </p:spTree>
    <p:custDataLst>
      <p:tags r:id="rId3"/>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104" name="标题 1"/>
          <p:cNvSpPr>
            <a:spLocks noGrp="1"/>
          </p:cNvSpPr>
          <p:nvPr>
            <p:ph type="title"/>
          </p:nvPr>
        </p:nvSpPr>
        <p:spPr/>
        <p:txBody>
          <a:bodyPr/>
          <a:p>
            <a:r>
              <a:rPr altLang="en-US" lang="zh-CN"/>
              <a:t>建立品牌形象</a:t>
            </a:r>
            <a:endParaRPr altLang="en-US" lang="zh-CN"/>
          </a:p>
        </p:txBody>
      </p:sp>
      <p:sp>
        <p:nvSpPr>
          <p:cNvPr id="1049106" name="五边形 30"/>
          <p:cNvSpPr/>
          <p:nvPr>
            <p:custDataLst>
              <p:tags r:id="rId1"/>
            </p:custDataLst>
          </p:nvPr>
        </p:nvSpPr>
        <p:spPr>
          <a:xfrm>
            <a:off x="838200" y="3218059"/>
            <a:ext cx="2787094" cy="113291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108" name="燕尾形 36"/>
          <p:cNvSpPr/>
          <p:nvPr>
            <p:custDataLst>
              <p:tags r:id="rId2"/>
            </p:custDataLst>
          </p:nvPr>
        </p:nvSpPr>
        <p:spPr>
          <a:xfrm>
            <a:off x="3342276" y="3218059"/>
            <a:ext cx="2787094" cy="113291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110" name="燕尾形 37"/>
          <p:cNvSpPr/>
          <p:nvPr>
            <p:custDataLst>
              <p:tags r:id="rId3"/>
            </p:custDataLst>
          </p:nvPr>
        </p:nvSpPr>
        <p:spPr>
          <a:xfrm>
            <a:off x="8350429" y="3218059"/>
            <a:ext cx="2787094" cy="113291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112" name="燕尾形 38"/>
          <p:cNvSpPr/>
          <p:nvPr>
            <p:custDataLst>
              <p:tags r:id="rId4"/>
            </p:custDataLst>
          </p:nvPr>
        </p:nvSpPr>
        <p:spPr>
          <a:xfrm>
            <a:off x="5846353" y="3218059"/>
            <a:ext cx="2787094" cy="113291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114" name="文本框 3"/>
          <p:cNvSpPr txBox="1"/>
          <p:nvPr>
            <p:custDataLst>
              <p:tags r:id="rId5"/>
            </p:custDataLst>
          </p:nvPr>
        </p:nvSpPr>
        <p:spPr>
          <a:xfrm>
            <a:off x="3283983"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品牌形象设计：统一的视觉识别系统，包括logo、店面装修、员工制服等</a:t>
            </a:r>
            <a:endParaRPr altLang="en-US" sz="1400" lang="zh-CN" spc="150">
              <a:solidFill>
                <a:schemeClr val="tx1"/>
              </a:solidFill>
              <a:effectLst/>
              <a:latin typeface="+mn-ea"/>
              <a:sym typeface="+mn-ea"/>
            </a:endParaRPr>
          </a:p>
        </p:txBody>
      </p:sp>
      <p:sp>
        <p:nvSpPr>
          <p:cNvPr id="1049116" name="文本框 6"/>
          <p:cNvSpPr txBox="1"/>
          <p:nvPr>
            <p:custDataLst>
              <p:tags r:id="rId6"/>
            </p:custDataLst>
          </p:nvPr>
        </p:nvSpPr>
        <p:spPr>
          <a:xfrm>
            <a:off x="838200"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品牌定位：明确品牌的核心价值和目标客户群体</a:t>
            </a:r>
            <a:endParaRPr altLang="en-US" dirty="0" sz="1400" lang="zh-CN" spc="150">
              <a:solidFill>
                <a:schemeClr val="tx1"/>
              </a:solidFill>
              <a:effectLst/>
              <a:latin typeface="+mn-ea"/>
              <a:sym typeface="+mn-ea"/>
            </a:endParaRPr>
          </a:p>
        </p:txBody>
      </p:sp>
      <p:sp>
        <p:nvSpPr>
          <p:cNvPr id="1049118" name="文本框 7"/>
          <p:cNvSpPr txBox="1"/>
          <p:nvPr>
            <p:custDataLst>
              <p:tags r:id="rId7"/>
            </p:custDataLst>
          </p:nvPr>
        </p:nvSpPr>
        <p:spPr>
          <a:xfrm>
            <a:off x="5844663"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品牌传播：利用数字化渠道进行品牌宣传和推广，如社交媒体、广告投放等</a:t>
            </a:r>
            <a:endParaRPr altLang="en-US" sz="1400" lang="zh-CN" spc="150">
              <a:solidFill>
                <a:schemeClr val="tx1"/>
              </a:solidFill>
              <a:effectLst/>
              <a:latin typeface="+mn-ea"/>
              <a:sym typeface="+mn-ea"/>
            </a:endParaRPr>
          </a:p>
        </p:txBody>
      </p:sp>
      <p:sp>
        <p:nvSpPr>
          <p:cNvPr id="1049120" name="文本框 8"/>
          <p:cNvSpPr txBox="1"/>
          <p:nvPr>
            <p:custDataLst>
              <p:tags r:id="rId8"/>
            </p:custDataLst>
          </p:nvPr>
        </p:nvSpPr>
        <p:spPr>
          <a:xfrm>
            <a:off x="8347895"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品牌口碑管理：通过优质服务和产品，提升客户满意度和口碑传播</a:t>
            </a:r>
            <a:endParaRPr altLang="en-US" sz="1400" lang="zh-CN" spc="150">
              <a:solidFill>
                <a:schemeClr val="tx1"/>
              </a:solidFill>
              <a:effectLst/>
              <a:latin typeface="+mn-ea"/>
              <a:sym typeface="+mn-ea"/>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154" name="标题 1"/>
          <p:cNvSpPr>
            <a:spLocks noGrp="1"/>
          </p:cNvSpPr>
          <p:nvPr>
            <p:ph type="title"/>
          </p:nvPr>
        </p:nvSpPr>
        <p:spPr/>
        <p:txBody>
          <a:bodyPr/>
          <a:p>
            <a:r>
              <a:rPr altLang="en-US" lang="zh-CN"/>
              <a:t>制定营销计划</a:t>
            </a:r>
            <a:endParaRPr altLang="en-US" lang="zh-CN"/>
          </a:p>
        </p:txBody>
      </p:sp>
      <p:sp>
        <p:nvSpPr>
          <p:cNvPr id="1049156" name="任意多边形 20"/>
          <p:cNvSpPr/>
          <p:nvPr>
            <p:custDataLst>
              <p:tags r:id="rId1"/>
            </p:custDataLst>
          </p:nvPr>
        </p:nvSpPr>
        <p:spPr>
          <a:xfrm rot="2700000">
            <a:off x="16759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158" name="文本框 24"/>
          <p:cNvSpPr txBox="1"/>
          <p:nvPr>
            <p:custDataLst>
              <p:tags r:id="rId2"/>
            </p:custDataLst>
          </p:nvPr>
        </p:nvSpPr>
        <p:spPr bwMode="auto">
          <a:xfrm>
            <a:off x="1317531"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目标市场分析：了解目标客户的需求和喜好，为营销策略提供依据。</a:t>
            </a:r>
            <a:endParaRPr altLang="en-US" dirty="0" sz="2000" lang="zh-CN" spc="150">
              <a:solidFill>
                <a:schemeClr val="tx1">
                  <a:lumMod val="75000"/>
                  <a:lumOff val="25000"/>
                </a:schemeClr>
              </a:solidFill>
              <a:latin typeface="+mn-ea"/>
              <a:sym typeface="+mn-ea"/>
            </a:endParaRPr>
          </a:p>
        </p:txBody>
      </p:sp>
      <p:sp>
        <p:nvSpPr>
          <p:cNvPr id="1049160" name="矩形 42"/>
          <p:cNvSpPr/>
          <p:nvPr>
            <p:custDataLst>
              <p:tags r:id="rId3"/>
            </p:custDataLst>
          </p:nvPr>
        </p:nvSpPr>
        <p:spPr>
          <a:xfrm>
            <a:off x="14505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162" name="任意多边形 18"/>
          <p:cNvSpPr/>
          <p:nvPr>
            <p:custDataLst>
              <p:tags r:id="rId4"/>
            </p:custDataLst>
          </p:nvPr>
        </p:nvSpPr>
        <p:spPr>
          <a:xfrm rot="5400000">
            <a:off x="41923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164" name="文本框 27"/>
          <p:cNvSpPr txBox="1"/>
          <p:nvPr>
            <p:custDataLst>
              <p:tags r:id="rId5"/>
            </p:custDataLst>
          </p:nvPr>
        </p:nvSpPr>
        <p:spPr bwMode="auto">
          <a:xfrm>
            <a:off x="3833239"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营销渠道选择：结合线上线下渠道，提高品牌知名度和客户粘性。</a:t>
            </a:r>
            <a:endParaRPr altLang="en-US" dirty="0" sz="2000" lang="zh-CN" spc="150">
              <a:solidFill>
                <a:schemeClr val="tx1">
                  <a:lumMod val="75000"/>
                  <a:lumOff val="25000"/>
                </a:schemeClr>
              </a:solidFill>
              <a:latin typeface="+mn-ea"/>
              <a:sym typeface="+mn-ea"/>
            </a:endParaRPr>
          </a:p>
        </p:txBody>
      </p:sp>
      <p:sp>
        <p:nvSpPr>
          <p:cNvPr id="1049166" name="矩形 43"/>
          <p:cNvSpPr/>
          <p:nvPr>
            <p:custDataLst>
              <p:tags r:id="rId6"/>
            </p:custDataLst>
          </p:nvPr>
        </p:nvSpPr>
        <p:spPr>
          <a:xfrm>
            <a:off x="39669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168" name="任意多边形 21"/>
          <p:cNvSpPr/>
          <p:nvPr>
            <p:custDataLst>
              <p:tags r:id="rId7"/>
            </p:custDataLst>
          </p:nvPr>
        </p:nvSpPr>
        <p:spPr>
          <a:xfrm rot="18900000" flipH="1">
            <a:off x="67080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170" name="文本框 30"/>
          <p:cNvSpPr txBox="1"/>
          <p:nvPr>
            <p:custDataLst>
              <p:tags r:id="rId8"/>
            </p:custDataLst>
          </p:nvPr>
        </p:nvSpPr>
        <p:spPr bwMode="auto">
          <a:xfrm>
            <a:off x="6349602"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营销活动策划：通过优惠促销、品酒会等形式吸引客户，提高销售额。</a:t>
            </a:r>
            <a:endParaRPr altLang="en-US" dirty="0" sz="2000" lang="zh-CN" spc="150">
              <a:solidFill>
                <a:schemeClr val="tx1">
                  <a:lumMod val="75000"/>
                  <a:lumOff val="25000"/>
                </a:schemeClr>
              </a:solidFill>
              <a:latin typeface="+mn-ea"/>
              <a:sym typeface="+mn-ea"/>
            </a:endParaRPr>
          </a:p>
        </p:txBody>
      </p:sp>
      <p:sp>
        <p:nvSpPr>
          <p:cNvPr id="1049172" name="矩形 44"/>
          <p:cNvSpPr/>
          <p:nvPr>
            <p:custDataLst>
              <p:tags r:id="rId9"/>
            </p:custDataLst>
          </p:nvPr>
        </p:nvSpPr>
        <p:spPr>
          <a:xfrm>
            <a:off x="6481973"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174" name="任意多边形 22"/>
          <p:cNvSpPr/>
          <p:nvPr>
            <p:custDataLst>
              <p:tags r:id="rId10"/>
            </p:custDataLst>
          </p:nvPr>
        </p:nvSpPr>
        <p:spPr>
          <a:xfrm rot="2700000" flipH="1" flipV="1">
            <a:off x="92237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176" name="文本框 33"/>
          <p:cNvSpPr txBox="1"/>
          <p:nvPr>
            <p:custDataLst>
              <p:tags r:id="rId11"/>
            </p:custDataLst>
          </p:nvPr>
        </p:nvSpPr>
        <p:spPr bwMode="auto">
          <a:xfrm>
            <a:off x="8865310"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营销效果评估：对营销活动进行跟踪分析，不断优化营销策略。</a:t>
            </a:r>
            <a:endParaRPr altLang="en-US" dirty="0" sz="2000" lang="zh-CN" spc="150">
              <a:solidFill>
                <a:schemeClr val="tx1">
                  <a:lumMod val="75000"/>
                  <a:lumOff val="25000"/>
                </a:schemeClr>
              </a:solidFill>
              <a:latin typeface="+mn-ea"/>
              <a:sym typeface="+mn-ea"/>
            </a:endParaRPr>
          </a:p>
        </p:txBody>
      </p:sp>
      <p:sp>
        <p:nvSpPr>
          <p:cNvPr id="1049178" name="矩形 45"/>
          <p:cNvSpPr/>
          <p:nvPr>
            <p:custDataLst>
              <p:tags r:id="rId12"/>
            </p:custDataLst>
          </p:nvPr>
        </p:nvSpPr>
        <p:spPr>
          <a:xfrm>
            <a:off x="89983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9212" name="标题 1"/>
          <p:cNvSpPr>
            <a:spLocks noGrp="1"/>
          </p:cNvSpPr>
          <p:nvPr>
            <p:ph type="title"/>
          </p:nvPr>
        </p:nvSpPr>
        <p:spPr/>
        <p:txBody>
          <a:bodyPr/>
          <a:p>
            <a:r>
              <a:rPr altLang="en-US" lang="zh-CN"/>
              <a:t>运用社交媒体</a:t>
            </a:r>
            <a:endParaRPr altLang="en-US" lang="zh-CN"/>
          </a:p>
        </p:txBody>
      </p:sp>
      <p:sp>
        <p:nvSpPr>
          <p:cNvPr id="1049214"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16"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18"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建立品牌形象：通过社交媒体展示品牌特色和文化，提高品牌知名度和美誉度。</a:t>
            </a:r>
            <a:endParaRPr altLang="en-US" dirty="0" sz="2000" lang="zh-CN" spc="150">
              <a:solidFill>
                <a:schemeClr val="tx1">
                  <a:lumMod val="85000"/>
                  <a:lumOff val="15000"/>
                </a:schemeClr>
              </a:solidFill>
              <a:latin typeface="+mn-ea"/>
              <a:sym typeface="+mn-ea"/>
            </a:endParaRPr>
          </a:p>
        </p:txBody>
      </p:sp>
      <p:sp>
        <p:nvSpPr>
          <p:cNvPr id="1049220"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22"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24"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互动营销：通过社交媒体平台发布互动性强的活动和优惠，吸引顾客参与和分享，提高用户粘性和口碑传播。</a:t>
            </a:r>
            <a:endParaRPr altLang="en-US" dirty="0" sz="2000" lang="zh-CN" spc="150">
              <a:solidFill>
                <a:schemeClr val="tx1">
                  <a:lumMod val="85000"/>
                  <a:lumOff val="15000"/>
                </a:schemeClr>
              </a:solidFill>
              <a:latin typeface="+mn-ea"/>
              <a:sym typeface="+mn-ea"/>
            </a:endParaRPr>
          </a:p>
        </p:txBody>
      </p:sp>
      <p:sp>
        <p:nvSpPr>
          <p:cNvPr id="1049226"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28"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30"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精准推广：利用社交媒体的大数据和用户画像功能，精准推送广告和优惠信息，提高转化率和营销效果。</a:t>
            </a:r>
            <a:endParaRPr altLang="en-US" dirty="0" sz="2000" lang="zh-CN" spc="150">
              <a:solidFill>
                <a:schemeClr val="tx1">
                  <a:lumMod val="85000"/>
                  <a:lumOff val="15000"/>
                </a:schemeClr>
              </a:solidFill>
              <a:latin typeface="+mn-ea"/>
              <a:sym typeface="+mn-ea"/>
            </a:endParaRPr>
          </a:p>
        </p:txBody>
      </p:sp>
      <p:sp>
        <p:nvSpPr>
          <p:cNvPr id="1049232"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34"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36"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跨界合作：与其他行业的品牌或意见领袖进行合作，共同开展营销活动和内容创作，扩大品牌影响力和受众范围。</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270" name="标题 1"/>
          <p:cNvSpPr>
            <a:spLocks noGrp="1"/>
          </p:cNvSpPr>
          <p:nvPr>
            <p:ph type="title"/>
          </p:nvPr>
        </p:nvSpPr>
        <p:spPr/>
        <p:txBody>
          <a:bodyPr/>
          <a:p>
            <a:r>
              <a:rPr altLang="en-US" lang="zh-CN"/>
              <a:t>开展线上活动</a:t>
            </a:r>
            <a:endParaRPr altLang="en-US" lang="zh-CN"/>
          </a:p>
        </p:txBody>
      </p:sp>
      <p:sp>
        <p:nvSpPr>
          <p:cNvPr id="1049272" name="五边形 16"/>
          <p:cNvSpPr/>
          <p:nvPr>
            <p:custDataLst>
              <p:tags r:id="rId1"/>
            </p:custDataLst>
          </p:nvPr>
        </p:nvSpPr>
        <p:spPr>
          <a:xfrm rot="16200000" flipH="1">
            <a:off x="7089075" y="1610071"/>
            <a:ext cx="820236" cy="238671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74" name="五边形 17"/>
          <p:cNvSpPr/>
          <p:nvPr>
            <p:custDataLst>
              <p:tags r:id="rId2"/>
            </p:custDataLst>
          </p:nvPr>
        </p:nvSpPr>
        <p:spPr>
          <a:xfrm rot="16200000" flipH="1">
            <a:off x="7109348"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76" name="任意多边形 18"/>
          <p:cNvSpPr/>
          <p:nvPr>
            <p:custDataLst>
              <p:tags r:id="rId3"/>
            </p:custDataLst>
          </p:nvPr>
        </p:nvSpPr>
        <p:spPr>
          <a:xfrm>
            <a:off x="6428049"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78" name="任意多边形 19"/>
          <p:cNvSpPr/>
          <p:nvPr>
            <p:custDataLst>
              <p:tags r:id="rId4"/>
            </p:custDataLst>
          </p:nvPr>
        </p:nvSpPr>
        <p:spPr>
          <a:xfrm flipV="1">
            <a:off x="6305796" y="1777170"/>
            <a:ext cx="2386711"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80" name="五边形 2"/>
          <p:cNvSpPr/>
          <p:nvPr>
            <p:custDataLst>
              <p:tags r:id="rId5"/>
            </p:custDataLst>
          </p:nvPr>
        </p:nvSpPr>
        <p:spPr>
          <a:xfrm rot="16200000" flipH="1">
            <a:off x="1620865" y="1610685"/>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82" name="五边形 3"/>
          <p:cNvSpPr/>
          <p:nvPr>
            <p:custDataLst>
              <p:tags r:id="rId6"/>
            </p:custDataLst>
          </p:nvPr>
        </p:nvSpPr>
        <p:spPr>
          <a:xfrm rot="16200000" flipH="1">
            <a:off x="1642367"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84" name="任意多边形 4"/>
          <p:cNvSpPr/>
          <p:nvPr>
            <p:custDataLst>
              <p:tags r:id="rId7"/>
            </p:custDataLst>
          </p:nvPr>
        </p:nvSpPr>
        <p:spPr>
          <a:xfrm>
            <a:off x="961067"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86" name="任意多边形 5"/>
          <p:cNvSpPr/>
          <p:nvPr>
            <p:custDataLst>
              <p:tags r:id="rId8"/>
            </p:custDataLst>
          </p:nvPr>
        </p:nvSpPr>
        <p:spPr>
          <a:xfrm flipV="1">
            <a:off x="838200" y="1777170"/>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8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961067"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优惠促销活动：通过线上平台推出优惠券、折扣等促销活动，吸引顾客消费。</a:t>
            </a:r>
            <a:endParaRPr altLang="en-US" baseline="0" b="0" cap="none" dirty="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29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28049" y="3070349"/>
            <a:ext cx="2141688" cy="1929628"/>
          </a:xfrm>
          <a:prstGeom prst="rect"/>
          <a:noFill/>
          <a:ln>
            <a:noFill/>
          </a:ln>
        </p:spPr>
        <p:txBody>
          <a:bodyPr wrap="square">
            <a:normAutofit fontScale="9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线上点餐活动：通过线上平台提供点餐服务，方便顾客随时随地订餐，提高顾客满意度。</a:t>
            </a:r>
            <a:endParaRPr dirty="0" sz="2000" err="1">
              <a:solidFill>
                <a:schemeClr val="tx1">
                  <a:lumMod val="75000"/>
                  <a:lumOff val="25000"/>
                </a:schemeClr>
              </a:solidFill>
              <a:latin typeface="+mn-ea"/>
              <a:ea typeface="+mn-ea"/>
              <a:cs typeface="+mn-ea"/>
              <a:sym typeface="+mn-lt"/>
            </a:endParaRPr>
          </a:p>
        </p:txBody>
      </p:sp>
      <p:sp>
        <p:nvSpPr>
          <p:cNvPr id="1049292" name="五边形 9"/>
          <p:cNvSpPr/>
          <p:nvPr>
            <p:custDataLst>
              <p:tags r:id="rId11"/>
            </p:custDataLst>
          </p:nvPr>
        </p:nvSpPr>
        <p:spPr>
          <a:xfrm rot="16200000" flipH="1">
            <a:off x="4425312" y="1622972"/>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94" name="五边形 10"/>
          <p:cNvSpPr/>
          <p:nvPr>
            <p:custDataLst>
              <p:tags r:id="rId12"/>
            </p:custDataLst>
          </p:nvPr>
        </p:nvSpPr>
        <p:spPr>
          <a:xfrm rot="16200000" flipH="1">
            <a:off x="4446199" y="4281207"/>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96" name="任意多边形 11"/>
          <p:cNvSpPr/>
          <p:nvPr>
            <p:custDataLst>
              <p:tags r:id="rId13"/>
            </p:custDataLst>
          </p:nvPr>
        </p:nvSpPr>
        <p:spPr>
          <a:xfrm>
            <a:off x="3764900" y="2401951"/>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298" name="任意多边形 12"/>
          <p:cNvSpPr/>
          <p:nvPr>
            <p:custDataLst>
              <p:tags r:id="rId14"/>
            </p:custDataLst>
          </p:nvPr>
        </p:nvSpPr>
        <p:spPr>
          <a:xfrm flipV="1">
            <a:off x="3642647" y="1790072"/>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00" name="五边形 23"/>
          <p:cNvSpPr/>
          <p:nvPr>
            <p:custDataLst>
              <p:tags r:id="rId15"/>
            </p:custDataLst>
          </p:nvPr>
        </p:nvSpPr>
        <p:spPr>
          <a:xfrm rot="16200000" flipH="1">
            <a:off x="9751610" y="1646931"/>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02" name="五边形 24"/>
          <p:cNvSpPr/>
          <p:nvPr>
            <p:custDataLst>
              <p:tags r:id="rId16"/>
            </p:custDataLst>
          </p:nvPr>
        </p:nvSpPr>
        <p:spPr>
          <a:xfrm rot="16200000" flipH="1">
            <a:off x="9772498" y="4303937"/>
            <a:ext cx="779748" cy="214308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04" name="任意多边形 25"/>
          <p:cNvSpPr/>
          <p:nvPr>
            <p:custDataLst>
              <p:tags r:id="rId17"/>
            </p:custDataLst>
          </p:nvPr>
        </p:nvSpPr>
        <p:spPr>
          <a:xfrm>
            <a:off x="9090584" y="2425910"/>
            <a:ext cx="2143084"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06" name="任意多边形 26"/>
          <p:cNvSpPr/>
          <p:nvPr>
            <p:custDataLst>
              <p:tags r:id="rId18"/>
            </p:custDataLst>
          </p:nvPr>
        </p:nvSpPr>
        <p:spPr>
          <a:xfrm flipV="1">
            <a:off x="8968945" y="1814031"/>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0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091198" y="310598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err="1">
                <a:solidFill>
                  <a:schemeClr val="tx1">
                    <a:lumMod val="75000"/>
                    <a:lumOff val="25000"/>
                  </a:schemeClr>
                </a:solidFill>
                <a:latin typeface="+mn-ea"/>
                <a:ea typeface="+mn-ea"/>
                <a:cs typeface="+mn-ea"/>
                <a:sym typeface="+mn-lt"/>
              </a:rPr>
              <a:t>线上会员活动：推出线上会员卡，提供会员专享优惠和服务，增加顾客忠诚度。</a:t>
            </a:r>
            <a:endParaRPr dirty="0" err="1">
              <a:solidFill>
                <a:schemeClr val="tx1">
                  <a:lumMod val="75000"/>
                  <a:lumOff val="25000"/>
                </a:schemeClr>
              </a:solidFill>
              <a:latin typeface="+mn-ea"/>
              <a:ea typeface="+mn-ea"/>
              <a:cs typeface="+mn-ea"/>
              <a:sym typeface="+mn-lt"/>
            </a:endParaRPr>
          </a:p>
        </p:txBody>
      </p:sp>
      <p:sp>
        <p:nvSpPr>
          <p:cNvPr id="104931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764900" y="3082021"/>
            <a:ext cx="2141688" cy="1929628"/>
          </a:xfrm>
          <a:prstGeom prst="rect"/>
          <a:noFill/>
          <a:ln>
            <a:noFill/>
          </a:ln>
        </p:spPr>
        <p:txBody>
          <a:bodyPr wrap="square">
            <a:normAutofit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lang="zh-CN">
                <a:solidFill>
                  <a:schemeClr val="tx1">
                    <a:lumMod val="75000"/>
                    <a:lumOff val="25000"/>
                  </a:schemeClr>
                </a:solidFill>
                <a:latin typeface="+mn-ea"/>
                <a:ea typeface="+mn-ea"/>
                <a:cs typeface="+mn-ea"/>
                <a:sym typeface="+mn-lt"/>
              </a:rPr>
              <a:t>品酒会活动：在线上平台举办品酒会，邀请顾客参加，提高品牌知名度和美誉度。</a:t>
            </a:r>
            <a:endParaRPr altLang="en-US" dirty="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344" name="标题"/>
          <p:cNvSpPr>
            <a:spLocks noGrp="1"/>
          </p:cNvSpPr>
          <p:nvPr>
            <p:ph type="title"/>
            <p:custDataLst>
              <p:tags r:id="rId1"/>
            </p:custDataLst>
          </p:nvPr>
        </p:nvSpPr>
        <p:spPr>
          <a:xfrm>
            <a:off x="835800" y="3148536"/>
            <a:ext cx="6477000" cy="1676364"/>
          </a:xfrm>
        </p:spPr>
        <p:txBody>
          <a:bodyPr/>
          <a:p>
            <a:r>
              <a:rPr altLang="en-US" dirty="0" lang="zh-CN"/>
              <a:t>数字化营销工具</a:t>
            </a:r>
            <a:endParaRPr altLang="en-US" dirty="0" lang="zh-CN"/>
          </a:p>
        </p:txBody>
      </p:sp>
      <p:sp>
        <p:nvSpPr>
          <p:cNvPr id="1049346" name="节编号"/>
          <p:cNvSpPr>
            <a:spLocks noGrp="1"/>
          </p:cNvSpPr>
          <p:nvPr>
            <p:ph type="body" sz="quarter" idx="13"/>
            <p:custDataLst>
              <p:tags r:id="rId2"/>
            </p:custDataLst>
          </p:nvPr>
        </p:nvSpPr>
        <p:spPr>
          <a:xfrm>
            <a:off x="835800" y="1567800"/>
            <a:ext cx="6477000" cy="1224000"/>
          </a:xfrm>
        </p:spPr>
        <p:txBody>
          <a:bodyPr/>
          <a:p>
            <a:r>
              <a:rPr altLang="zh-CN" dirty="0" lang="en-US"/>
              <a:t>03</a:t>
            </a:r>
            <a:endParaRPr altLang="zh-CN" dirty="0" lang="en-US"/>
          </a:p>
        </p:txBody>
      </p:sp>
    </p:spTree>
    <p:custDataLst>
      <p:tags r:id="rId3"/>
    </p:custData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380" name="标题 1"/>
          <p:cNvSpPr>
            <a:spLocks noGrp="1"/>
          </p:cNvSpPr>
          <p:nvPr>
            <p:ph type="title"/>
          </p:nvPr>
        </p:nvSpPr>
        <p:spPr/>
        <p:txBody>
          <a:bodyPr/>
          <a:p>
            <a:r>
              <a:rPr altLang="en-US" lang="zh-CN"/>
              <a:t>搜索引擎优化（SEO）</a:t>
            </a:r>
            <a:endParaRPr altLang="en-US" lang="zh-CN"/>
          </a:p>
        </p:txBody>
      </p:sp>
      <p:sp>
        <p:nvSpPr>
          <p:cNvPr id="1049382" name="正文"/>
          <p:cNvSpPr txBox="1"/>
          <p:nvPr>
            <p:custDataLst>
              <p:tags r:id="rId1"/>
            </p:custDataLst>
          </p:nvPr>
        </p:nvSpPr>
        <p:spPr>
          <a:xfrm>
            <a:off x="2383176" y="1364400"/>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定义：搜索引擎优化（SEO）是一种通过优化网站内容和结构，提高网站在搜索引擎结果页排名的方法。</a:t>
            </a:r>
            <a:endParaRPr altLang="en-US" dirty="0" sz="1200" lang="zh-CN" spc="150">
              <a:solidFill>
                <a:schemeClr val="tx1">
                  <a:lumMod val="65000"/>
                  <a:lumOff val="35000"/>
                </a:schemeClr>
              </a:solidFill>
              <a:latin typeface="+mn-ea"/>
              <a:sym typeface="+mn-ea"/>
            </a:endParaRPr>
          </a:p>
        </p:txBody>
      </p:sp>
      <p:sp>
        <p:nvSpPr>
          <p:cNvPr id="1049384" name="正文"/>
          <p:cNvSpPr txBox="1"/>
          <p:nvPr>
            <p:custDataLst>
              <p:tags r:id="rId2"/>
            </p:custDataLst>
          </p:nvPr>
        </p:nvSpPr>
        <p:spPr>
          <a:xfrm>
            <a:off x="2383176" y="2641578"/>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目的：提高网站流量，吸引潜在客户，增加销售额。</a:t>
            </a:r>
            <a:endParaRPr altLang="en-US" dirty="0" sz="1200" lang="zh-CN" spc="150">
              <a:solidFill>
                <a:schemeClr val="tx1">
                  <a:lumMod val="65000"/>
                  <a:lumOff val="35000"/>
                </a:schemeClr>
              </a:solidFill>
              <a:latin typeface="+mn-ea"/>
              <a:sym typeface="+mn-ea"/>
            </a:endParaRPr>
          </a:p>
        </p:txBody>
      </p:sp>
      <p:sp>
        <p:nvSpPr>
          <p:cNvPr id="1049386" name="正文"/>
          <p:cNvSpPr txBox="1"/>
          <p:nvPr>
            <p:custDataLst>
              <p:tags r:id="rId3"/>
            </p:custDataLst>
          </p:nvPr>
        </p:nvSpPr>
        <p:spPr>
          <a:xfrm>
            <a:off x="2383176" y="3918755"/>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关键因素：关键词选择、网站结构、内容质量、外部链接等。</a:t>
            </a:r>
            <a:endParaRPr altLang="en-US" dirty="0" sz="1200" lang="zh-CN" spc="150">
              <a:solidFill>
                <a:schemeClr val="tx1">
                  <a:lumMod val="65000"/>
                  <a:lumOff val="35000"/>
                </a:schemeClr>
              </a:solidFill>
              <a:latin typeface="+mn-ea"/>
              <a:sym typeface="+mn-ea"/>
            </a:endParaRPr>
          </a:p>
        </p:txBody>
      </p:sp>
      <p:sp>
        <p:nvSpPr>
          <p:cNvPr id="1049388" name="正文"/>
          <p:cNvSpPr txBox="1"/>
          <p:nvPr>
            <p:custDataLst>
              <p:tags r:id="rId4"/>
            </p:custDataLst>
          </p:nvPr>
        </p:nvSpPr>
        <p:spPr>
          <a:xfrm>
            <a:off x="2383176" y="5195933"/>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实施步骤：进行关键词研究、优化网站结构、创建高质量内容、建立外部链接等。</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422" name="标题 1"/>
          <p:cNvSpPr>
            <a:spLocks noGrp="1"/>
          </p:cNvSpPr>
          <p:nvPr>
            <p:ph type="title"/>
          </p:nvPr>
        </p:nvSpPr>
        <p:spPr/>
        <p:txBody>
          <a:bodyPr/>
          <a:p>
            <a:r>
              <a:rPr altLang="en-US" lang="zh-CN"/>
              <a:t>电子邮件营销</a:t>
            </a:r>
            <a:endParaRPr altLang="en-US" lang="zh-CN"/>
          </a:p>
        </p:txBody>
      </p:sp>
      <p:sp>
        <p:nvSpPr>
          <p:cNvPr id="1049424" name="矩形 5"/>
          <p:cNvSpPr/>
          <p:nvPr>
            <p:custDataLst>
              <p:tags r:id="rId1"/>
            </p:custDataLst>
          </p:nvPr>
        </p:nvSpPr>
        <p:spPr>
          <a:xfrm>
            <a:off x="838200"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426" name="矩形 10"/>
          <p:cNvSpPr/>
          <p:nvPr>
            <p:custDataLst>
              <p:tags r:id="rId2"/>
            </p:custDataLst>
          </p:nvPr>
        </p:nvSpPr>
        <p:spPr>
          <a:xfrm>
            <a:off x="117814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428" name="TextBox 2"/>
          <p:cNvSpPr txBox="1"/>
          <p:nvPr>
            <p:custDataLst>
              <p:tags r:id="rId3"/>
            </p:custDataLst>
          </p:nvPr>
        </p:nvSpPr>
        <p:spPr>
          <a:xfrm>
            <a:off x="986772"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lang="zh-CN" spc="150">
                <a:solidFill>
                  <a:schemeClr val="dk1">
                    <a:lumMod val="80000"/>
                    <a:lumOff val="20000"/>
                  </a:schemeClr>
                </a:solidFill>
                <a:latin typeface="+mn-ea"/>
                <a:cs typeface="微软雅黑" panose="020B0503020204020204" pitchFamily="34" charset="-122"/>
                <a:sym typeface="Arial" panose="02080604020202020204" pitchFamily="34" charset="0"/>
              </a:rPr>
              <a:t>定义：通过电子邮件向目标客户发送营销信息的一种方式</a:t>
            </a:r>
            <a:endParaRPr altLang="en-US" dirty="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430" name="矩形 6"/>
          <p:cNvSpPr/>
          <p:nvPr>
            <p:custDataLst>
              <p:tags r:id="rId4"/>
            </p:custDataLst>
          </p:nvPr>
        </p:nvSpPr>
        <p:spPr>
          <a:xfrm>
            <a:off x="3521057"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432" name="矩形 11"/>
          <p:cNvSpPr/>
          <p:nvPr>
            <p:custDataLst>
              <p:tags r:id="rId5"/>
            </p:custDataLst>
          </p:nvPr>
        </p:nvSpPr>
        <p:spPr>
          <a:xfrm>
            <a:off x="3879342"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434" name="TextBox 2"/>
          <p:cNvSpPr txBox="1"/>
          <p:nvPr>
            <p:custDataLst>
              <p:tags r:id="rId6"/>
            </p:custDataLst>
          </p:nvPr>
        </p:nvSpPr>
        <p:spPr>
          <a:xfrm>
            <a:off x="3669017"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lang="zh-CN" spc="150">
                <a:solidFill>
                  <a:schemeClr val="dk1">
                    <a:lumMod val="80000"/>
                    <a:lumOff val="20000"/>
                  </a:schemeClr>
                </a:solidFill>
                <a:latin typeface="+mn-ea"/>
                <a:cs typeface="微软雅黑" panose="020B0503020204020204" pitchFamily="34" charset="-122"/>
                <a:sym typeface="Arial" panose="02080604020202020204" pitchFamily="34" charset="0"/>
              </a:rPr>
              <a:t>优势：覆盖面广，成本低，精准度高，互动性强</a:t>
            </a:r>
            <a:endParaRPr altLang="en-US" dirty="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436" name="矩形 33"/>
          <p:cNvSpPr/>
          <p:nvPr>
            <p:custDataLst>
              <p:tags r:id="rId7"/>
            </p:custDataLst>
          </p:nvPr>
        </p:nvSpPr>
        <p:spPr>
          <a:xfrm>
            <a:off x="6199634"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438" name="矩形 37"/>
          <p:cNvSpPr/>
          <p:nvPr>
            <p:custDataLst>
              <p:tags r:id="rId8"/>
            </p:custDataLst>
          </p:nvPr>
        </p:nvSpPr>
        <p:spPr>
          <a:xfrm>
            <a:off x="6539576"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440" name="TextBox 2"/>
          <p:cNvSpPr txBox="1"/>
          <p:nvPr>
            <p:custDataLst>
              <p:tags r:id="rId9"/>
            </p:custDataLst>
          </p:nvPr>
        </p:nvSpPr>
        <p:spPr>
          <a:xfrm>
            <a:off x="6348206"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lang="zh-CN" spc="150">
                <a:solidFill>
                  <a:schemeClr val="dk1">
                    <a:lumMod val="80000"/>
                    <a:lumOff val="20000"/>
                  </a:schemeClr>
                </a:solidFill>
                <a:latin typeface="+mn-ea"/>
                <a:cs typeface="微软雅黑" panose="020B0503020204020204" pitchFamily="34" charset="-122"/>
                <a:sym typeface="Arial" panose="02080604020202020204" pitchFamily="34" charset="0"/>
              </a:rPr>
              <a:t>适用场景：新品推广，活动通知，会员营销等</a:t>
            </a:r>
            <a:endParaRPr altLang="en-US" dirty="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442" name="矩形 34"/>
          <p:cNvSpPr/>
          <p:nvPr>
            <p:custDataLst>
              <p:tags r:id="rId10"/>
            </p:custDataLst>
          </p:nvPr>
        </p:nvSpPr>
        <p:spPr>
          <a:xfrm>
            <a:off x="8872708"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444" name="矩形 38"/>
          <p:cNvSpPr/>
          <p:nvPr>
            <p:custDataLst>
              <p:tags r:id="rId11"/>
            </p:custDataLst>
          </p:nvPr>
        </p:nvSpPr>
        <p:spPr>
          <a:xfrm>
            <a:off x="923099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446" name="TextBox 2"/>
          <p:cNvSpPr txBox="1"/>
          <p:nvPr>
            <p:custDataLst>
              <p:tags r:id="rId12"/>
            </p:custDataLst>
          </p:nvPr>
        </p:nvSpPr>
        <p:spPr>
          <a:xfrm>
            <a:off x="9021280" y="3068798"/>
            <a:ext cx="2184713" cy="1764137"/>
          </a:xfrm>
          <a:prstGeom prst="rect"/>
          <a:noFill/>
        </p:spPr>
        <p:txBody>
          <a:bodyPr rtlCol="0" wrap="square">
            <a:normAutofit fontScale="9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注意事项：避免过度推送，尊重用户隐私，设计吸引人的邮件内容</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480" name="标题 1"/>
          <p:cNvSpPr>
            <a:spLocks noGrp="1"/>
          </p:cNvSpPr>
          <p:nvPr>
            <p:ph type="title"/>
          </p:nvPr>
        </p:nvSpPr>
        <p:spPr/>
        <p:txBody>
          <a:bodyPr/>
          <a:p>
            <a:r>
              <a:rPr altLang="en-US" lang="zh-CN"/>
              <a:t>社交媒体广告</a:t>
            </a:r>
            <a:endParaRPr altLang="en-US" lang="zh-CN"/>
          </a:p>
        </p:txBody>
      </p:sp>
      <p:sp>
        <p:nvSpPr>
          <p:cNvPr id="1049482"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84"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486"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定义：通过社交媒体平台向目标受众投放广告</a:t>
            </a:r>
            <a:endParaRPr altLang="en-US" dirty="0" sz="2000" lang="zh-CN" spc="150">
              <a:solidFill>
                <a:schemeClr val="tx1">
                  <a:lumMod val="85000"/>
                  <a:lumOff val="15000"/>
                </a:schemeClr>
              </a:solidFill>
              <a:latin typeface="+mn-ea"/>
              <a:sym typeface="+mn-ea"/>
            </a:endParaRPr>
          </a:p>
        </p:txBody>
      </p:sp>
      <p:sp>
        <p:nvSpPr>
          <p:cNvPr id="1049488"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90"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92"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优势：精准定位、互动性强、传播速度快</a:t>
            </a:r>
            <a:endParaRPr altLang="en-US" dirty="0" sz="2000" lang="zh-CN" spc="150">
              <a:solidFill>
                <a:schemeClr val="tx1">
                  <a:lumMod val="85000"/>
                  <a:lumOff val="15000"/>
                </a:schemeClr>
              </a:solidFill>
              <a:latin typeface="+mn-ea"/>
              <a:sym typeface="+mn-ea"/>
            </a:endParaRPr>
          </a:p>
        </p:txBody>
      </p:sp>
      <p:sp>
        <p:nvSpPr>
          <p:cNvPr id="1049494"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96"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98"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常见形式：图文广告、视频广告、动态广告等</a:t>
            </a:r>
            <a:endParaRPr altLang="en-US" dirty="0" sz="2000" lang="zh-CN" spc="150">
              <a:solidFill>
                <a:schemeClr val="tx1">
                  <a:lumMod val="85000"/>
                  <a:lumOff val="15000"/>
                </a:schemeClr>
              </a:solidFill>
              <a:latin typeface="+mn-ea"/>
              <a:sym typeface="+mn-ea"/>
            </a:endParaRPr>
          </a:p>
        </p:txBody>
      </p:sp>
      <p:sp>
        <p:nvSpPr>
          <p:cNvPr id="1049500"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02"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04"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案例分析：某餐厅通过社交媒体广告成功吸引年轻消费者并提升销售额</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538" name="标题 1"/>
          <p:cNvSpPr>
            <a:spLocks noGrp="1"/>
          </p:cNvSpPr>
          <p:nvPr>
            <p:ph type="title"/>
          </p:nvPr>
        </p:nvSpPr>
        <p:spPr/>
        <p:txBody>
          <a:bodyPr/>
          <a:p>
            <a:r>
              <a:rPr altLang="en-US" lang="zh-CN"/>
              <a:t>内容营销</a:t>
            </a:r>
            <a:endParaRPr altLang="en-US" lang="zh-CN"/>
          </a:p>
        </p:txBody>
      </p:sp>
      <p:sp>
        <p:nvSpPr>
          <p:cNvPr id="1049540" name="正文"/>
          <p:cNvSpPr txBox="1"/>
          <p:nvPr>
            <p:custDataLst>
              <p:tags r:id="rId1"/>
            </p:custDataLst>
          </p:nvPr>
        </p:nvSpPr>
        <p:spPr>
          <a:xfrm>
            <a:off x="2383176" y="1364400"/>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定义：通过创造和分享有价值的内容来吸引目标客户，提高品牌知名度和销售量。</a:t>
            </a:r>
            <a:endParaRPr altLang="en-US" dirty="0" sz="1200" lang="zh-CN" spc="150">
              <a:solidFill>
                <a:schemeClr val="tx1">
                  <a:lumMod val="65000"/>
                  <a:lumOff val="35000"/>
                </a:schemeClr>
              </a:solidFill>
              <a:latin typeface="+mn-ea"/>
              <a:sym typeface="+mn-ea"/>
            </a:endParaRPr>
          </a:p>
        </p:txBody>
      </p:sp>
      <p:sp>
        <p:nvSpPr>
          <p:cNvPr id="1049542" name="正文"/>
          <p:cNvSpPr txBox="1"/>
          <p:nvPr>
            <p:custDataLst>
              <p:tags r:id="rId2"/>
            </p:custDataLst>
          </p:nvPr>
        </p:nvSpPr>
        <p:spPr>
          <a:xfrm>
            <a:off x="2383176" y="2641578"/>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工具：博客、社交媒体、电子邮件、视频等。</a:t>
            </a:r>
            <a:endParaRPr altLang="en-US" dirty="0" sz="1200" lang="zh-CN" spc="150">
              <a:solidFill>
                <a:schemeClr val="tx1">
                  <a:lumMod val="65000"/>
                  <a:lumOff val="35000"/>
                </a:schemeClr>
              </a:solidFill>
              <a:latin typeface="+mn-ea"/>
              <a:sym typeface="+mn-ea"/>
            </a:endParaRPr>
          </a:p>
        </p:txBody>
      </p:sp>
      <p:sp>
        <p:nvSpPr>
          <p:cNvPr id="1049544" name="正文"/>
          <p:cNvSpPr txBox="1"/>
          <p:nvPr>
            <p:custDataLst>
              <p:tags r:id="rId3"/>
            </p:custDataLst>
          </p:nvPr>
        </p:nvSpPr>
        <p:spPr>
          <a:xfrm>
            <a:off x="2383176" y="3918755"/>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目的：建立品牌信誉和信任，促进口碑传播，提高转化率。</a:t>
            </a:r>
            <a:endParaRPr altLang="en-US" dirty="0" sz="1200" lang="zh-CN" spc="150">
              <a:solidFill>
                <a:schemeClr val="tx1">
                  <a:lumMod val="65000"/>
                  <a:lumOff val="35000"/>
                </a:schemeClr>
              </a:solidFill>
              <a:latin typeface="+mn-ea"/>
              <a:sym typeface="+mn-ea"/>
            </a:endParaRPr>
          </a:p>
        </p:txBody>
      </p:sp>
      <p:sp>
        <p:nvSpPr>
          <p:cNvPr id="1049546" name="正文"/>
          <p:cNvSpPr txBox="1"/>
          <p:nvPr>
            <p:custDataLst>
              <p:tags r:id="rId4"/>
            </p:custDataLst>
          </p:nvPr>
        </p:nvSpPr>
        <p:spPr>
          <a:xfrm>
            <a:off x="2383176" y="5195933"/>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实施步骤：确定目标受众、创造有价值的内容、选择合适的渠道发布内容、跟踪和优化内容营销效果。</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580" name="标题"/>
          <p:cNvSpPr>
            <a:spLocks noGrp="1"/>
          </p:cNvSpPr>
          <p:nvPr>
            <p:ph type="title"/>
            <p:custDataLst>
              <p:tags r:id="rId1"/>
            </p:custDataLst>
          </p:nvPr>
        </p:nvSpPr>
        <p:spPr>
          <a:xfrm>
            <a:off x="835800" y="3148536"/>
            <a:ext cx="6477000" cy="1676364"/>
          </a:xfrm>
        </p:spPr>
        <p:txBody>
          <a:bodyPr/>
          <a:p>
            <a:r>
              <a:rPr altLang="en-US" dirty="0" lang="zh-CN"/>
              <a:t>数字化营销案例分析</a:t>
            </a:r>
            <a:endParaRPr altLang="en-US" dirty="0" lang="zh-CN"/>
          </a:p>
        </p:txBody>
      </p:sp>
      <p:sp>
        <p:nvSpPr>
          <p:cNvPr id="1049582" name="节编号"/>
          <p:cNvSpPr>
            <a:spLocks noGrp="1"/>
          </p:cNvSpPr>
          <p:nvPr>
            <p:ph type="body" sz="quarter" idx="13"/>
            <p:custDataLst>
              <p:tags r:id="rId2"/>
            </p:custDataLst>
          </p:nvPr>
        </p:nvSpPr>
        <p:spPr>
          <a:xfrm>
            <a:off x="835800" y="1567800"/>
            <a:ext cx="6477000" cy="1224000"/>
          </a:xfrm>
        </p:spPr>
        <p:txBody>
          <a:bodyPr/>
          <a:p>
            <a:r>
              <a:rPr altLang="zh-CN" dirty="0" lang="en-US"/>
              <a:t>04</a:t>
            </a:r>
            <a:endParaRPr altLang="zh-CN" dirty="0" lang="en-US"/>
          </a:p>
        </p:txBody>
      </p:sp>
    </p:spTree>
    <p:custDataLst>
      <p:tags r:id="rId3"/>
    </p:custData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616" name="标题 1"/>
          <p:cNvSpPr>
            <a:spLocks noGrp="1"/>
          </p:cNvSpPr>
          <p:nvPr>
            <p:ph type="title"/>
          </p:nvPr>
        </p:nvSpPr>
        <p:spPr/>
        <p:txBody>
          <a:bodyPr/>
          <a:p>
            <a:r>
              <a:rPr altLang="en-US" lang="zh-CN"/>
              <a:t>成功的数字化营销案例</a:t>
            </a:r>
            <a:endParaRPr altLang="en-US" lang="zh-CN"/>
          </a:p>
        </p:txBody>
      </p:sp>
      <p:sp>
        <p:nvSpPr>
          <p:cNvPr id="1049618"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麦当劳：通过数字化营销吸引年轻消费者，推出AR滤镜活动，提高品牌知名度和销售额。</a:t>
            </a:r>
            <a:endParaRPr altLang="en-US" dirty="0" sz="1200" lang="zh-CN" spc="150">
              <a:solidFill>
                <a:schemeClr val="tx1">
                  <a:lumMod val="65000"/>
                  <a:lumOff val="35000"/>
                </a:schemeClr>
              </a:solidFill>
              <a:latin typeface="+mn-ea"/>
              <a:sym typeface="+mn-ea"/>
            </a:endParaRPr>
          </a:p>
        </p:txBody>
      </p:sp>
      <p:sp>
        <p:nvSpPr>
          <p:cNvPr id="1049620"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星巴克：利用社交媒体和移动应用推广新品，与顾客建立情感联系，提升品牌忠诚度。</a:t>
            </a:r>
            <a:endParaRPr altLang="en-US" dirty="0" sz="1200" lang="zh-CN" spc="150">
              <a:solidFill>
                <a:schemeClr val="tx1">
                  <a:lumMod val="65000"/>
                  <a:lumOff val="35000"/>
                </a:schemeClr>
              </a:solidFill>
              <a:latin typeface="+mn-ea"/>
              <a:sym typeface="+mn-ea"/>
            </a:endParaRPr>
          </a:p>
        </p:txBody>
      </p:sp>
      <p:sp>
        <p:nvSpPr>
          <p:cNvPr id="1049622"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必胜客：通过与游戏公司合作，推出游戏化营销活动，吸引年轻玩家，增加品牌曝光度。</a:t>
            </a:r>
            <a:endParaRPr altLang="en-US" dirty="0" sz="1200" lang="zh-CN" spc="150">
              <a:solidFill>
                <a:schemeClr val="tx1">
                  <a:lumMod val="65000"/>
                  <a:lumOff val="35000"/>
                </a:schemeClr>
              </a:solidFill>
              <a:latin typeface="+mn-ea"/>
              <a:sym typeface="+mn-ea"/>
            </a:endParaRPr>
          </a:p>
        </p:txBody>
      </p:sp>
      <p:sp>
        <p:nvSpPr>
          <p:cNvPr id="1049624"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肯德基：利用大数据分析消费者行为，精准推送优惠券和个性化广告，提高转化率和顾客满意度。</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658" name="标题 1"/>
          <p:cNvSpPr>
            <a:spLocks noGrp="1"/>
          </p:cNvSpPr>
          <p:nvPr>
            <p:ph type="title"/>
          </p:nvPr>
        </p:nvSpPr>
        <p:spPr/>
        <p:txBody>
          <a:bodyPr/>
          <a:p>
            <a:r>
              <a:rPr altLang="en-US" lang="zh-CN"/>
              <a:t>失败的数字化营销案例</a:t>
            </a:r>
            <a:endParaRPr altLang="en-US" lang="zh-CN"/>
          </a:p>
        </p:txBody>
      </p:sp>
      <p:sp>
        <p:nvSpPr>
          <p:cNvPr id="1049660" name="矩形 5"/>
          <p:cNvSpPr/>
          <p:nvPr>
            <p:custDataLst>
              <p:tags r:id="rId1"/>
            </p:custDataLst>
          </p:nvPr>
        </p:nvSpPr>
        <p:spPr>
          <a:xfrm>
            <a:off x="838200"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662" name="矩形 10"/>
          <p:cNvSpPr/>
          <p:nvPr>
            <p:custDataLst>
              <p:tags r:id="rId2"/>
            </p:custDataLst>
          </p:nvPr>
        </p:nvSpPr>
        <p:spPr>
          <a:xfrm>
            <a:off x="117814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664" name="TextBox 2"/>
          <p:cNvSpPr txBox="1"/>
          <p:nvPr>
            <p:custDataLst>
              <p:tags r:id="rId3"/>
            </p:custDataLst>
          </p:nvPr>
        </p:nvSpPr>
        <p:spPr>
          <a:xfrm>
            <a:off x="986772"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案例名称：麦当劳“巨无霸”营销</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666" name="矩形 6"/>
          <p:cNvSpPr/>
          <p:nvPr>
            <p:custDataLst>
              <p:tags r:id="rId4"/>
            </p:custDataLst>
          </p:nvPr>
        </p:nvSpPr>
        <p:spPr>
          <a:xfrm>
            <a:off x="3521057"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668" name="矩形 11"/>
          <p:cNvSpPr/>
          <p:nvPr>
            <p:custDataLst>
              <p:tags r:id="rId5"/>
            </p:custDataLst>
          </p:nvPr>
        </p:nvSpPr>
        <p:spPr>
          <a:xfrm>
            <a:off x="3879342"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670" name="TextBox 2"/>
          <p:cNvSpPr txBox="1"/>
          <p:nvPr>
            <p:custDataLst>
              <p:tags r:id="rId6"/>
            </p:custDataLst>
          </p:nvPr>
        </p:nvSpPr>
        <p:spPr>
          <a:xfrm>
            <a:off x="3669017" y="3068798"/>
            <a:ext cx="2184713" cy="1764137"/>
          </a:xfrm>
          <a:prstGeom prst="rect"/>
          <a:noFill/>
        </p:spPr>
        <p:txBody>
          <a:bodyPr rtlCol="0" wrap="square">
            <a:normAutofit lnSpcReduction="1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失败原因：目标受众定位不准确，缺乏创意和吸引力</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672" name="矩形 33"/>
          <p:cNvSpPr/>
          <p:nvPr>
            <p:custDataLst>
              <p:tags r:id="rId7"/>
            </p:custDataLst>
          </p:nvPr>
        </p:nvSpPr>
        <p:spPr>
          <a:xfrm>
            <a:off x="6199634"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674" name="矩形 37"/>
          <p:cNvSpPr/>
          <p:nvPr>
            <p:custDataLst>
              <p:tags r:id="rId8"/>
            </p:custDataLst>
          </p:nvPr>
        </p:nvSpPr>
        <p:spPr>
          <a:xfrm>
            <a:off x="6539576"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676" name="TextBox 2"/>
          <p:cNvSpPr txBox="1"/>
          <p:nvPr>
            <p:custDataLst>
              <p:tags r:id="rId9"/>
            </p:custDataLst>
          </p:nvPr>
        </p:nvSpPr>
        <p:spPr>
          <a:xfrm>
            <a:off x="6348206"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案例名称：必胜客“披萨侠”营销</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678" name="矩形 34"/>
          <p:cNvSpPr/>
          <p:nvPr>
            <p:custDataLst>
              <p:tags r:id="rId10"/>
            </p:custDataLst>
          </p:nvPr>
        </p:nvSpPr>
        <p:spPr>
          <a:xfrm>
            <a:off x="8872708"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680" name="矩形 38"/>
          <p:cNvSpPr/>
          <p:nvPr>
            <p:custDataLst>
              <p:tags r:id="rId11"/>
            </p:custDataLst>
          </p:nvPr>
        </p:nvSpPr>
        <p:spPr>
          <a:xfrm>
            <a:off x="923099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682" name="TextBox 2"/>
          <p:cNvSpPr txBox="1"/>
          <p:nvPr>
            <p:custDataLst>
              <p:tags r:id="rId12"/>
            </p:custDataLst>
          </p:nvPr>
        </p:nvSpPr>
        <p:spPr>
          <a:xfrm>
            <a:off x="9021280"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失败原因：营销活动与品牌形象不符，缺乏有效推广和执行力</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716" name="标题 1"/>
          <p:cNvSpPr>
            <a:spLocks noGrp="1"/>
          </p:cNvSpPr>
          <p:nvPr>
            <p:ph type="title"/>
          </p:nvPr>
        </p:nvSpPr>
        <p:spPr/>
        <p:txBody>
          <a:bodyPr/>
          <a:p>
            <a:r>
              <a:rPr altLang="en-US" lang="zh-CN"/>
              <a:t>从案例中学习经验教训</a:t>
            </a:r>
            <a:endParaRPr altLang="en-US" lang="zh-CN"/>
          </a:p>
        </p:txBody>
      </p:sp>
      <p:sp>
        <p:nvSpPr>
          <p:cNvPr id="1049718" name="任意多边形 20"/>
          <p:cNvSpPr/>
          <p:nvPr>
            <p:custDataLst>
              <p:tags r:id="rId1"/>
            </p:custDataLst>
          </p:nvPr>
        </p:nvSpPr>
        <p:spPr>
          <a:xfrm rot="2700000">
            <a:off x="16759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720" name="文本框 24"/>
          <p:cNvSpPr txBox="1"/>
          <p:nvPr>
            <p:custDataLst>
              <p:tags r:id="rId2"/>
            </p:custDataLst>
          </p:nvPr>
        </p:nvSpPr>
        <p:spPr bwMode="auto">
          <a:xfrm>
            <a:off x="1317531"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案例一：某餐厅利用社交媒体进行数字化营销，成功吸引大量年轻顾客，提高了品牌知名度和销售额。</a:t>
            </a:r>
            <a:endParaRPr altLang="en-US" dirty="0" lang="zh-CN" spc="150">
              <a:solidFill>
                <a:schemeClr val="tx1">
                  <a:lumMod val="75000"/>
                  <a:lumOff val="25000"/>
                </a:schemeClr>
              </a:solidFill>
              <a:latin typeface="+mn-ea"/>
              <a:sym typeface="+mn-ea"/>
            </a:endParaRPr>
          </a:p>
        </p:txBody>
      </p:sp>
      <p:sp>
        <p:nvSpPr>
          <p:cNvPr id="1049722" name="矩形 42"/>
          <p:cNvSpPr/>
          <p:nvPr>
            <p:custDataLst>
              <p:tags r:id="rId3"/>
            </p:custDataLst>
          </p:nvPr>
        </p:nvSpPr>
        <p:spPr>
          <a:xfrm>
            <a:off x="14505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724" name="任意多边形 18"/>
          <p:cNvSpPr/>
          <p:nvPr>
            <p:custDataLst>
              <p:tags r:id="rId4"/>
            </p:custDataLst>
          </p:nvPr>
        </p:nvSpPr>
        <p:spPr>
          <a:xfrm rot="5400000">
            <a:off x="41923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726" name="文本框 27"/>
          <p:cNvSpPr txBox="1"/>
          <p:nvPr>
            <p:custDataLst>
              <p:tags r:id="rId5"/>
            </p:custDataLst>
          </p:nvPr>
        </p:nvSpPr>
        <p:spPr bwMode="auto">
          <a:xfrm>
            <a:off x="3833239" y="3113403"/>
            <a:ext cx="2008977" cy="3064097"/>
          </a:xfrm>
          <a:prstGeom prst="rect"/>
          <a:noFill/>
        </p:spPr>
        <p:txBody>
          <a:bodyPr anchor="t" anchorCtr="0" bIns="45720" lIns="91440" rIns="91440" rtlCol="0" tIns="45720" vert="horz" wrap="square">
            <a:normAutofit fontScale="95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案例二：某连锁咖啡品牌通过数据分析精准定位目标客户，推出个性化优惠活动，有效提升了客户复购率和满意度。</a:t>
            </a:r>
            <a:endParaRPr altLang="en-US" dirty="0" sz="2000" lang="zh-CN" spc="150">
              <a:solidFill>
                <a:schemeClr val="tx1">
                  <a:lumMod val="75000"/>
                  <a:lumOff val="25000"/>
                </a:schemeClr>
              </a:solidFill>
              <a:latin typeface="+mn-ea"/>
              <a:sym typeface="+mn-ea"/>
            </a:endParaRPr>
          </a:p>
        </p:txBody>
      </p:sp>
      <p:sp>
        <p:nvSpPr>
          <p:cNvPr id="1049728" name="矩形 43"/>
          <p:cNvSpPr/>
          <p:nvPr>
            <p:custDataLst>
              <p:tags r:id="rId6"/>
            </p:custDataLst>
          </p:nvPr>
        </p:nvSpPr>
        <p:spPr>
          <a:xfrm>
            <a:off x="39669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730" name="任意多边形 21"/>
          <p:cNvSpPr/>
          <p:nvPr>
            <p:custDataLst>
              <p:tags r:id="rId7"/>
            </p:custDataLst>
          </p:nvPr>
        </p:nvSpPr>
        <p:spPr>
          <a:xfrm rot="18900000" flipH="1">
            <a:off x="67080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732" name="文本框 30"/>
          <p:cNvSpPr txBox="1"/>
          <p:nvPr>
            <p:custDataLst>
              <p:tags r:id="rId8"/>
            </p:custDataLst>
          </p:nvPr>
        </p:nvSpPr>
        <p:spPr bwMode="auto">
          <a:xfrm>
            <a:off x="6349602" y="3113403"/>
            <a:ext cx="2008977" cy="3064097"/>
          </a:xfrm>
          <a:prstGeom prst="rect"/>
          <a:noFill/>
        </p:spPr>
        <p:txBody>
          <a:bodyPr anchor="t" anchorCtr="0" bIns="45720" lIns="91440" rIns="91440" rtlCol="0" tIns="45720" vert="horz" wrap="square">
            <a:normAutofit fontScale="95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案例三：某小吃店利用短视频平台进行宣传推广，通过创意短视频吸引了大量网友关注，从而带动了线下门店的客流量。</a:t>
            </a:r>
            <a:endParaRPr altLang="en-US" dirty="0" sz="2000" lang="zh-CN" spc="150">
              <a:solidFill>
                <a:schemeClr val="tx1">
                  <a:lumMod val="75000"/>
                  <a:lumOff val="25000"/>
                </a:schemeClr>
              </a:solidFill>
              <a:latin typeface="+mn-ea"/>
              <a:sym typeface="+mn-ea"/>
            </a:endParaRPr>
          </a:p>
        </p:txBody>
      </p:sp>
      <p:sp>
        <p:nvSpPr>
          <p:cNvPr id="1049734" name="矩形 44"/>
          <p:cNvSpPr/>
          <p:nvPr>
            <p:custDataLst>
              <p:tags r:id="rId9"/>
            </p:custDataLst>
          </p:nvPr>
        </p:nvSpPr>
        <p:spPr>
          <a:xfrm>
            <a:off x="6481973"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736" name="任意多边形 22"/>
          <p:cNvSpPr/>
          <p:nvPr>
            <p:custDataLst>
              <p:tags r:id="rId10"/>
            </p:custDataLst>
          </p:nvPr>
        </p:nvSpPr>
        <p:spPr>
          <a:xfrm rot="2700000" flipH="1" flipV="1">
            <a:off x="92237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738" name="文本框 33"/>
          <p:cNvSpPr txBox="1"/>
          <p:nvPr>
            <p:custDataLst>
              <p:tags r:id="rId11"/>
            </p:custDataLst>
          </p:nvPr>
        </p:nvSpPr>
        <p:spPr bwMode="auto">
          <a:xfrm>
            <a:off x="8865310" y="3113403"/>
            <a:ext cx="2008977" cy="3064097"/>
          </a:xfrm>
          <a:prstGeom prst="rect"/>
          <a:noFill/>
        </p:spPr>
        <p:txBody>
          <a:bodyPr anchor="t" anchorCtr="0" bIns="45720" lIns="91440" rIns="91440" rtlCol="0" tIns="45720" vert="horz" wrap="square">
            <a:normAutofit fontScale="9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案例四：某火锅品牌通过与网红合作进行直播带货，成功吸引了大量粉丝关注并购买，提高了品牌知名度和销售额。</a:t>
            </a:r>
            <a:endParaRPr altLang="en-US" dirty="0" sz="2000" lang="zh-CN" spc="150">
              <a:solidFill>
                <a:schemeClr val="tx1">
                  <a:lumMod val="75000"/>
                  <a:lumOff val="25000"/>
                </a:schemeClr>
              </a:solidFill>
              <a:latin typeface="+mn-ea"/>
              <a:sym typeface="+mn-ea"/>
            </a:endParaRPr>
          </a:p>
        </p:txBody>
      </p:sp>
      <p:sp>
        <p:nvSpPr>
          <p:cNvPr id="1049740" name="矩形 45"/>
          <p:cNvSpPr/>
          <p:nvPr>
            <p:custDataLst>
              <p:tags r:id="rId12"/>
            </p:custDataLst>
          </p:nvPr>
        </p:nvSpPr>
        <p:spPr>
          <a:xfrm>
            <a:off x="89983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49774" name="标题"/>
          <p:cNvSpPr>
            <a:spLocks noGrp="1"/>
          </p:cNvSpPr>
          <p:nvPr>
            <p:ph type="title"/>
            <p:custDataLst>
              <p:tags r:id="rId1"/>
            </p:custDataLst>
          </p:nvPr>
        </p:nvSpPr>
        <p:spPr>
          <a:xfrm>
            <a:off x="835800" y="3148536"/>
            <a:ext cx="6477000" cy="1676364"/>
          </a:xfrm>
        </p:spPr>
        <p:txBody>
          <a:bodyPr/>
          <a:p>
            <a:r>
              <a:rPr altLang="en-US" dirty="0" lang="zh-CN"/>
              <a:t>未来数字化营销趋势</a:t>
            </a:r>
            <a:endParaRPr altLang="en-US" dirty="0" lang="zh-CN"/>
          </a:p>
        </p:txBody>
      </p:sp>
      <p:sp>
        <p:nvSpPr>
          <p:cNvPr id="1049776" name="节编号"/>
          <p:cNvSpPr>
            <a:spLocks noGrp="1"/>
          </p:cNvSpPr>
          <p:nvPr>
            <p:ph type="body" sz="quarter" idx="13"/>
            <p:custDataLst>
              <p:tags r:id="rId2"/>
            </p:custDataLst>
          </p:nvPr>
        </p:nvSpPr>
        <p:spPr>
          <a:xfrm>
            <a:off x="835800" y="1567800"/>
            <a:ext cx="6477000" cy="1224000"/>
          </a:xfrm>
        </p:spPr>
        <p:txBody>
          <a:bodyPr/>
          <a:p>
            <a:r>
              <a:rPr altLang="zh-CN" dirty="0" lang="en-US"/>
              <a:t>05</a:t>
            </a:r>
            <a:endParaRPr altLang="zh-CN" dirty="0" lang="en-US"/>
          </a:p>
        </p:txBody>
      </p:sp>
    </p:spTree>
    <p:custDataLst>
      <p:tags r:id="rId3"/>
    </p:custData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49810" name="标题 1"/>
          <p:cNvSpPr>
            <a:spLocks noGrp="1"/>
          </p:cNvSpPr>
          <p:nvPr>
            <p:ph type="title"/>
          </p:nvPr>
        </p:nvSpPr>
        <p:spPr/>
        <p:txBody>
          <a:bodyPr/>
          <a:p>
            <a:r>
              <a:rPr altLang="en-US" lang="zh-CN"/>
              <a:t>个性化营销</a:t>
            </a:r>
            <a:endParaRPr altLang="en-US" lang="zh-CN"/>
          </a:p>
        </p:txBody>
      </p:sp>
      <p:sp>
        <p:nvSpPr>
          <p:cNvPr id="1049812" name="椭圆 262"/>
          <p:cNvSpPr/>
          <p:nvPr>
            <p:custDataLst>
              <p:tags r:id="rId1"/>
            </p:custDataLst>
          </p:nvPr>
        </p:nvSpPr>
        <p:spPr>
          <a:xfrm>
            <a:off x="2569289" y="4012839"/>
            <a:ext cx="7052933" cy="1845208"/>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814" name="椭圆 263"/>
          <p:cNvSpPr/>
          <p:nvPr>
            <p:custDataLst>
              <p:tags r:id="rId2"/>
            </p:custDataLst>
          </p:nvPr>
        </p:nvSpPr>
        <p:spPr>
          <a:xfrm>
            <a:off x="3386278" y="4089901"/>
            <a:ext cx="5347427" cy="1584600"/>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816" name="椭圆 264"/>
          <p:cNvSpPr/>
          <p:nvPr>
            <p:custDataLst>
              <p:tags r:id="rId3"/>
            </p:custDataLst>
          </p:nvPr>
        </p:nvSpPr>
        <p:spPr>
          <a:xfrm>
            <a:off x="4151266" y="4316703"/>
            <a:ext cx="3816590" cy="1130968"/>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818" name="椭圆 265"/>
          <p:cNvSpPr/>
          <p:nvPr>
            <p:custDataLst>
              <p:tags r:id="rId4"/>
            </p:custDataLst>
          </p:nvPr>
        </p:nvSpPr>
        <p:spPr>
          <a:xfrm>
            <a:off x="4797840" y="4508420"/>
            <a:ext cx="2523202" cy="747699"/>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820" name="椭圆 266"/>
          <p:cNvSpPr/>
          <p:nvPr>
            <p:custDataLst>
              <p:tags r:id="rId5"/>
            </p:custDataLst>
          </p:nvPr>
        </p:nvSpPr>
        <p:spPr>
          <a:xfrm>
            <a:off x="5460703" y="4704523"/>
            <a:ext cx="1451358" cy="430080"/>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5" name="直接连接符 267"/>
          <p:cNvCxnSpPr>
            <a:cxnSpLocks/>
          </p:cNvCxnSpPr>
          <p:nvPr>
            <p:custDataLst>
              <p:tags r:id="rId6"/>
            </p:custDataLst>
          </p:nvPr>
        </p:nvCxnSpPr>
        <p:spPr>
          <a:xfrm>
            <a:off x="3005977" y="4633099"/>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822" name="椭圆 268"/>
          <p:cNvSpPr/>
          <p:nvPr>
            <p:custDataLst>
              <p:tags r:id="rId7"/>
            </p:custDataLst>
          </p:nvPr>
        </p:nvSpPr>
        <p:spPr>
          <a:xfrm flipV="1">
            <a:off x="2918264" y="4454539"/>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824" name="椭圆 269"/>
          <p:cNvSpPr/>
          <p:nvPr>
            <p:custDataLst>
              <p:tags r:id="rId8"/>
            </p:custDataLst>
          </p:nvPr>
        </p:nvSpPr>
        <p:spPr>
          <a:xfrm flipV="1">
            <a:off x="2958361" y="4495263"/>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826" name="椭圆 270"/>
          <p:cNvSpPr/>
          <p:nvPr>
            <p:custDataLst>
              <p:tags r:id="rId9"/>
            </p:custDataLst>
          </p:nvPr>
        </p:nvSpPr>
        <p:spPr>
          <a:xfrm flipV="1">
            <a:off x="7719953" y="3673889"/>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7" name="直接连接符 271"/>
          <p:cNvCxnSpPr>
            <a:cxnSpLocks/>
          </p:cNvCxnSpPr>
          <p:nvPr>
            <p:custDataLst>
              <p:tags r:id="rId10"/>
            </p:custDataLst>
          </p:nvPr>
        </p:nvCxnSpPr>
        <p:spPr>
          <a:xfrm>
            <a:off x="7770702" y="3784157"/>
            <a:ext cx="0" cy="184520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828" name="椭圆 272"/>
          <p:cNvSpPr/>
          <p:nvPr>
            <p:custDataLst>
              <p:tags r:id="rId11"/>
            </p:custDataLst>
          </p:nvPr>
        </p:nvSpPr>
        <p:spPr>
          <a:xfrm flipV="1">
            <a:off x="4099264" y="3553596"/>
            <a:ext cx="371599" cy="371588"/>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9" name="直接连接符 273"/>
          <p:cNvCxnSpPr>
            <a:cxnSpLocks/>
          </p:cNvCxnSpPr>
          <p:nvPr>
            <p:custDataLst>
              <p:tags r:id="rId12"/>
            </p:custDataLst>
          </p:nvPr>
        </p:nvCxnSpPr>
        <p:spPr>
          <a:xfrm>
            <a:off x="4284089" y="3955825"/>
            <a:ext cx="0" cy="97500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41" name="直接连接符 274"/>
          <p:cNvCxnSpPr>
            <a:cxnSpLocks/>
          </p:cNvCxnSpPr>
          <p:nvPr>
            <p:custDataLst>
              <p:tags r:id="rId13"/>
            </p:custDataLst>
          </p:nvPr>
        </p:nvCxnSpPr>
        <p:spPr>
          <a:xfrm>
            <a:off x="7090922" y="3656346"/>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830" name="椭圆 275"/>
          <p:cNvSpPr/>
          <p:nvPr>
            <p:custDataLst>
              <p:tags r:id="rId14"/>
            </p:custDataLst>
          </p:nvPr>
        </p:nvSpPr>
        <p:spPr>
          <a:xfrm flipV="1">
            <a:off x="7003209" y="3477786"/>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832" name="椭圆 276"/>
          <p:cNvSpPr/>
          <p:nvPr>
            <p:custDataLst>
              <p:tags r:id="rId15"/>
            </p:custDataLst>
          </p:nvPr>
        </p:nvSpPr>
        <p:spPr>
          <a:xfrm flipV="1">
            <a:off x="7043306" y="3518510"/>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834" name="椭圆 277"/>
          <p:cNvSpPr/>
          <p:nvPr>
            <p:custDataLst>
              <p:tags r:id="rId16"/>
            </p:custDataLst>
          </p:nvPr>
        </p:nvSpPr>
        <p:spPr>
          <a:xfrm flipV="1">
            <a:off x="3858052" y="4302920"/>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3" name="直接连接符 278"/>
          <p:cNvCxnSpPr>
            <a:cxnSpLocks/>
          </p:cNvCxnSpPr>
          <p:nvPr>
            <p:custDataLst>
              <p:tags r:id="rId17"/>
            </p:custDataLst>
          </p:nvPr>
        </p:nvCxnSpPr>
        <p:spPr>
          <a:xfrm>
            <a:off x="3908800" y="4413188"/>
            <a:ext cx="0" cy="1066940"/>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836" name="椭圆 279"/>
          <p:cNvSpPr/>
          <p:nvPr>
            <p:custDataLst>
              <p:tags r:id="rId18"/>
            </p:custDataLst>
          </p:nvPr>
        </p:nvSpPr>
        <p:spPr>
          <a:xfrm flipV="1">
            <a:off x="8431686" y="4529096"/>
            <a:ext cx="253121" cy="253113"/>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5" name="直接连接符 280"/>
          <p:cNvCxnSpPr>
            <a:cxnSpLocks/>
          </p:cNvCxnSpPr>
          <p:nvPr>
            <p:custDataLst>
              <p:tags r:id="rId19"/>
            </p:custDataLst>
          </p:nvPr>
        </p:nvCxnSpPr>
        <p:spPr>
          <a:xfrm>
            <a:off x="8556991" y="4809779"/>
            <a:ext cx="0" cy="39582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838" name="椭圆 281"/>
          <p:cNvSpPr/>
          <p:nvPr>
            <p:custDataLst>
              <p:tags r:id="rId20"/>
            </p:custDataLst>
          </p:nvPr>
        </p:nvSpPr>
        <p:spPr>
          <a:xfrm flipV="1">
            <a:off x="4999581" y="4827948"/>
            <a:ext cx="313537" cy="31352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7" name="直接连接符 282"/>
          <p:cNvCxnSpPr>
            <a:cxnSpLocks/>
          </p:cNvCxnSpPr>
          <p:nvPr>
            <p:custDataLst>
              <p:tags r:id="rId21"/>
            </p:custDataLst>
          </p:nvPr>
        </p:nvCxnSpPr>
        <p:spPr>
          <a:xfrm>
            <a:off x="5153706" y="5191333"/>
            <a:ext cx="0" cy="69262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840" name="图形 15"/>
          <p:cNvSpPr/>
          <p:nvPr>
            <p:custDataLst>
              <p:tags r:id="rId22"/>
            </p:custDataLst>
          </p:nvPr>
        </p:nvSpPr>
        <p:spPr>
          <a:xfrm>
            <a:off x="5064113" y="4894986"/>
            <a:ext cx="179281" cy="174691"/>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842" name="图形 19"/>
          <p:cNvSpPr/>
          <p:nvPr>
            <p:custDataLst>
              <p:tags r:id="rId23"/>
            </p:custDataLst>
          </p:nvPr>
        </p:nvSpPr>
        <p:spPr>
          <a:xfrm>
            <a:off x="8496845" y="4599893"/>
            <a:ext cx="122781" cy="11056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844" name="图形 27"/>
          <p:cNvSpPr/>
          <p:nvPr>
            <p:custDataLst>
              <p:tags r:id="rId24"/>
            </p:custDataLst>
          </p:nvPr>
        </p:nvSpPr>
        <p:spPr>
          <a:xfrm>
            <a:off x="4198255" y="3672635"/>
            <a:ext cx="173631" cy="13354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846" name="任意多边形: 形状 286"/>
          <p:cNvSpPr/>
          <p:nvPr>
            <p:custDataLst>
              <p:tags r:id="rId25"/>
            </p:custDataLst>
          </p:nvPr>
        </p:nvSpPr>
        <p:spPr>
          <a:xfrm>
            <a:off x="5451932" y="3623767"/>
            <a:ext cx="1287612" cy="1287618"/>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848" name="正文"/>
          <p:cNvSpPr txBox="1"/>
          <p:nvPr>
            <p:custDataLst>
              <p:tags r:id="rId26"/>
            </p:custDataLst>
          </p:nvPr>
        </p:nvSpPr>
        <p:spPr>
          <a:xfrm>
            <a:off x="838200" y="3693311"/>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定义：根据消费者偏好和需求，提供定制化的产品或服务</a:t>
            </a:r>
            <a:endParaRPr altLang="en-US" dirty="0" sz="1200" lang="zh-CN" spc="150">
              <a:solidFill>
                <a:schemeClr val="tx1">
                  <a:lumMod val="65000"/>
                  <a:lumOff val="35000"/>
                </a:schemeClr>
              </a:solidFill>
              <a:latin typeface="+mn-ea"/>
              <a:sym typeface="+mn-ea"/>
            </a:endParaRPr>
          </a:p>
        </p:txBody>
      </p:sp>
      <p:sp>
        <p:nvSpPr>
          <p:cNvPr id="1049850" name="正文"/>
          <p:cNvSpPr txBox="1"/>
          <p:nvPr>
            <p:custDataLst>
              <p:tags r:id="rId27"/>
            </p:custDataLst>
          </p:nvPr>
        </p:nvSpPr>
        <p:spPr>
          <a:xfrm>
            <a:off x="9285014" y="3693311"/>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未来发展：随着技术的进步，个性化营销将更加精准和智能化</a:t>
            </a:r>
            <a:endParaRPr altLang="en-US" dirty="0" sz="1200" lang="zh-CN" spc="150">
              <a:solidFill>
                <a:schemeClr val="tx1">
                  <a:lumMod val="65000"/>
                  <a:lumOff val="35000"/>
                </a:schemeClr>
              </a:solidFill>
              <a:latin typeface="+mn-ea"/>
              <a:sym typeface="+mn-ea"/>
            </a:endParaRPr>
          </a:p>
        </p:txBody>
      </p:sp>
      <p:sp>
        <p:nvSpPr>
          <p:cNvPr id="1049852" name="正文"/>
          <p:cNvSpPr txBox="1"/>
          <p:nvPr>
            <p:custDataLst>
              <p:tags r:id="rId28"/>
            </p:custDataLst>
          </p:nvPr>
        </p:nvSpPr>
        <p:spPr>
          <a:xfrm>
            <a:off x="7026390" y="1657730"/>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技术支持：大数据、人工智能和云计算等技术</a:t>
            </a:r>
            <a:endParaRPr altLang="en-US" dirty="0" sz="1200" lang="zh-CN" spc="150">
              <a:solidFill>
                <a:schemeClr val="tx1">
                  <a:lumMod val="65000"/>
                  <a:lumOff val="35000"/>
                </a:schemeClr>
              </a:solidFill>
              <a:latin typeface="+mn-ea"/>
              <a:sym typeface="+mn-ea"/>
            </a:endParaRPr>
          </a:p>
        </p:txBody>
      </p:sp>
      <p:sp>
        <p:nvSpPr>
          <p:cNvPr id="1049854" name="正文"/>
          <p:cNvSpPr txBox="1"/>
          <p:nvPr>
            <p:custDataLst>
              <p:tags r:id="rId29"/>
            </p:custDataLst>
          </p:nvPr>
        </p:nvSpPr>
        <p:spPr>
          <a:xfrm>
            <a:off x="3096824" y="1657730"/>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优势：提高客户满意度和忠诚度，增加销售额和市场份额</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49888" name="标题 1"/>
          <p:cNvSpPr>
            <a:spLocks noGrp="1"/>
          </p:cNvSpPr>
          <p:nvPr>
            <p:ph type="title"/>
          </p:nvPr>
        </p:nvSpPr>
        <p:spPr/>
        <p:txBody>
          <a:bodyPr/>
          <a:p>
            <a:r>
              <a:rPr altLang="en-US" lang="zh-CN"/>
              <a:t>数据驱动的营销策略</a:t>
            </a:r>
            <a:endParaRPr altLang="en-US" lang="zh-CN"/>
          </a:p>
        </p:txBody>
      </p:sp>
      <p:sp>
        <p:nvSpPr>
          <p:cNvPr id="1049890" name="任意多边形 20"/>
          <p:cNvSpPr/>
          <p:nvPr>
            <p:custDataLst>
              <p:tags r:id="rId1"/>
            </p:custDataLst>
          </p:nvPr>
        </p:nvSpPr>
        <p:spPr>
          <a:xfrm rot="2700000">
            <a:off x="16759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892" name="文本框 24"/>
          <p:cNvSpPr txBox="1"/>
          <p:nvPr>
            <p:custDataLst>
              <p:tags r:id="rId2"/>
            </p:custDataLst>
          </p:nvPr>
        </p:nvSpPr>
        <p:spPr bwMode="auto">
          <a:xfrm>
            <a:off x="1317531"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数据收集和分析：了解客户需求，优化产品和服务</a:t>
            </a:r>
            <a:endParaRPr altLang="en-US" dirty="0" sz="2000" lang="zh-CN" spc="150">
              <a:solidFill>
                <a:schemeClr val="tx1">
                  <a:lumMod val="75000"/>
                  <a:lumOff val="25000"/>
                </a:schemeClr>
              </a:solidFill>
              <a:latin typeface="+mn-ea"/>
              <a:sym typeface="+mn-ea"/>
            </a:endParaRPr>
          </a:p>
        </p:txBody>
      </p:sp>
      <p:sp>
        <p:nvSpPr>
          <p:cNvPr id="1049894" name="矩形 42"/>
          <p:cNvSpPr/>
          <p:nvPr>
            <p:custDataLst>
              <p:tags r:id="rId3"/>
            </p:custDataLst>
          </p:nvPr>
        </p:nvSpPr>
        <p:spPr>
          <a:xfrm>
            <a:off x="14505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896" name="任意多边形 18"/>
          <p:cNvSpPr/>
          <p:nvPr>
            <p:custDataLst>
              <p:tags r:id="rId4"/>
            </p:custDataLst>
          </p:nvPr>
        </p:nvSpPr>
        <p:spPr>
          <a:xfrm rot="5400000">
            <a:off x="41923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898" name="文本框 27"/>
          <p:cNvSpPr txBox="1"/>
          <p:nvPr>
            <p:custDataLst>
              <p:tags r:id="rId5"/>
            </p:custDataLst>
          </p:nvPr>
        </p:nvSpPr>
        <p:spPr bwMode="auto">
          <a:xfrm>
            <a:off x="3833239"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个性化推荐：根据用户喜好和行为，提供定制化推荐</a:t>
            </a:r>
            <a:endParaRPr altLang="en-US" dirty="0" sz="2000" lang="zh-CN" spc="150">
              <a:solidFill>
                <a:schemeClr val="tx1">
                  <a:lumMod val="75000"/>
                  <a:lumOff val="25000"/>
                </a:schemeClr>
              </a:solidFill>
              <a:latin typeface="+mn-ea"/>
              <a:sym typeface="+mn-ea"/>
            </a:endParaRPr>
          </a:p>
        </p:txBody>
      </p:sp>
      <p:sp>
        <p:nvSpPr>
          <p:cNvPr id="1049900" name="矩形 43"/>
          <p:cNvSpPr/>
          <p:nvPr>
            <p:custDataLst>
              <p:tags r:id="rId6"/>
            </p:custDataLst>
          </p:nvPr>
        </p:nvSpPr>
        <p:spPr>
          <a:xfrm>
            <a:off x="39669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902" name="任意多边形 21"/>
          <p:cNvSpPr/>
          <p:nvPr>
            <p:custDataLst>
              <p:tags r:id="rId7"/>
            </p:custDataLst>
          </p:nvPr>
        </p:nvSpPr>
        <p:spPr>
          <a:xfrm rot="18900000" flipH="1">
            <a:off x="67080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904" name="文本框 30"/>
          <p:cNvSpPr txBox="1"/>
          <p:nvPr>
            <p:custDataLst>
              <p:tags r:id="rId8"/>
            </p:custDataLst>
          </p:nvPr>
        </p:nvSpPr>
        <p:spPr bwMode="auto">
          <a:xfrm>
            <a:off x="6349602"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社交媒体营销：利用社交平台，扩大品牌知名度和影响力</a:t>
            </a:r>
            <a:endParaRPr altLang="en-US" dirty="0" sz="2000" lang="zh-CN" spc="150">
              <a:solidFill>
                <a:schemeClr val="tx1">
                  <a:lumMod val="75000"/>
                  <a:lumOff val="25000"/>
                </a:schemeClr>
              </a:solidFill>
              <a:latin typeface="+mn-ea"/>
              <a:sym typeface="+mn-ea"/>
            </a:endParaRPr>
          </a:p>
        </p:txBody>
      </p:sp>
      <p:sp>
        <p:nvSpPr>
          <p:cNvPr id="1049906" name="矩形 44"/>
          <p:cNvSpPr/>
          <p:nvPr>
            <p:custDataLst>
              <p:tags r:id="rId9"/>
            </p:custDataLst>
          </p:nvPr>
        </p:nvSpPr>
        <p:spPr>
          <a:xfrm>
            <a:off x="6481973"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908" name="任意多边形 22"/>
          <p:cNvSpPr/>
          <p:nvPr>
            <p:custDataLst>
              <p:tags r:id="rId10"/>
            </p:custDataLst>
          </p:nvPr>
        </p:nvSpPr>
        <p:spPr>
          <a:xfrm rot="2700000" flipH="1" flipV="1">
            <a:off x="92237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910" name="文本框 33"/>
          <p:cNvSpPr txBox="1"/>
          <p:nvPr>
            <p:custDataLst>
              <p:tags r:id="rId11"/>
            </p:custDataLst>
          </p:nvPr>
        </p:nvSpPr>
        <p:spPr bwMode="auto">
          <a:xfrm>
            <a:off x="8865310"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客户忠诚度计划：通过积分、优惠券等方式，提高客户复购率和满意度</a:t>
            </a:r>
            <a:endParaRPr altLang="en-US" dirty="0" sz="2000" lang="zh-CN" spc="150">
              <a:solidFill>
                <a:schemeClr val="tx1">
                  <a:lumMod val="75000"/>
                  <a:lumOff val="25000"/>
                </a:schemeClr>
              </a:solidFill>
              <a:latin typeface="+mn-ea"/>
              <a:sym typeface="+mn-ea"/>
            </a:endParaRPr>
          </a:p>
        </p:txBody>
      </p:sp>
      <p:sp>
        <p:nvSpPr>
          <p:cNvPr id="1049912" name="矩形 45"/>
          <p:cNvSpPr/>
          <p:nvPr>
            <p:custDataLst>
              <p:tags r:id="rId12"/>
            </p:custDataLst>
          </p:nvPr>
        </p:nvSpPr>
        <p:spPr>
          <a:xfrm>
            <a:off x="89983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49946" name="标题 1"/>
          <p:cNvSpPr>
            <a:spLocks noGrp="1"/>
          </p:cNvSpPr>
          <p:nvPr>
            <p:ph type="title"/>
          </p:nvPr>
        </p:nvSpPr>
        <p:spPr/>
        <p:txBody>
          <a:bodyPr/>
          <a:p>
            <a:r>
              <a:rPr altLang="en-US" lang="zh-CN"/>
              <a:t>虚拟现实和增强现实在营销中的应用</a:t>
            </a:r>
            <a:endParaRPr altLang="en-US" lang="zh-CN"/>
          </a:p>
        </p:txBody>
      </p:sp>
      <p:sp>
        <p:nvSpPr>
          <p:cNvPr id="1049948" name="任意多边形 20"/>
          <p:cNvSpPr/>
          <p:nvPr>
            <p:custDataLst>
              <p:tags r:id="rId1"/>
            </p:custDataLst>
          </p:nvPr>
        </p:nvSpPr>
        <p:spPr>
          <a:xfrm rot="2700000">
            <a:off x="16759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950" name="文本框 24"/>
          <p:cNvSpPr txBox="1"/>
          <p:nvPr>
            <p:custDataLst>
              <p:tags r:id="rId2"/>
            </p:custDataLst>
          </p:nvPr>
        </p:nvSpPr>
        <p:spPr bwMode="auto">
          <a:xfrm>
            <a:off x="1317531"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简介：虚拟现实和增强现实技术为餐饮业带来了全新的营销方式，通过创造沉浸式体验吸引顾客。</a:t>
            </a:r>
            <a:endParaRPr altLang="en-US" dirty="0" sz="2000" lang="zh-CN" spc="150">
              <a:solidFill>
                <a:schemeClr val="tx1">
                  <a:lumMod val="75000"/>
                  <a:lumOff val="25000"/>
                </a:schemeClr>
              </a:solidFill>
              <a:latin typeface="+mn-ea"/>
              <a:sym typeface="+mn-ea"/>
            </a:endParaRPr>
          </a:p>
        </p:txBody>
      </p:sp>
      <p:sp>
        <p:nvSpPr>
          <p:cNvPr id="1049952" name="矩形 42"/>
          <p:cNvSpPr/>
          <p:nvPr>
            <p:custDataLst>
              <p:tags r:id="rId3"/>
            </p:custDataLst>
          </p:nvPr>
        </p:nvSpPr>
        <p:spPr>
          <a:xfrm>
            <a:off x="14505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954" name="任意多边形 18"/>
          <p:cNvSpPr/>
          <p:nvPr>
            <p:custDataLst>
              <p:tags r:id="rId4"/>
            </p:custDataLst>
          </p:nvPr>
        </p:nvSpPr>
        <p:spPr>
          <a:xfrm rot="5400000">
            <a:off x="41923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956" name="文本框 27"/>
          <p:cNvSpPr txBox="1"/>
          <p:nvPr>
            <p:custDataLst>
              <p:tags r:id="rId5"/>
            </p:custDataLst>
          </p:nvPr>
        </p:nvSpPr>
        <p:spPr bwMode="auto">
          <a:xfrm>
            <a:off x="3833239"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优势：提供个性化体验，提升品牌形象，增加顾客粘性。</a:t>
            </a:r>
            <a:endParaRPr altLang="en-US" dirty="0" sz="2000" lang="zh-CN" spc="150">
              <a:solidFill>
                <a:schemeClr val="tx1">
                  <a:lumMod val="75000"/>
                  <a:lumOff val="25000"/>
                </a:schemeClr>
              </a:solidFill>
              <a:latin typeface="+mn-ea"/>
              <a:sym typeface="+mn-ea"/>
            </a:endParaRPr>
          </a:p>
        </p:txBody>
      </p:sp>
      <p:sp>
        <p:nvSpPr>
          <p:cNvPr id="1049958" name="矩形 43"/>
          <p:cNvSpPr/>
          <p:nvPr>
            <p:custDataLst>
              <p:tags r:id="rId6"/>
            </p:custDataLst>
          </p:nvPr>
        </p:nvSpPr>
        <p:spPr>
          <a:xfrm>
            <a:off x="39669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960" name="任意多边形 21"/>
          <p:cNvSpPr/>
          <p:nvPr>
            <p:custDataLst>
              <p:tags r:id="rId7"/>
            </p:custDataLst>
          </p:nvPr>
        </p:nvSpPr>
        <p:spPr>
          <a:xfrm rot="18900000" flipH="1">
            <a:off x="67080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962" name="文本框 30"/>
          <p:cNvSpPr txBox="1"/>
          <p:nvPr>
            <p:custDataLst>
              <p:tags r:id="rId8"/>
            </p:custDataLst>
          </p:nvPr>
        </p:nvSpPr>
        <p:spPr bwMode="auto">
          <a:xfrm>
            <a:off x="6349602"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应用场景：通过VR/AR技术展示餐厅环境、菜品制作过程等，提供互动式菜单等。</a:t>
            </a:r>
            <a:endParaRPr altLang="en-US" dirty="0" sz="2000" lang="zh-CN" spc="150">
              <a:solidFill>
                <a:schemeClr val="tx1">
                  <a:lumMod val="75000"/>
                  <a:lumOff val="25000"/>
                </a:schemeClr>
              </a:solidFill>
              <a:latin typeface="+mn-ea"/>
              <a:sym typeface="+mn-ea"/>
            </a:endParaRPr>
          </a:p>
        </p:txBody>
      </p:sp>
      <p:sp>
        <p:nvSpPr>
          <p:cNvPr id="1049964" name="矩形 44"/>
          <p:cNvSpPr/>
          <p:nvPr>
            <p:custDataLst>
              <p:tags r:id="rId9"/>
            </p:custDataLst>
          </p:nvPr>
        </p:nvSpPr>
        <p:spPr>
          <a:xfrm>
            <a:off x="6481973"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966" name="任意多边形 22"/>
          <p:cNvSpPr/>
          <p:nvPr>
            <p:custDataLst>
              <p:tags r:id="rId10"/>
            </p:custDataLst>
          </p:nvPr>
        </p:nvSpPr>
        <p:spPr>
          <a:xfrm rot="2700000" flipH="1" flipV="1">
            <a:off x="92237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968" name="文本框 33"/>
          <p:cNvSpPr txBox="1"/>
          <p:nvPr>
            <p:custDataLst>
              <p:tags r:id="rId11"/>
            </p:custDataLst>
          </p:nvPr>
        </p:nvSpPr>
        <p:spPr bwMode="auto">
          <a:xfrm>
            <a:off x="8865310"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未来展望：随着技术的进步，VR/AR营销将成为主流趋势，为餐饮业带来更多商业机会。</a:t>
            </a:r>
            <a:endParaRPr altLang="en-US" dirty="0" sz="2000" lang="zh-CN" spc="150">
              <a:solidFill>
                <a:schemeClr val="tx1">
                  <a:lumMod val="75000"/>
                  <a:lumOff val="25000"/>
                </a:schemeClr>
              </a:solidFill>
              <a:latin typeface="+mn-ea"/>
              <a:sym typeface="+mn-ea"/>
            </a:endParaRPr>
          </a:p>
        </p:txBody>
      </p:sp>
      <p:sp>
        <p:nvSpPr>
          <p:cNvPr id="1049970" name="矩形 45"/>
          <p:cNvSpPr/>
          <p:nvPr>
            <p:custDataLst>
              <p:tags r:id="rId12"/>
            </p:custDataLst>
          </p:nvPr>
        </p:nvSpPr>
        <p:spPr>
          <a:xfrm>
            <a:off x="89983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50004" name="标题 1"/>
          <p:cNvSpPr>
            <a:spLocks noGrp="1"/>
          </p:cNvSpPr>
          <p:nvPr>
            <p:ph type="title"/>
          </p:nvPr>
        </p:nvSpPr>
        <p:spPr/>
        <p:txBody>
          <a:bodyPr/>
          <a:p>
            <a:r>
              <a:rPr altLang="en-US" lang="zh-CN"/>
              <a:t>人工智能在营销中的应用</a:t>
            </a:r>
            <a:endParaRPr altLang="en-US" lang="zh-CN"/>
          </a:p>
        </p:txBody>
      </p:sp>
      <p:sp>
        <p:nvSpPr>
          <p:cNvPr id="1050006"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个性化推荐：利用AI技术分析消费者行为和喜好，提供定制化的产品和服务推荐</a:t>
            </a:r>
            <a:endParaRPr altLang="en-US" dirty="0" sz="1200" lang="zh-CN" spc="150">
              <a:solidFill>
                <a:schemeClr val="tx1">
                  <a:lumMod val="65000"/>
                  <a:lumOff val="35000"/>
                </a:schemeClr>
              </a:solidFill>
              <a:latin typeface="+mn-ea"/>
              <a:sym typeface="+mn-ea"/>
            </a:endParaRPr>
          </a:p>
        </p:txBody>
      </p:sp>
      <p:sp>
        <p:nvSpPr>
          <p:cNvPr id="1050008"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智能客服：运用AI技术实现自动化客服，提高客户满意度和效率</a:t>
            </a:r>
            <a:endParaRPr altLang="en-US" dirty="0" sz="1200" lang="zh-CN" spc="150">
              <a:solidFill>
                <a:schemeClr val="tx1">
                  <a:lumMod val="65000"/>
                  <a:lumOff val="35000"/>
                </a:schemeClr>
              </a:solidFill>
              <a:latin typeface="+mn-ea"/>
              <a:sym typeface="+mn-ea"/>
            </a:endParaRPr>
          </a:p>
        </p:txBody>
      </p:sp>
      <p:sp>
        <p:nvSpPr>
          <p:cNvPr id="1050010"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社交媒体营销：利用AI技术分析社交媒体数据，精准定位目标受众，提高营销效果</a:t>
            </a:r>
            <a:endParaRPr altLang="en-US" dirty="0" sz="1200" lang="zh-CN" spc="150">
              <a:solidFill>
                <a:schemeClr val="tx1">
                  <a:lumMod val="65000"/>
                  <a:lumOff val="35000"/>
                </a:schemeClr>
              </a:solidFill>
              <a:latin typeface="+mn-ea"/>
              <a:sym typeface="+mn-ea"/>
            </a:endParaRPr>
          </a:p>
        </p:txBody>
      </p:sp>
      <p:sp>
        <p:nvSpPr>
          <p:cNvPr id="1050012"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虚拟现实与增强现实：通过AI技术实现虚拟试衣、虚拟点餐等创新体验，提升消费者参与度</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50046" name="标题"/>
          <p:cNvSpPr>
            <a:spLocks noGrp="1"/>
          </p:cNvSpPr>
          <p:nvPr>
            <p:ph type="ctrTitle"/>
            <p:custDataLst>
              <p:tags r:id="rId1"/>
            </p:custDataLst>
          </p:nvPr>
        </p:nvSpPr>
        <p:spPr/>
        <p:txBody>
          <a:bodyPr/>
          <a:p>
            <a:r>
              <a:rPr altLang="en-US" dirty="0" lang="zh-CN"/>
              <a:t>演讲完毕</a:t>
            </a:r>
            <a:br>
              <a:rPr altLang="zh-CN" dirty="0" lang="en-US"/>
            </a:br>
            <a:r>
              <a:rPr altLang="en-US" dirty="0" lang="zh-CN"/>
              <a:t>感谢您的观看</a:t>
            </a:r>
            <a:endParaRPr altLang="en-US" dirty="0" lang="zh-CN"/>
          </a:p>
        </p:txBody>
      </p:sp>
      <p:sp>
        <p:nvSpPr>
          <p:cNvPr id="1050048" name="副标题"/>
          <p:cNvSpPr>
            <a:spLocks noGrp="1"/>
          </p:cNvSpPr>
          <p:nvPr>
            <p:ph type="subTitle" idx="1"/>
            <p:custDataLst>
              <p:tags r:id="rId2"/>
            </p:custDataLst>
          </p:nvPr>
        </p:nvSpPr>
        <p:spPr/>
        <p:txBody>
          <a:bodyPr/>
          <a:p>
            <a:r>
              <a:rPr altLang="zh-CN" dirty="0" lang="en-US"/>
              <a:t>Thank you</a:t>
            </a:r>
            <a:endParaRPr altLang="zh-CN" dirty="0" lang="en-US"/>
          </a:p>
        </p:txBody>
      </p:sp>
      <p:sp>
        <p:nvSpPr>
          <p:cNvPr id="1050050" name="公司名"/>
          <p:cNvSpPr>
            <a:spLocks noGrp="1"/>
          </p:cNvSpPr>
          <p:nvPr>
            <p:ph type="body" sz="quarter" idx="13"/>
            <p:custDataLst>
              <p:tags r:id="rId3"/>
            </p:custDataLst>
          </p:nvPr>
        </p:nvSpPr>
        <p:spPr/>
        <p:txBody>
          <a:bodyPr/>
          <a:p>
            <a:r>
              <a:rPr altLang="zh-CN" dirty="0" lang="en-US"/>
              <a:t>YOUR LOGO</a:t>
            </a:r>
            <a:endParaRPr altLang="en-US" dirty="0" lang="zh-CN"/>
          </a:p>
        </p:txBody>
      </p:sp>
      <p:sp>
        <p:nvSpPr>
          <p:cNvPr id="1050052" name="署名"/>
          <p:cNvSpPr>
            <a:spLocks noGrp="1"/>
          </p:cNvSpPr>
          <p:nvPr>
            <p:ph type="body" sz="quarter" idx="15"/>
            <p:custDataLst>
              <p:tags r:id="rId4"/>
            </p:custDataLst>
          </p:nvPr>
        </p:nvSpPr>
        <p:spPr/>
        <p:txBody>
          <a:bodyPr>
            <a:normAutofit/>
          </a:bodyPr>
          <a:p>
            <a:r>
              <a:rPr altLang="zh-CN" dirty="0" lang="en-US"/>
              <a:t>20XX</a:t>
            </a:r>
            <a:endParaRPr altLang="en-US" dirty="0" lang="zh-CN"/>
          </a:p>
        </p:txBody>
      </p:sp>
      <p:sp>
        <p:nvSpPr>
          <p:cNvPr id="1050054" name="文本占位符 19"/>
          <p:cNvSpPr>
            <a:spLocks noGrp="1"/>
          </p:cNvSpPr>
          <p:nvPr>
            <p:ph type="body" sz="quarter" idx="17"/>
            <p:custDataLst>
              <p:tags r:id="rId5"/>
            </p:custDataLst>
          </p:nvPr>
        </p:nvSpPr>
        <p:spPr/>
        <p:txBody>
          <a:bodyPr/>
          <a:p>
            <a:r>
              <a:rPr altLang="en-US" lang="zh-CN"/>
              <a:t>汇报人：</a:t>
            </a:r>
            <a:r>
              <a:rPr altLang="zh-CN" lang="en-US"/>
              <a:t>XX</a:t>
            </a:r>
            <a:endParaRPr altLang="en-US" dirty="0" lang="zh-CN"/>
          </a:p>
        </p:txBody>
      </p:sp>
    </p:spTree>
    <p:custDataLst>
      <p:tags r:id="rId6"/>
    </p:custDataLst>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1"/>
  <p:tag name="KSO_WM_UNIT_LAYERLEVEL" val="1"/>
  <p:tag name="KSO_WM_TAG_VERSION" val="1.0"/>
  <p:tag name="KSO_WM_BEAUTIFY_FLAG" val="#wm#"/>
  <p:tag name="KSO_WM_UNIT_TYPE" val="i"/>
  <p:tag name="KSO_WM_UNIT_INDEX" val="1"/>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2"/>
  <p:tag name="KSO_WM_UNIT_LAYERLEVEL" val="1"/>
  <p:tag name="KSO_WM_TAG_VERSION" val="1.0"/>
  <p:tag name="KSO_WM_BEAUTIFY_FLAG" val="#wm#"/>
  <p:tag name="KSO_WM_UNIT_TYPE" val="i"/>
  <p:tag name="KSO_WM_UNIT_INDEX" val="2"/>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3"/>
  <p:tag name="KSO_WM_UNIT_LAYERLEVEL" val="1"/>
  <p:tag name="KSO_WM_TAG_VERSION" val="1.0"/>
  <p:tag name="KSO_WM_BEAUTIFY_FLAG" val="#wm#"/>
  <p:tag name="KSO_WM_UNIT_PRESET_TEXT" val="公司名占位符"/>
  <p:tag name="KSO_WM_UNIT_NOCLEAR" val="0"/>
  <p:tag name="KSO_WM_UNIT_VALUE" val="32"/>
  <p:tag name="KSO_WM_UNIT_TYPE" val="f"/>
  <p:tag name="KSO_WM_UNIT_INDEX" val="3"/>
  <p:tag name="KSO_WM_UNIT_SUBTYPE" val="g"/>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2"/>
  <p:tag name="KSO_WM_UNIT_LAYERLEVEL" val="1"/>
  <p:tag name="KSO_WM_TAG_VERSION" val="1.0"/>
  <p:tag name="KSO_WM_BEAUTIFY_FLAG" val="#wm#"/>
  <p:tag name="KSO_WM_UNIT_SUBTYPE" val="e"/>
  <p:tag name="KSO_WM_UNIT_PRESET_TEXT" val="年号占位符"/>
  <p:tag name="KSO_WM_UNIT_NOCLEAR" val="0"/>
  <p:tag name="KSO_WM_UNIT_VALUE" val="8"/>
  <p:tag name="KSO_WM_UNIT_TYPE" val="f"/>
  <p:tag name="KSO_WM_UNIT_INDEX" val="2"/>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4"/>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4"/>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30"/>
  <p:tag name="KSO_WM_UNIT_TYPE" val="f"/>
  <p:tag name="KSO_WM_UNIT_INDEX" val="1"/>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BEAUTIFY_FLAG" val="#wm#"/>
  <p:tag name="KSO_WM_UNIT_TYPE" val="i"/>
  <p:tag name="KSO_WM_UNIT_INDEX" val="1"/>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a*1"/>
  <p:tag name="KSO_WM_UNIT_LAYERLEVEL" val="1"/>
  <p:tag name="KSO_WM_TAG_VERSION" val="1.0"/>
  <p:tag name="KSO_WM_BEAUTIFY_FLAG" val="#wm#"/>
  <p:tag name="KSO_WM_UNIT_ISCONTENTSTITLE" val="1"/>
  <p:tag name="KSO_WM_UNIT_ISNUMDGMTITLE" val="0"/>
  <p:tag name="KSO_WM_UNIT_PRESET_TEXT" val="标题"/>
  <p:tag name="KSO_WM_UNIT_NOCLEAR" val="0"/>
  <p:tag name="KSO_WM_UNIT_VALUE" val="3"/>
  <p:tag name="KSO_WM_UNIT_TYPE" val="a"/>
  <p:tag name="KSO_WM_UNIT_INDEX" val="1"/>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BEAUTIFY_FLAG" val="#wm#"/>
  <p:tag name="KSO_WM_UNIT_TYPE" val="i"/>
  <p:tag name="KSO_WM_UNIT_INDEX" val="1"/>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14"/>
  <p:tag name="KSO_WM_UNIT_TYPE" val="a"/>
  <p:tag name="KSO_WM_UNIT_INDEX" val="1"/>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_4*e*1"/>
  <p:tag name="KSO_WM_UNIT_LAYERLEVEL" val="1"/>
  <p:tag name="KSO_WM_TAG_VERSION" val="1.0"/>
  <p:tag name="KSO_WM_BEAUTIFY_FLAG" val="#wm#"/>
  <p:tag name="KSO_WM_UNIT_PRESET_TEXT" val="节编号"/>
  <p:tag name="KSO_WM_UNIT_NOCLEAR" val="0"/>
  <p:tag name="KSO_WM_UNIT_VALUE" val="13"/>
  <p:tag name="KSO_WM_UNIT_TYPE" val="e"/>
  <p:tag name="KSO_WM_UNIT_INDEX" val="1"/>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2"/>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2"/>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1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1_1"/>
  <p:tag name="KSO_WM_UNIT_ISCONTENTSTITLE" val="0"/>
  <p:tag name="KSO_WM_UNIT_ISNUMDGMTITLE" val="0"/>
  <p:tag name="KSO_WM_UNIT_VALUE" val="19"/>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1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TYPE" val="h_f"/>
  <p:tag name="KSO_WM_UNIT_INDEX" val="1_1"/>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2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2_1"/>
  <p:tag name="KSO_WM_UNIT_ISCONTENTSTITLE" val="0"/>
  <p:tag name="KSO_WM_UNIT_ISNUMDGMTITLE" val="0"/>
  <p:tag name="KSO_WM_UNIT_VALUE" val="19"/>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2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TYPE" val="h_f"/>
  <p:tag name="KSO_WM_UNIT_INDEX" val="2_1"/>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96"/>
  <p:tag name="KSO_WM_UNIT_TYPE" val="f"/>
  <p:tag name="KSO_WM_UNIT_INDEX" val="1"/>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40"/>
  <p:tag name="KSO_WM_UNIT_TYPE" val="b"/>
  <p:tag name="KSO_WM_UNIT_INDEX" val="1"/>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BEAUTIFY_FLAG" val="#wm#"/>
  <p:tag name="KSO_WM_UNIT_TYPE" val="i"/>
  <p:tag name="KSO_WM_UNIT_INDEX" val="1"/>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 name="KSO_WM_UNIT_NOCLEAR" val="0"/>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3"/>
  <p:tag name="KSO_WM_UNIT_LAYERLEVEL" val="1"/>
  <p:tag name="KSO_WM_TAG_VERSION" val="1.0"/>
  <p:tag name="KSO_WM_BEAUTIFY_FLAG" val="#wm#"/>
  <p:tag name="KSO_WM_UNIT_PRESET_TEXT" val="公司名占位符"/>
  <p:tag name="KSO_WM_UNIT_NOCLEAR" val="0"/>
  <p:tag name="KSO_WM_UNIT_VALUE" val="32"/>
  <p:tag name="KSO_WM_UNIT_TYPE" val="f"/>
  <p:tag name="KSO_WM_UNIT_INDEX" val="3"/>
  <p:tag name="KSO_WM_UNIT_SUBTYPE" val="g"/>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3"/>
  <p:tag name="KSO_WM_UNIT_LAYERLEVEL" val="1"/>
  <p:tag name="KSO_WM_TAG_VERSION" val="1.0"/>
  <p:tag name="KSO_WM_BEAUTIFY_FLAG" val="#wm#"/>
  <p:tag name="KSO_WM_UNIT_SUBTYPE" val="e"/>
  <p:tag name="KSO_WM_UNIT_PRESET_TEXT" val="年号占位符"/>
  <p:tag name="KSO_WM_UNIT_NOCLEAR" val="0"/>
  <p:tag name="KSO_WM_UNIT_VALUE" val="8"/>
  <p:tag name="KSO_WM_UNIT_TYPE" val="f"/>
  <p:tag name="KSO_WM_UNIT_INDEX" val="3"/>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5"/>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5"/>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BEAUTIFY_FLAG" val="#wm#"/>
  <p:tag name="KSO_WM_UNIT_TYPE" val="i"/>
  <p:tag name="KSO_WM_UNIT_INDEX" val="2"/>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BEAUTIFY_FLAG" val="#wm#"/>
  <p:tag name="KSO_WM_UNIT_TYPE" val="i"/>
  <p:tag name="KSO_WM_UNIT_INDEX" val="1"/>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981"/>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981"/>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73.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981"/>
  <p:tag name="KSO_WM_TEMPLATE_THUMBS_INDEX" val="1、9"/>
</p:tagLst>
</file>

<file path=ppt/tags/tag74.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custom20230981_1*a*1"/>
  <p:tag name="KSO_WM_TEMPLATE_CATEGORY" val="custom"/>
  <p:tag name="KSO_WM_TEMPLATE_INDEX" val="20230981"/>
  <p:tag name="KSO_WM_UNIT_LAYERLEVEL" val="1"/>
  <p:tag name="KSO_WM_TAG_VERSION" val="1.0"/>
  <p:tag name="KSO_WM_BEAUTIFY_FLAG" val="#wm#"/>
  <p:tag name="KSO_WM_UNIT_PRESET_TEXT" val="单击此处 添加文档标题"/>
</p:tagLst>
</file>

<file path=ppt/tags/tag75.xml><?xml version="1.0" encoding="utf-8"?>
<p:tagLst xmlns:p="http://schemas.openxmlformats.org/presentationml/2006/main">
  <p:tag name="KSO_WM_UNIT_ISCONTENTSTITLE" val="0"/>
  <p:tag name="KSO_WM_UNIT_ISNUMDGMTITLE" val="0"/>
  <p:tag name="KSO_WM_UNIT_NOCLEAR" val="0"/>
  <p:tag name="KSO_WM_UNIT_VALUE" val="80"/>
  <p:tag name="KSO_WM_UNIT_HIGHLIGHT" val="0"/>
  <p:tag name="KSO_WM_UNIT_COMPATIBLE" val="0"/>
  <p:tag name="KSO_WM_UNIT_DIAGRAM_ISNUMVISUAL" val="0"/>
  <p:tag name="KSO_WM_UNIT_DIAGRAM_ISREFERUNIT" val="0"/>
  <p:tag name="KSO_WM_UNIT_TYPE" val="b"/>
  <p:tag name="KSO_WM_UNIT_INDEX" val="1"/>
  <p:tag name="KSO_WM_UNIT_ID" val="custom20230981_1*b*1"/>
  <p:tag name="KSO_WM_TEMPLATE_CATEGORY" val="custom"/>
  <p:tag name="KSO_WM_TEMPLATE_INDEX" val="20230981"/>
  <p:tag name="KSO_WM_UNIT_LAYERLEVEL" val="1"/>
  <p:tag name="KSO_WM_TAG_VERSION" val="1.0"/>
  <p:tag name="KSO_WM_BEAUTIFY_FLAG" val="#wm#"/>
  <p:tag name="KSO_WM_UNIT_PRESET_TEXT" val="单击此处添加副标题"/>
</p:tagLst>
</file>

<file path=ppt/tags/tag76.xml><?xml version="1.0" encoding="utf-8"?>
<p:tagLst xmlns:p="http://schemas.openxmlformats.org/presentationml/2006/main">
  <p:tag name="KSO_WM_UNIT_NOCLEAR" val="0"/>
  <p:tag name="KSO_WM_UNIT_VALUE" val="32"/>
  <p:tag name="KSO_WM_UNIT_HIGHLIGHT" val="0"/>
  <p:tag name="KSO_WM_UNIT_COMPATIBLE" val="0"/>
  <p:tag name="KSO_WM_UNIT_DIAGRAM_ISNUMVISUAL" val="0"/>
  <p:tag name="KSO_WM_UNIT_DIAGRAM_ISREFERUNIT" val="0"/>
  <p:tag name="KSO_WM_UNIT_TYPE" val="f"/>
  <p:tag name="KSO_WM_UNIT_INDEX" val="2"/>
  <p:tag name="KSO_WM_UNIT_ID" val="custom20230981_1*f*2"/>
  <p:tag name="KSO_WM_TEMPLATE_CATEGORY" val="custom"/>
  <p:tag name="KSO_WM_TEMPLATE_INDEX" val="20230981"/>
  <p:tag name="KSO_WM_UNIT_LAYERLEVEL" val="1"/>
  <p:tag name="KSO_WM_TAG_VERSION" val="1.0"/>
  <p:tag name="KSO_WM_BEAUTIFY_FLAG" val="#wm#"/>
  <p:tag name="KSO_WM_UNIT_SUBTYPE" val="g"/>
  <p:tag name="KSO_WM_UNIT_PRESET_TEXT" val="YOUR LOGO"/>
</p:tagLst>
</file>

<file path=ppt/tags/tag77.xml><?xml version="1.0" encoding="utf-8"?>
<p:tagLst xmlns:p="http://schemas.openxmlformats.org/presentationml/2006/main">
  <p:tag name="KSO_WM_UNIT_SUBTYPE" val="e"/>
  <p:tag name="KSO_WM_UNIT_NOCLEAR" val="0"/>
  <p:tag name="KSO_WM_UNIT_VALUE" val="32"/>
  <p:tag name="KSO_WM_UNIT_HIGHLIGHT" val="0"/>
  <p:tag name="KSO_WM_UNIT_COMPATIBLE" val="0"/>
  <p:tag name="KSO_WM_UNIT_DIAGRAM_ISNUMVISUAL" val="0"/>
  <p:tag name="KSO_WM_UNIT_DIAGRAM_ISREFERUNIT" val="0"/>
  <p:tag name="KSO_WM_UNIT_TYPE" val="f"/>
  <p:tag name="KSO_WM_UNIT_INDEX" val="1"/>
  <p:tag name="KSO_WM_UNIT_ID" val="custom20230981_1*f*1"/>
  <p:tag name="KSO_WM_TEMPLATE_CATEGORY" val="custom"/>
  <p:tag name="KSO_WM_TEMPLATE_INDEX" val="20230981"/>
  <p:tag name="KSO_WM_UNIT_LAYERLEVEL" val="1"/>
  <p:tag name="KSO_WM_TAG_VERSION" val="1.0"/>
  <p:tag name="KSO_WM_BEAUTIFY_FLAG" val="#wm#"/>
  <p:tag name="KSO_WM_UNIT_PRESET_TEXT" val="20XX"/>
</p:tagLst>
</file>

<file path=ppt/tags/tag78.xml><?xml version="1.0" encoding="utf-8"?>
<p:tagLst xmlns:p="http://schemas.openxmlformats.org/presentationml/2006/main">
  <p:tag name="KSO_WM_UNIT_SUBTYPE" val="b"/>
  <p:tag name="KSO_WM_UNIT_NOCLEAR" val="0"/>
  <p:tag name="KSO_WM_UNIT_VALUE" val="9"/>
  <p:tag name="KSO_WM_UNIT_HIGHLIGHT" val="0"/>
  <p:tag name="KSO_WM_UNIT_COMPATIBLE" val="0"/>
  <p:tag name="KSO_WM_UNIT_DIAGRAM_ISNUMVISUAL" val="0"/>
  <p:tag name="KSO_WM_UNIT_DIAGRAM_ISREFERUNIT" val="0"/>
  <p:tag name="KSO_WM_UNIT_TYPE" val="f"/>
  <p:tag name="KSO_WM_UNIT_INDEX" val="3"/>
  <p:tag name="KSO_WM_UNIT_ID" val="custom20230981_1*f*3"/>
  <p:tag name="KSO_WM_TEMPLATE_CATEGORY" val="custom"/>
  <p:tag name="KSO_WM_TEMPLATE_INDEX" val="20230981"/>
  <p:tag name="KSO_WM_UNIT_LAYERLEVEL" val="1"/>
  <p:tag name="KSO_WM_TAG_VERSION" val="1.0"/>
  <p:tag name="KSO_WM_BEAUTIFY_FLAG" val="#wm#"/>
  <p:tag name="KSO_WM_UNIT_PRESET_TEXT" val="汇报人：WPS"/>
</p:tagLst>
</file>

<file path=ppt/tags/tag79.xml><?xml version="1.0" encoding="utf-8"?>
<p:tagLst xmlns:p="http://schemas.openxmlformats.org/presentationml/2006/main">
  <p:tag name="KSO_WM_SLIDE_ID" val="custom20230981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981"/>
  <p:tag name="KSO_WM_SLIDE_LAYOUT" val="a_b_f"/>
  <p:tag name="KSO_WM_SLIDE_LAYOUT_CNT" val="1_1_3"/>
  <p:tag name="KSO_WM_SLIDE_TYPE" val="title"/>
  <p:tag name="KSO_WM_SLIDE_SUBTYPE" val="pureTxt"/>
  <p:tag name="KSO_WM_TEMPLATE_THUMBS_INDEX" val="1、9"/>
</p:tagLst>
</file>

<file path=ppt/tags/tag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1_5*l_i*1_1"/>
  <p:tag name="KSO_WM_TEMPLATE_CATEGORY" val="custom"/>
  <p:tag name="KSO_WM_TEMPLATE_INDEX" val="20230981"/>
  <p:tag name="KSO_WM_UNIT_LAYERLEVEL" val="1_1"/>
  <p:tag name="KSO_WM_TAG_VERSION" val="1.0"/>
  <p:tag name="KSO_WM_BEAUTIFY_FLAG" val="#wm#"/>
  <p:tag name="KSO_WM_DIAGRAM_VERSION" val="3"/>
  <p:tag name="KSO_WM_DIAGRAM_COLOR_TRICK" val="1"/>
  <p:tag name="KSO_WM_DIAGRAM_COLOR_TEXT_CAN_REMOVE" val="n"/>
  <p:tag name="KSO_WM_DIAGRAM_GROUP_CODE" val="l1-1"/>
  <p:tag name="KSO_WM_UNIT_TYPE" val="l_i"/>
  <p:tag name="KSO_WM_UNIT_INDEX" val="1_1"/>
  <p:tag name="KSO_WM_DIAGRAM_MAX_ITEMCNT" val="6"/>
  <p:tag name="KSO_WM_DIAGRAM_MIN_ITEMCNT" val="2"/>
  <p:tag name="KSO_WM_DIAGRAM_VIRTUALLY_FRAME" val="{&quot;height&quot;:292.529296875,&quot;width&quot;:859.9550170898438}"/>
  <p:tag name="KSO_WM_DIAGRAM_COLOR_MATCH_VALUE" val="{&quot;shape&quot;:{&quot;fill&quot;:{&quot;solid&quot;:{&quot;brightness&quot;:0.15000000596046448,&quot;colorType&quot;:1,&quot;foreColorIndex&quot;:14,&quot;transparency&quot;:0},&quot;type&quot;:1},&quot;glow&quot;:{&quot;colorType&quot;:0},&quot;line&quot;:{&quot;solidLine&quot;:{&quot;brightness&quot;:0.5,&quot;colorType&quot;:1,&quot;foreColorIndex&quot;:14,&quot;transparency&quot;:0},&quot;type&quot;:1},&quot;shadow&quot;:{&quot;brightness&quot;:-0.5,&quot;colorType&quot;:1,&quot;foreColorIndex&quot;:16,&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1_5*a*1"/>
  <p:tag name="KSO_WM_TEMPLATE_CATEGORY" val="custom"/>
  <p:tag name="KSO_WM_TEMPLATE_INDEX" val="20230981"/>
  <p:tag name="KSO_WM_UNIT_LAYERLEVEL" val="1"/>
  <p:tag name="KSO_WM_TAG_VERSION" val="1.0"/>
  <p:tag name="KSO_WM_BEAUTIFY_FLAG" val="#wm#"/>
  <p:tag name="KSO_WM_UNIT_ISCONTENTSTITLE" val="1"/>
  <p:tag name="KSO_WM_UNIT_ISNUMDGMTITLE" val="0"/>
  <p:tag name="KSO_WM_UNIT_NOCLEAR" val="0"/>
  <p:tag name="KSO_WM_UNIT_VALUE" val="3"/>
  <p:tag name="KSO_WM_UNIT_TYPE" val="a"/>
  <p:tag name="KSO_WM_UNIT_INDEX" val="1"/>
  <p:tag name="KSO_WM_DIAGRAM_GROUP_CODE" val="l1-1"/>
  <p:tag name="KSO_WM_UNIT_PRESET_TEXT" val="CONTENTS"/>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0981_5*l_h_i*1_1_1"/>
  <p:tag name="KSO_WM_TEMPLATE_CATEGORY" val="custom"/>
  <p:tag name="KSO_WM_TEMPLATE_INDEX" val="20230981"/>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Part One"/>
  <p:tag name="KSO_WM_DIAGRAM_MAX_ITEMCNT" val="6"/>
  <p:tag name="KSO_WM_DIAGRAM_MIN_ITEMCNT" val="2"/>
  <p:tag name="KSO_WM_DIAGRAM_VIRTUALLY_FRAME" val="{&quot;height&quot;:292.529296875,&quot;width&quot;:859.9550170898438}"/>
  <p:tag name="KSO_WM_DIAGRAM_COLOR_MATCH_VALUE" val="{&quot;shape&quot;:{&quot;fill&quot;:{&quot;gradient&quot;:[{&quot;brightness&quot;:0,&quot;colorType&quot;:1,&quot;foreColorIndex&quot;:6,&quot;pos&quot;:0,&quot;transparency&quot;:0},{&quot;brightness&quot;:0,&quot;colorType&quot;:1,&quot;foreColorIndex&quot;:8,&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custom20230981_5*l_h_a*1_1_1"/>
  <p:tag name="KSO_WM_TEMPLATE_CATEGORY" val="custom"/>
  <p:tag name="KSO_WM_TEMPLATE_INDEX" val="20230981"/>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目录标题"/>
  <p:tag name="KSO_WM_DIAGRAM_MAX_ITEMCNT" val="6"/>
  <p:tag name="KSO_WM_DIAGRAM_MIN_ITEMCNT" val="2"/>
  <p:tag name="KSO_WM_DIAGRAM_VIRTUALLY_FRAME" val="{&quot;height&quot;:292.529296875,&quot;width&quot;:859.955017089843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13,&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custom20230981_5*l_h_i*1_2_1"/>
  <p:tag name="KSO_WM_TEMPLATE_CATEGORY" val="custom"/>
  <p:tag name="KSO_WM_TEMPLATE_INDEX" val="20230981"/>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Part Two"/>
  <p:tag name="KSO_WM_DIAGRAM_MAX_ITEMCNT" val="6"/>
  <p:tag name="KSO_WM_DIAGRAM_MIN_ITEMCNT" val="2"/>
  <p:tag name="KSO_WM_DIAGRAM_VIRTUALLY_FRAME" val="{&quot;height&quot;:292.529296875,&quot;width&quot;:859.9550170898438}"/>
  <p:tag name="KSO_WM_DIAGRAM_COLOR_MATCH_VALUE" val="{&quot;shape&quot;:{&quot;fill&quot;:{&quot;gradient&quot;:[{&quot;brightness&quot;:0,&quot;colorType&quot;:1,&quot;foreColorIndex&quot;:6,&quot;pos&quot;:0,&quot;transparency&quot;:0},{&quot;brightness&quot;:0,&quot;colorType&quot;:1,&quot;foreColorIndex&quot;:8,&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custom20230981_5*l_h_a*1_2_1"/>
  <p:tag name="KSO_WM_TEMPLATE_CATEGORY" val="custom"/>
  <p:tag name="KSO_WM_TEMPLATE_INDEX" val="20230981"/>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目录标题"/>
  <p:tag name="KSO_WM_DIAGRAM_MAX_ITEMCNT" val="6"/>
  <p:tag name="KSO_WM_DIAGRAM_MIN_ITEMCNT" val="2"/>
  <p:tag name="KSO_WM_DIAGRAM_VIRTUALLY_FRAME" val="{&quot;height&quot;:292.529296875,&quot;width&quot;:859.955017089843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13,&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custom20230981_5*l_h_i*1_3_1"/>
  <p:tag name="KSO_WM_TEMPLATE_CATEGORY" val="custom"/>
  <p:tag name="KSO_WM_TEMPLATE_INDEX" val="20230981"/>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Part Three"/>
  <p:tag name="KSO_WM_DIAGRAM_MAX_ITEMCNT" val="6"/>
  <p:tag name="KSO_WM_DIAGRAM_MIN_ITEMCNT" val="2"/>
  <p:tag name="KSO_WM_DIAGRAM_VIRTUALLY_FRAME" val="{&quot;height&quot;:292.529296875,&quot;width&quot;:859.9550170898438}"/>
  <p:tag name="KSO_WM_DIAGRAM_COLOR_MATCH_VALUE" val="{&quot;shape&quot;:{&quot;fill&quot;:{&quot;gradient&quot;:[{&quot;brightness&quot;:0,&quot;colorType&quot;:1,&quot;foreColorIndex&quot;:6,&quot;pos&quot;:0,&quot;transparency&quot;:0},{&quot;brightness&quot;:0,&quot;colorType&quot;:1,&quot;foreColorIndex&quot;:8,&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custom20230981_5*l_h_a*1_3_1"/>
  <p:tag name="KSO_WM_TEMPLATE_CATEGORY" val="custom"/>
  <p:tag name="KSO_WM_TEMPLATE_INDEX" val="20230981"/>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目录标题"/>
  <p:tag name="KSO_WM_DIAGRAM_MAX_ITEMCNT" val="6"/>
  <p:tag name="KSO_WM_DIAGRAM_MIN_ITEMCNT" val="2"/>
  <p:tag name="KSO_WM_DIAGRAM_VIRTUALLY_FRAME" val="{&quot;height&quot;:292.529296875,&quot;width&quot;:859.955017089843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13,&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custom20230981_5*l_h_i*1_4_1"/>
  <p:tag name="KSO_WM_TEMPLATE_CATEGORY" val="custom"/>
  <p:tag name="KSO_WM_TEMPLATE_INDEX" val="20230981"/>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Part Four"/>
  <p:tag name="KSO_WM_DIAGRAM_MAX_ITEMCNT" val="6"/>
  <p:tag name="KSO_WM_DIAGRAM_MIN_ITEMCNT" val="2"/>
  <p:tag name="KSO_WM_DIAGRAM_VIRTUALLY_FRAME" val="{&quot;height&quot;:292.529296875,&quot;width&quot;:859.9550170898438}"/>
  <p:tag name="KSO_WM_DIAGRAM_COLOR_MATCH_VALUE" val="{&quot;shape&quot;:{&quot;fill&quot;:{&quot;gradient&quot;:[{&quot;brightness&quot;:0,&quot;colorType&quot;:1,&quot;foreColorIndex&quot;:6,&quot;pos&quot;:0,&quot;transparency&quot;:0},{&quot;brightness&quot;:0,&quot;colorType&quot;:1,&quot;foreColorIndex&quot;:8,&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custom20230981_5*l_h_a*1_4_1"/>
  <p:tag name="KSO_WM_TEMPLATE_CATEGORY" val="custom"/>
  <p:tag name="KSO_WM_TEMPLATE_INDEX" val="20230981"/>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目录标题"/>
  <p:tag name="KSO_WM_DIAGRAM_MAX_ITEMCNT" val="6"/>
  <p:tag name="KSO_WM_DIAGRAM_MIN_ITEMCNT" val="2"/>
  <p:tag name="KSO_WM_DIAGRAM_VIRTUALLY_FRAME" val="{&quot;height&quot;:292.529296875,&quot;width&quot;:859.955017089843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13,&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custom20230981_5*l_h_i*1_5_1"/>
  <p:tag name="KSO_WM_TEMPLATE_CATEGORY" val="custom"/>
  <p:tag name="KSO_WM_TEMPLATE_INDEX" val="20230981"/>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Part Five"/>
  <p:tag name="KSO_WM_DIAGRAM_MAX_ITEMCNT" val="6"/>
  <p:tag name="KSO_WM_DIAGRAM_MIN_ITEMCNT" val="2"/>
  <p:tag name="KSO_WM_DIAGRAM_VIRTUALLY_FRAME" val="{&quot;height&quot;:292.529296875,&quot;width&quot;:859.9550170898438}"/>
  <p:tag name="KSO_WM_DIAGRAM_COLOR_MATCH_VALUE" val="{&quot;shape&quot;:{&quot;fill&quot;:{&quot;gradient&quot;:[{&quot;brightness&quot;:0,&quot;colorType&quot;:1,&quot;foreColorIndex&quot;:6,&quot;pos&quot;:0,&quot;transparency&quot;:0},{&quot;brightness&quot;:0,&quot;colorType&quot;:1,&quot;foreColorIndex&quot;:8,&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5_1"/>
  <p:tag name="KSO_WM_UNIT_ID" val="custom20230981_5*l_h_a*1_5_1"/>
  <p:tag name="KSO_WM_TEMPLATE_CATEGORY" val="custom"/>
  <p:tag name="KSO_WM_TEMPLATE_INDEX" val="20230981"/>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目录标题"/>
  <p:tag name="KSO_WM_DIAGRAM_MAX_ITEMCNT" val="6"/>
  <p:tag name="KSO_WM_DIAGRAM_MIN_ITEMCNT" val="2"/>
  <p:tag name="KSO_WM_DIAGRAM_VIRTUALLY_FRAME" val="{&quot;height&quot;:292.529296875,&quot;width&quot;:859.955017089843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13,&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1_5*l_h_i*1_2_2"/>
  <p:tag name="KSO_WM_TEMPLATE_CATEGORY" val="custom"/>
  <p:tag name="KSO_WM_TEMPLATE_INDEX" val="20230981"/>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TYPE" val="l_h_i"/>
  <p:tag name="KSO_WM_UNIT_INDEX" val="1_2_2"/>
  <p:tag name="KSO_WM_DIAGRAM_MAX_ITEMCNT" val="6"/>
  <p:tag name="KSO_WM_DIAGRAM_MIN_ITEMCNT" val="2"/>
  <p:tag name="KSO_WM_DIAGRAM_VIRTUALLY_FRAME" val="{&quot;height&quot;:292.529296875,&quot;width&quot;:859.9550170898438}"/>
  <p:tag name="KSO_WM_DIAGRAM_COLOR_MATCH_VALUE" val="{&quot;shape&quot;:{&quot;fill&quot;:{&quot;type&quot;:0},&quot;glow&quot;:{&quot;colorType&quot;:0},&quot;line&quot;:{&quot;gradient&quot;:[{&quot;brightness&quot;:0,&quot;colorType&quot;:1,&quot;foreColorIndex&quot;:8,&quot;pos&quot;:0.5,&quot;transparency&quot;:0},{&quot;brightness&quot;:0,&quot;colorType&quot;:1,&quot;foreColorIndex&quot;:8,&quot;pos&quot;:0,&quot;transparency&quot;:1},{&quot;brightness&quot;:0,&quot;colorType&quot;:1,&quot;foreColorIndex&quot;:8,&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1_5*l_h_i*1_3_2"/>
  <p:tag name="KSO_WM_TEMPLATE_CATEGORY" val="custom"/>
  <p:tag name="KSO_WM_TEMPLATE_INDEX" val="20230981"/>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TYPE" val="l_h_i"/>
  <p:tag name="KSO_WM_UNIT_INDEX" val="1_3_2"/>
  <p:tag name="KSO_WM_DIAGRAM_MAX_ITEMCNT" val="6"/>
  <p:tag name="KSO_WM_DIAGRAM_MIN_ITEMCNT" val="2"/>
  <p:tag name="KSO_WM_DIAGRAM_VIRTUALLY_FRAME" val="{&quot;height&quot;:292.529296875,&quot;width&quot;:859.9550170898438}"/>
  <p:tag name="KSO_WM_DIAGRAM_COLOR_MATCH_VALUE" val="{&quot;shape&quot;:{&quot;fill&quot;:{&quot;type&quot;:0},&quot;glow&quot;:{&quot;colorType&quot;:0},&quot;line&quot;:{&quot;gradient&quot;:[{&quot;brightness&quot;:0,&quot;colorType&quot;:1,&quot;foreColorIndex&quot;:8,&quot;pos&quot;:0.5,&quot;transparency&quot;:0},{&quot;brightness&quot;:0,&quot;colorType&quot;:1,&quot;foreColorIndex&quot;:8,&quot;pos&quot;:0,&quot;transparency&quot;:1},{&quot;brightness&quot;:0,&quot;colorType&quot;:1,&quot;foreColorIndex&quot;:8,&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1_5*l_h_i*1_5_2"/>
  <p:tag name="KSO_WM_TEMPLATE_CATEGORY" val="custom"/>
  <p:tag name="KSO_WM_TEMPLATE_INDEX" val="20230981"/>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TYPE" val="l_h_i"/>
  <p:tag name="KSO_WM_UNIT_INDEX" val="1_5_2"/>
  <p:tag name="KSO_WM_DIAGRAM_MAX_ITEMCNT" val="6"/>
  <p:tag name="KSO_WM_DIAGRAM_MIN_ITEMCNT" val="2"/>
  <p:tag name="KSO_WM_DIAGRAM_VIRTUALLY_FRAME" val="{&quot;height&quot;:292.529296875,&quot;width&quot;:859.9550170898438}"/>
  <p:tag name="KSO_WM_DIAGRAM_COLOR_MATCH_VALUE" val="{&quot;shape&quot;:{&quot;fill&quot;:{&quot;type&quot;:0},&quot;glow&quot;:{&quot;colorType&quot;:0},&quot;line&quot;:{&quot;gradient&quot;:[{&quot;brightness&quot;:0,&quot;colorType&quot;:1,&quot;foreColorIndex&quot;:8,&quot;pos&quot;:0.5,&quot;transparency&quot;:0},{&quot;brightness&quot;:0,&quot;colorType&quot;:1,&quot;foreColorIndex&quot;:8,&quot;pos&quot;:0,&quot;transparency&quot;:1},{&quot;brightness&quot;:0,&quot;colorType&quot;:1,&quot;foreColorIndex&quot;:8,&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95.xml><?xml version="1.0" encoding="utf-8"?>
<p:tagLst xmlns:p="http://schemas.openxmlformats.org/presentationml/2006/main">
  <p:tag name="KSO_WM_SLIDE_ID" val="custom20230981_5"/>
  <p:tag name="KSO_WM_TEMPLATE_SUBCATEGORY" val="29"/>
  <p:tag name="KSO_WM_TEMPLATE_MASTER_TYPE" val="0"/>
  <p:tag name="KSO_WM_TEMPLATE_COLOR_TYPE" val="0"/>
  <p:tag name="KSO_WM_SLIDE_ITEM_CNT" val="5"/>
  <p:tag name="KSO_WM_SLIDE_INDEX" val="5"/>
  <p:tag name="KSO_WM_TAG_VERSION" val="1.0"/>
  <p:tag name="KSO_WM_BEAUTIFY_FLAG" val="#wm#"/>
  <p:tag name="KSO_WM_TEMPLATE_CATEGORY" val="custom"/>
  <p:tag name="KSO_WM_TEMPLATE_INDEX" val="20230981"/>
  <p:tag name="KSO_WM_SLIDE_LAYOUT" val="a_l"/>
  <p:tag name="KSO_WM_SLIDE_LAYOUT_CNT" val="1_1"/>
  <p:tag name="KSO_WM_SLIDE_TYPE" val="contents"/>
  <p:tag name="KSO_WM_SLIDE_SUBTYPE" val="diag"/>
  <p:tag name="KSO_WM_DIAGRAM_GROUP_CODE" val="l1-1"/>
  <p:tag name="KSO_WM_SLIDE_DIAGTYPE" val="l"/>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1_7*a*1"/>
  <p:tag name="KSO_WM_TEMPLATE_CATEGORY" val="custom"/>
  <p:tag name="KSO_WM_TEMPLATE_INDEX" val="20230981"/>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97.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1_7*e*1"/>
  <p:tag name="KSO_WM_TEMPLATE_CATEGORY" val="custom"/>
  <p:tag name="KSO_WM_TEMPLATE_INDEX" val="20230981"/>
  <p:tag name="KSO_WM_UNIT_LAYERLEVEL" val="1"/>
  <p:tag name="KSO_WM_TAG_VERSION" val="1.0"/>
  <p:tag name="KSO_WM_BEAUTIFY_FLAG" val="#wm#"/>
  <p:tag name="KSO_WM_UNIT_NOCLEAR" val="0"/>
  <p:tag name="KSO_WM_UNIT_VALUE" val="13"/>
  <p:tag name="KSO_WM_UNIT_TYPE" val="e"/>
  <p:tag name="KSO_WM_UNIT_INDEX" val="1"/>
  <p:tag name="KSO_WM_UNIT_PRESET_TEXT" val="01"/>
</p:tagLst>
</file>

<file path=ppt/tags/tag98.xml><?xml version="1.0" encoding="utf-8"?>
<p:tagLst xmlns:p="http://schemas.openxmlformats.org/presentationml/2006/main">
  <p:tag name="KSO_WM_SLIDE_ID" val="custom20230981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1"/>
  <p:tag name="KSO_WM_SLIDE_TYPE" val="sectionTitle"/>
  <p:tag name="KSO_WM_SLIDE_SUBTYPE" val="pureTxt"/>
  <p:tag name="KSO_WM_SLIDE_LAYOUT" val="a_e"/>
  <p:tag name="KSO_WM_SLIDE_LAYOUT_CNT" val="1_1"/>
</p:tagLst>
</file>

<file path=ppt/tags/tag9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0930_3*l_h_f*1_1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智能图形项正文，请尽量言简意赅的阐述观点，以便观者可以准确理解您所传达的信息。"/>
  <p:tag name="KSO_WM_DIAGRAM_MAX_ITEMCNT" val="6"/>
  <p:tag name="KSO_WM_DIAGRAM_MIN_ITEMCNT" val="2"/>
  <p:tag name="KSO_WM_DIAGRAM_VIRTUALLY_FRAME" val="{&quot;height&quot;:392.399993896484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0930_3*l_h_a*1_1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项标题"/>
  <p:tag name="KSO_WM_UNIT_TEXT_FILL_FORE_SCHEMECOLOR_INDEX" val="5"/>
  <p:tag name="KSO_WM_DIAGRAM_MAX_ITEMCNT" val="6"/>
  <p:tag name="KSO_WM_DIAGRAM_MIN_ITEMCNT" val="2"/>
  <p:tag name="KSO_WM_DIAGRAM_VIRTUALLY_FRAME" val="{&quot;height&quot;:392.399993896484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0930_3*l_h_f*1_2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智能图形项正文，请尽量言简意赅的阐述观点，以便观者可以准确理解您所传达的信息。"/>
  <p:tag name="KSO_WM_DIAGRAM_MAX_ITEMCNT" val="6"/>
  <p:tag name="KSO_WM_DIAGRAM_MIN_ITEMCNT" val="2"/>
  <p:tag name="KSO_WM_DIAGRAM_VIRTUALLY_FRAME" val="{&quot;height&quot;:392.399993896484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0930_3*l_h_a*1_2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项标题"/>
  <p:tag name="KSO_WM_UNIT_TEXT_FILL_FORE_SCHEMECOLOR_INDEX" val="5"/>
  <p:tag name="KSO_WM_DIAGRAM_MAX_ITEMCNT" val="6"/>
  <p:tag name="KSO_WM_DIAGRAM_MIN_ITEMCNT" val="2"/>
  <p:tag name="KSO_WM_DIAGRAM_VIRTUALLY_FRAME" val="{&quot;height&quot;:392.399993896484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0930_3*l_h_f*1_3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智能图形项正文，请尽量言简意赅的阐述观点，以便观者可以准确理解您所传达的信息。"/>
  <p:tag name="KSO_WM_DIAGRAM_MAX_ITEMCNT" val="6"/>
  <p:tag name="KSO_WM_DIAGRAM_MIN_ITEMCNT" val="2"/>
  <p:tag name="KSO_WM_DIAGRAM_VIRTUALLY_FRAME" val="{&quot;height&quot;:392.399993896484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0930_3*l_h_a*1_3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项标题"/>
  <p:tag name="KSO_WM_UNIT_TEXT_FILL_FORE_SCHEMECOLOR_INDEX" val="5"/>
  <p:tag name="KSO_WM_DIAGRAM_MAX_ITEMCNT" val="6"/>
  <p:tag name="KSO_WM_DIAGRAM_MIN_ITEMCNT" val="2"/>
  <p:tag name="KSO_WM_DIAGRAM_VIRTUALLY_FRAME" val="{&quot;height&quot;:392.399993896484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0930_3*l_h_f*1_4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智能图形项正文，请尽量言简意赅的阐述观点，以便观者可以准确理解您所传达的信息。"/>
  <p:tag name="KSO_WM_DIAGRAM_MAX_ITEMCNT" val="6"/>
  <p:tag name="KSO_WM_DIAGRAM_MIN_ITEMCNT" val="2"/>
  <p:tag name="KSO_WM_DIAGRAM_VIRTUALLY_FRAME" val="{&quot;height&quot;:392.399993896484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0930_3*l_h_a*1_4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项标题"/>
  <p:tag name="KSO_WM_UNIT_TEXT_FILL_FORE_SCHEMECOLOR_INDEX" val="5"/>
  <p:tag name="KSO_WM_DIAGRAM_MAX_ITEMCNT" val="6"/>
  <p:tag name="KSO_WM_DIAGRAM_MIN_ITEMCNT" val="2"/>
  <p:tag name="KSO_WM_DIAGRAM_VIRTUALLY_FRAME" val="{&quot;height&quot;:392.399993896484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1_7*a*1"/>
  <p:tag name="KSO_WM_TEMPLATE_CATEGORY" val="custom"/>
  <p:tag name="KSO_WM_TEMPLATE_INDEX" val="20230981"/>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36.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1_7*e*1"/>
  <p:tag name="KSO_WM_TEMPLATE_CATEGORY" val="custom"/>
  <p:tag name="KSO_WM_TEMPLATE_INDEX" val="20230981"/>
  <p:tag name="KSO_WM_UNIT_LAYERLEVEL" val="1"/>
  <p:tag name="KSO_WM_TAG_VERSION" val="1.0"/>
  <p:tag name="KSO_WM_BEAUTIFY_FLAG" val="#wm#"/>
  <p:tag name="KSO_WM_UNIT_NOCLEAR" val="0"/>
  <p:tag name="KSO_WM_UNIT_VALUE" val="13"/>
  <p:tag name="KSO_WM_UNIT_TYPE" val="e"/>
  <p:tag name="KSO_WM_UNIT_INDEX" val="1"/>
  <p:tag name="KSO_WM_UNIT_PRESET_TEXT" val="02"/>
</p:tagLst>
</file>

<file path=ppt/tags/tag137.xml><?xml version="1.0" encoding="utf-8"?>
<p:tagLst xmlns:p="http://schemas.openxmlformats.org/presentationml/2006/main">
  <p:tag name="KSO_WM_SLIDE_ID" val="custom20230981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1"/>
  <p:tag name="KSO_WM_SLIDE_TYPE" val="sectionTitle"/>
  <p:tag name="KSO_WM_SLIDE_SUBTYPE" val="pureTxt"/>
  <p:tag name="KSO_WM_SLIDE_LAYOUT" val="a_e"/>
  <p:tag name="KSO_WM_SLIDE_LAYOUT_CNT" val="1_1"/>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1_7*a*1"/>
  <p:tag name="KSO_WM_TEMPLATE_CATEGORY" val="custom"/>
  <p:tag name="KSO_WM_TEMPLATE_INDEX" val="20230981"/>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91.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1_7*e*1"/>
  <p:tag name="KSO_WM_TEMPLATE_CATEGORY" val="custom"/>
  <p:tag name="KSO_WM_TEMPLATE_INDEX" val="20230981"/>
  <p:tag name="KSO_WM_UNIT_LAYERLEVEL" val="1"/>
  <p:tag name="KSO_WM_TAG_VERSION" val="1.0"/>
  <p:tag name="KSO_WM_BEAUTIFY_FLAG" val="#wm#"/>
  <p:tag name="KSO_WM_UNIT_NOCLEAR" val="0"/>
  <p:tag name="KSO_WM_UNIT_VALUE" val="13"/>
  <p:tag name="KSO_WM_UNIT_TYPE" val="e"/>
  <p:tag name="KSO_WM_UNIT_INDEX" val="1"/>
  <p:tag name="KSO_WM_UNIT_PRESET_TEXT" val="03"/>
</p:tagLst>
</file>

<file path=ppt/tags/tag192.xml><?xml version="1.0" encoding="utf-8"?>
<p:tagLst xmlns:p="http://schemas.openxmlformats.org/presentationml/2006/main">
  <p:tag name="KSO_WM_SLIDE_ID" val="custom20230981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1"/>
  <p:tag name="KSO_WM_SLIDE_TYPE" val="sectionTitle"/>
  <p:tag name="KSO_WM_SLIDE_SUBTYPE" val="pureTxt"/>
  <p:tag name="KSO_WM_SLIDE_LAYOUT" val="a_e"/>
  <p:tag name="KSO_WM_SLIDE_LAYOUT_CNT" val="1_1"/>
</p:tagLst>
</file>

<file path=ppt/tags/tag19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1_7*a*1"/>
  <p:tag name="KSO_WM_TEMPLATE_CATEGORY" val="custom"/>
  <p:tag name="KSO_WM_TEMPLATE_INDEX" val="20230981"/>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226.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1_7*e*1"/>
  <p:tag name="KSO_WM_TEMPLATE_CATEGORY" val="custom"/>
  <p:tag name="KSO_WM_TEMPLATE_INDEX" val="20230981"/>
  <p:tag name="KSO_WM_UNIT_LAYERLEVEL" val="1"/>
  <p:tag name="KSO_WM_TAG_VERSION" val="1.0"/>
  <p:tag name="KSO_WM_BEAUTIFY_FLAG" val="#wm#"/>
  <p:tag name="KSO_WM_UNIT_NOCLEAR" val="0"/>
  <p:tag name="KSO_WM_UNIT_VALUE" val="13"/>
  <p:tag name="KSO_WM_UNIT_TYPE" val="e"/>
  <p:tag name="KSO_WM_UNIT_INDEX" val="1"/>
  <p:tag name="KSO_WM_UNIT_PRESET_TEXT" val="04"/>
</p:tagLst>
</file>

<file path=ppt/tags/tag227.xml><?xml version="1.0" encoding="utf-8"?>
<p:tagLst xmlns:p="http://schemas.openxmlformats.org/presentationml/2006/main">
  <p:tag name="KSO_WM_SLIDE_ID" val="custom20230981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1"/>
  <p:tag name="KSO_WM_SLIDE_TYPE" val="sectionTitle"/>
  <p:tag name="KSO_WM_SLIDE_SUBTYPE" val="pureTxt"/>
  <p:tag name="KSO_WM_SLIDE_LAYOUT" val="a_e"/>
  <p:tag name="KSO_WM_SLIDE_LAYOUT_CNT" val="1_1"/>
</p:tagLst>
</file>

<file path=ppt/tags/tag22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1_7*a*1"/>
  <p:tag name="KSO_WM_TEMPLATE_CATEGORY" val="custom"/>
  <p:tag name="KSO_WM_TEMPLATE_INDEX" val="20230981"/>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257.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1_7*e*1"/>
  <p:tag name="KSO_WM_TEMPLATE_CATEGORY" val="custom"/>
  <p:tag name="KSO_WM_TEMPLATE_INDEX" val="20230981"/>
  <p:tag name="KSO_WM_UNIT_LAYERLEVEL" val="1"/>
  <p:tag name="KSO_WM_TAG_VERSION" val="1.0"/>
  <p:tag name="KSO_WM_BEAUTIFY_FLAG" val="#wm#"/>
  <p:tag name="KSO_WM_UNIT_NOCLEAR" val="0"/>
  <p:tag name="KSO_WM_UNIT_VALUE" val="13"/>
  <p:tag name="KSO_WM_UNIT_TYPE" val="e"/>
  <p:tag name="KSO_WM_UNIT_INDEX" val="1"/>
  <p:tag name="KSO_WM_UNIT_PRESET_TEXT" val="05"/>
</p:tagLst>
</file>

<file path=ppt/tags/tag258.xml><?xml version="1.0" encoding="utf-8"?>
<p:tagLst xmlns:p="http://schemas.openxmlformats.org/presentationml/2006/main">
  <p:tag name="KSO_WM_SLIDE_ID" val="custom20230981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1"/>
  <p:tag name="KSO_WM_SLIDE_TYPE" val="sectionTitle"/>
  <p:tag name="KSO_WM_SLIDE_SUBTYPE" val="pureTxt"/>
  <p:tag name="KSO_WM_SLIDE_LAYOUT" val="a_e"/>
  <p:tag name="KSO_WM_SLIDE_LAYOUT_CNT" val="1_1"/>
</p:tagLst>
</file>

<file path=ppt/tags/tag2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1_9*a*1"/>
  <p:tag name="KSO_WM_TEMPLATE_CATEGORY" val="custom"/>
  <p:tag name="KSO_WM_TEMPLATE_INDEX" val="20230981"/>
  <p:tag name="KSO_WM_UNIT_LAYERLEVEL" val="1"/>
  <p:tag name="KSO_WM_TAG_VERSION" val="1.0"/>
  <p:tag name="KSO_WM_BEAUTIFY_FLAG" val="#wm#"/>
  <p:tag name="KSO_WM_UNIT_ISCONTENTSTITLE" val="0"/>
  <p:tag name="KSO_WM_UNIT_ISNUMDGMTITLE" val="0"/>
  <p:tag name="KSO_WM_UNIT_NOCLEAR" val="1"/>
  <p:tag name="KSO_WM_UNIT_TYPE" val="a"/>
  <p:tag name="KSO_WM_UNIT_INDEX" val="1"/>
  <p:tag name="KSO_WM_UNIT_PRESET_TEXT" val="演讲完毕 感谢您的观看"/>
</p:tagLst>
</file>

<file path=ppt/tags/tag3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1_9*b*1"/>
  <p:tag name="KSO_WM_TEMPLATE_CATEGORY" val="custom"/>
  <p:tag name="KSO_WM_TEMPLATE_INDEX" val="20230981"/>
  <p:tag name="KSO_WM_UNIT_LAYERLEVEL" val="1"/>
  <p:tag name="KSO_WM_TAG_VERSION" val="1.0"/>
  <p:tag name="KSO_WM_BEAUTIFY_FLAG" val="#wm#"/>
  <p:tag name="KSO_WM_UNIT_ISCONTENTSTITLE" val="0"/>
  <p:tag name="KSO_WM_UNIT_ISNUMDGMTITLE" val="0"/>
  <p:tag name="KSO_WM_UNIT_NOCLEAR" val="0"/>
  <p:tag name="KSO_WM_UNIT_VALUE" val="80"/>
  <p:tag name="KSO_WM_UNIT_TYPE" val="b"/>
  <p:tag name="KSO_WM_UNIT_INDEX" val="1"/>
  <p:tag name="KSO_WM_UNIT_PRESET_TEXT" val="Thank you"/>
</p:tagLst>
</file>

<file path=ppt/tags/tag3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1_9*f*2"/>
  <p:tag name="KSO_WM_TEMPLATE_CATEGORY" val="custom"/>
  <p:tag name="KSO_WM_TEMPLATE_INDEX" val="20230981"/>
  <p:tag name="KSO_WM_UNIT_LAYERLEVEL" val="1"/>
  <p:tag name="KSO_WM_TAG_VERSION" val="1.0"/>
  <p:tag name="KSO_WM_BEAUTIFY_FLAG" val="#wm#"/>
  <p:tag name="KSO_WM_UNIT_NOCLEAR" val="0"/>
  <p:tag name="KSO_WM_UNIT_VALUE" val="32"/>
  <p:tag name="KSO_WM_UNIT_TYPE" val="f"/>
  <p:tag name="KSO_WM_UNIT_INDEX" val="2"/>
  <p:tag name="KSO_WM_UNIT_SUBTYPE" val="g"/>
  <p:tag name="KSO_WM_UNIT_PRESET_TEXT" val="YOUR LOGO"/>
</p:tagLst>
</file>

<file path=ppt/tags/tag3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1_9*f*3"/>
  <p:tag name="KSO_WM_TEMPLATE_CATEGORY" val="custom"/>
  <p:tag name="KSO_WM_TEMPLATE_INDEX" val="20230981"/>
  <p:tag name="KSO_WM_UNIT_LAYERLEVEL" val="1"/>
  <p:tag name="KSO_WM_TAG_VERSION" val="1.0"/>
  <p:tag name="KSO_WM_BEAUTIFY_FLAG" val="#wm#"/>
  <p:tag name="KSO_WM_UNIT_SUBTYPE" val="e"/>
  <p:tag name="KSO_WM_UNIT_NOCLEAR" val="0"/>
  <p:tag name="KSO_WM_UNIT_VALUE" val="32"/>
  <p:tag name="KSO_WM_UNIT_TYPE" val="f"/>
  <p:tag name="KSO_WM_UNIT_INDEX" val="3"/>
  <p:tag name="KSO_WM_UNIT_PRESET_TEXT" val="20XX"/>
</p:tagLst>
</file>

<file path=ppt/tags/tag320.xml><?xml version="1.0" encoding="utf-8"?>
<p:tagLst xmlns:p="http://schemas.openxmlformats.org/presentationml/2006/main">
  <p:tag name="KSO_WM_UNIT_SUBTYPE" val="b"/>
  <p:tag name="KSO_WM_UNIT_NOCLEAR" val="0"/>
  <p:tag name="KSO_WM_UNIT_VALUE" val="9"/>
  <p:tag name="KSO_WM_UNIT_HIGHLIGHT" val="0"/>
  <p:tag name="KSO_WM_UNIT_COMPATIBLE" val="0"/>
  <p:tag name="KSO_WM_UNIT_DIAGRAM_ISNUMVISUAL" val="0"/>
  <p:tag name="KSO_WM_UNIT_DIAGRAM_ISREFERUNIT" val="0"/>
  <p:tag name="KSO_WM_UNIT_TYPE" val="f"/>
  <p:tag name="KSO_WM_UNIT_INDEX" val="1"/>
  <p:tag name="KSO_WM_UNIT_ID" val="custom20230981_9*f*1"/>
  <p:tag name="KSO_WM_TEMPLATE_CATEGORY" val="custom"/>
  <p:tag name="KSO_WM_TEMPLATE_INDEX" val="20230981"/>
  <p:tag name="KSO_WM_UNIT_LAYERLEVEL" val="1"/>
  <p:tag name="KSO_WM_TAG_VERSION" val="1.0"/>
  <p:tag name="KSO_WM_BEAUTIFY_FLAG" val="#wm#"/>
  <p:tag name="KSO_WM_UNIT_PRESET_TEXT" val="汇报人：WPS"/>
</p:tagLst>
</file>

<file path=ppt/tags/tag321.xml><?xml version="1.0" encoding="utf-8"?>
<p:tagLst xmlns:p="http://schemas.openxmlformats.org/presentationml/2006/main">
  <p:tag name="KSO_WM_SLIDE_ID" val="custom20230981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81"/>
  <p:tag name="KSO_WM_SLIDE_TYPE" val="endPage"/>
  <p:tag name="KSO_WM_SLIDE_SUBTYPE" val="pureTxt"/>
  <p:tag name="KSO_WM_SLIDE_LAYOUT" val="a_b_f"/>
  <p:tag name="KSO_WM_SLIDE_LAYOUT_CNT" val="1_1_3"/>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黑金">
      <a:dk1>
        <a:srgbClr val="000000"/>
      </a:dk1>
      <a:lt1>
        <a:srgbClr val="FFFFFF"/>
      </a:lt1>
      <a:dk2>
        <a:srgbClr val="261300"/>
      </a:dk2>
      <a:lt2>
        <a:srgbClr val="F5F7FF"/>
      </a:lt2>
      <a:accent1>
        <a:srgbClr val="FFA649"/>
      </a:accent1>
      <a:accent2>
        <a:srgbClr val="FFAD69"/>
      </a:accent2>
      <a:accent3>
        <a:srgbClr val="FFCA92"/>
      </a:accent3>
      <a:accent4>
        <a:srgbClr val="E6B074"/>
      </a:accent4>
      <a:accent5>
        <a:srgbClr val="C6917C"/>
      </a:accent5>
      <a:accent6>
        <a:srgbClr val="DD6523"/>
      </a:accent6>
      <a:hlink>
        <a:srgbClr val="304FFE"/>
      </a:hlink>
      <a:folHlink>
        <a:srgbClr val="492067"/>
      </a:folHlink>
    </a:clrScheme>
    <a:fontScheme name="主题字体">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3"/>
        </a:solidFill>
        <a:ln>
          <a:noFill/>
        </a:ln>
      </a:spPr>
      <a:bodyPr anchor="ctr" rtlCol="0"/>
      <a:lstStyle>
        <a:defPPr algn="ctr"/>
      </a:lstStyle>
      <a:style>
        <a:lnRef idx="2">
          <a:schemeClr val="accent1">
            <a:shade val="15000"/>
          </a:schemeClr>
        </a:lnRef>
        <a:fillRef idx="1">
          <a:schemeClr val="accent1"/>
        </a:fillRef>
        <a:effectRef idx="0">
          <a:schemeClr val="accent1"/>
        </a:effectRef>
        <a:fontRef idx="minor">
          <a:schemeClr val="lt1"/>
        </a:fontRef>
      </a:style>
    </a:spDef>
    <a:lnDef>
      <a:spPr>
        <a:ln>
          <a:solidFill>
            <a:schemeClr val="accent3"/>
          </a:solidFill>
        </a:ln>
      </a:spPr>
      <a:bodyPr/>
      <a:lstStyle/>
      <a:style>
        <a:lnRef idx="1">
          <a:schemeClr val="accent1"/>
        </a:lnRef>
        <a:fillRef idx="0">
          <a:schemeClr val="accent1"/>
        </a:fillRef>
        <a:effectRef idx="0">
          <a:schemeClr val="accent1"/>
        </a:effectRef>
        <a:fontRef idx="minor">
          <a:schemeClr val="tx1"/>
        </a:fontRef>
      </a:style>
    </a:lnDef>
    <a:txDef>
      <a:spPr>
        <a:noFill/>
      </a:spPr>
      <a:bodyPr rtlCol="0" wrap="none">
        <a:spAutoFit/>
      </a:bodyPr>
      <a:lstStyle>
        <a:defPPr algn="l">
          <a:defRPr dirty="0" err="1" smtClean="0"/>
        </a:defPPr>
      </a:lstStyle>
    </a:tx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NX627J</dc:creator>
  <dcterms:created xsi:type="dcterms:W3CDTF">2024-01-06T04:23:17Z</dcterms:created>
  <dcterms:modified xsi:type="dcterms:W3CDTF">2024-01-06T04:23:17Z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791d7d8a2ded46e5bd3717185d128906_21</vt:lpwstr>
  </property>
</Properties>
</file>