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787" r:id="rId1"/>
    <p:sldMasterId id="2147489824" r:id="rId2"/>
  </p:sldMasterIdLst>
  <p:notesMasterIdLst>
    <p:notesMasterId r:id="rId3"/>
  </p:notesMasterIdLst>
  <p:sldIdLst>
    <p:sldId id="3049" r:id="rId4"/>
    <p:sldId id="3052" r:id="rId5"/>
    <p:sldId id="3055" r:id="rId6"/>
    <p:sldId id="3058" r:id="rId7"/>
    <p:sldId id="3064" r:id="rId9"/>
    <p:sldId id="3067" r:id="rId10"/>
    <p:sldId id="3070" r:id="rId11"/>
    <p:sldId id="3073" r:id="rId12"/>
    <p:sldId id="3079" r:id="rId14"/>
    <p:sldId id="3082" r:id="rId15"/>
    <p:sldId id="3085" r:id="rId16"/>
    <p:sldId id="3088" r:id="rId17"/>
    <p:sldId id="3091" r:id="rId18"/>
    <p:sldId id="3097" r:id="rId20"/>
    <p:sldId id="3100" r:id="rId21"/>
    <p:sldId id="3103" r:id="rId22"/>
    <p:sldId id="3106" r:id="rId23"/>
    <p:sldId id="3109" r:id="rId24"/>
    <p:sldId id="3115" r:id="rId26"/>
    <p:sldId id="3118" r:id="rId27"/>
    <p:sldId id="3121" r:id="rId28"/>
    <p:sldId id="3124" r:id="rId29"/>
    <p:sldId id="3127" r:id="rId30"/>
    <p:sldId id="3133" r:id="rId32"/>
    <p:sldId id="3136" r:id="rId33"/>
    <p:sldId id="3139" r:id="rId34"/>
    <p:sldId id="3142" r:id="rId35"/>
    <p:sldId id="3145" r:id="rId36"/>
    <p:sldId id="3151" r:id="rId38"/>
    <p:sldId id="3154" r:id="rId39"/>
    <p:sldId id="3157" r:id="rId40"/>
    <p:sldId id="3160" r:id="rId41"/>
    <p:sldId id="3163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88" r:id="rId1"/>
    <p:sldLayoutId id="2147489789" r:id="rId2"/>
    <p:sldLayoutId id="2147489790" r:id="rId3"/>
    <p:sldLayoutId id="2147489791" r:id="rId4"/>
    <p:sldLayoutId id="2147489792" r:id="rId5"/>
    <p:sldLayoutId id="2147489793" r:id="rId6"/>
    <p:sldLayoutId id="2147489794" r:id="rId7"/>
    <p:sldLayoutId id="2147489795" r:id="rId8"/>
    <p:sldLayoutId id="2147489796" r:id="rId9"/>
    <p:sldLayoutId id="2147489797" r:id="rId10"/>
    <p:sldLayoutId id="21474897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825" r:id="rId1"/>
    <p:sldLayoutId id="2147489826" r:id="rId2"/>
    <p:sldLayoutId id="2147489827" r:id="rId3"/>
    <p:sldLayoutId id="2147489828" r:id="rId4"/>
    <p:sldLayoutId id="2147489829" r:id="rId5"/>
    <p:sldLayoutId id="2147489830" r:id="rId6"/>
    <p:sldLayoutId id="2147489831" r:id="rId7"/>
    <p:sldLayoutId id="2147489832" r:id="rId8"/>
    <p:sldLayoutId id="2147489833" r:id="rId9"/>
    <p:sldLayoutId id="2147489834" r:id="rId10"/>
    <p:sldLayoutId id="21474898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tags" Target="../tags/tag230.xml"/><Relationship Id="rId22" Type="http://schemas.openxmlformats.org/officeDocument/2006/relationships/tags" Target="../tags/tag231.xml"/><Relationship Id="rId23" Type="http://schemas.openxmlformats.org/officeDocument/2006/relationships/tags" Target="../tags/tag232.xml"/><Relationship Id="rId24" Type="http://schemas.openxmlformats.org/officeDocument/2006/relationships/tags" Target="../tags/tag233.xml"/><Relationship Id="rId25" Type="http://schemas.openxmlformats.org/officeDocument/2006/relationships/tags" Target="../tags/tag234.xml"/><Relationship Id="rId26" Type="http://schemas.openxmlformats.org/officeDocument/2006/relationships/tags" Target="../tags/tag235.xml"/><Relationship Id="rId27" Type="http://schemas.openxmlformats.org/officeDocument/2006/relationships/tags" Target="../tags/tag236.xml"/><Relationship Id="rId28" Type="http://schemas.openxmlformats.org/officeDocument/2006/relationships/tags" Target="../tags/tag237.xml"/><Relationship Id="rId29" Type="http://schemas.openxmlformats.org/officeDocument/2006/relationships/tags" Target="../tags/tag238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利用虚拟化技术智慧化校园管理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虚拟化技术概述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虚拟化技术在智慧校园中的应用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虚拟化技术对智慧校园的影响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虚拟化技术在智慧校园中的优势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虚拟化技术在智慧校园中的挑战与解决方案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虚拟化技术概述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虚拟化技术的定义</a:t>
            </a:r>
            <a:endParaRPr altLang="en-US" lang="zh-CN"/>
          </a:p>
        </p:txBody>
      </p:sp>
      <p:sp>
        <p:nvSpPr>
          <p:cNvPr id="1048896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00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虚拟化技术是一种技术，可以将物理资源汇聚到一个虚拟的云中，然后通过网络对外提供服务。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02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04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虚拟化技术可以将物理资源汇聚到一个虚拟的云中，然后通过网络对外提供服务，从而使用户可以更加灵活地使用和管理IT资源。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10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12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16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虚拟化技术是指通过虚拟化技术将物理资源（如服务器、数据库、存储设备、数据库等）汇聚到一个虚拟的云中，然后通过网络对外提供服务。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20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24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虚拟化技术可以使得IT资源（如服务器、存储设备、数据库、数据库等）汇聚到一个虚拟的云中，然后通过网络对外提供服务，从而使用户可以更加灵活地使用和管理IT资源。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26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虚拟化技术的发展历程</a:t>
            </a:r>
            <a:endParaRPr altLang="en-US" lang="zh-CN"/>
          </a:p>
        </p:txBody>
      </p:sp>
      <p:sp>
        <p:nvSpPr>
          <p:cNvPr id="10489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虚拟化技术的发展历程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虚拟化技术的定义和概念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虚拟化技术的分类和特点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虚拟化技术的应用场景和优势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虚拟化技术的应用领域</a:t>
            </a:r>
            <a:endParaRPr altLang="en-US" lang="zh-CN"/>
          </a:p>
        </p:txBody>
      </p:sp>
      <p:sp>
        <p:nvSpPr>
          <p:cNvPr id="1049012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14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016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服务器虚拟化：提高服务器利用率，降低成本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20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22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存储虚拟化：统一管理存储资源，提高存储效率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26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28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网络虚拟化：隔离网络资源，提高网络安全性和稳定性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32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34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桌面虚拟化：提供灵活的桌面访问方式，提高桌面安全性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38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40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应用虚拟化：将应用部署在虚拟环境中，提高应用性能和可靠性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虚拟化技术在智慧校园中的应用</a:t>
            </a:r>
            <a:endParaRPr altLang="en-US" lang="zh-CN"/>
          </a:p>
        </p:txBody>
      </p:sp>
      <p:sp>
        <p:nvSpPr>
          <p:cNvPr id="1049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服务器虚拟化</a:t>
            </a:r>
            <a:endParaRPr altLang="en-US" lang="zh-CN"/>
          </a:p>
        </p:txBody>
      </p:sp>
      <p:sp>
        <p:nvSpPr>
          <p:cNvPr id="10491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在智慧校园中的应用：虚拟化校园网络中的服务器资源，实现统一管理和调度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定义：将一台物理服务器虚拟成多台逻辑服务器，实现服务器的复用和高效利用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目的：提高服务器的利用率、灵活性和可扩展性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优势：提高服务器的利用率、灵活性、可扩展性和安全性，降低成本和管理难度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存储虚拟化</a:t>
            </a:r>
            <a:endParaRPr altLang="en-US" lang="zh-CN"/>
          </a:p>
        </p:txBody>
      </p:sp>
      <p:sp>
        <p:nvSpPr>
          <p:cNvPr id="10491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定义：将物理存储设备（如硬盘、RAID等）汇聚到一个虚拟的云中，然后通过网络对外提供服务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优势：提高存储设备的利用率、简化存储管理、提高数据可靠性等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应用场景：校园网中的文件共享、数据备份、容灾恢复等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技术实现：采用虚拟化软件将多个物理存储设备汇聚到一个虚拟的云中，然后通过网络对外提供服务，实现统一管理和调度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网络虚拟化</a:t>
            </a:r>
            <a:endParaRPr altLang="en-US" lang="zh-CN"/>
          </a:p>
        </p:txBody>
      </p:sp>
      <p:sp>
        <p:nvSpPr>
          <p:cNvPr id="10492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定义：网络虚拟化是将物理网络资源（如服务器、存储设备、数据库等）汇聚到一个虚拟的网络中，然后通过网络对外提供服务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应用：网络虚拟化技术可以应用于智慧校园中的多个方面，如虚拟化服务器、虚拟化存储设备、虚拟化数据库等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优势：网络虚拟化可以提高资源利用率、降低成本、提高安全性等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实现方式：网络虚拟化可以通过多种方式实现，如虚拟局域网（VLAN）、虚拟专用网络（VPN）、软件定义网络（SDN）等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数据库虚拟化</a:t>
            </a:r>
            <a:endParaRPr altLang="en-US" lang="zh-CN"/>
          </a:p>
        </p:txBody>
      </p:sp>
      <p:sp>
        <p:nvSpPr>
          <p:cNvPr id="10493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数据库虚拟化技术介绍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数据库虚拟化在智慧校园中的应用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数据库虚拟化带来的优势和效益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数据库虚拟化的未来发展趋势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虚拟化技术对智慧校园的影响</a:t>
            </a:r>
            <a:endParaRPr altLang="en-US" lang="zh-CN"/>
          </a:p>
        </p:txBody>
      </p:sp>
      <p:sp>
        <p:nvSpPr>
          <p:cNvPr id="10493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提高资源利用率</a:t>
            </a:r>
            <a:endParaRPr altLang="en-US" lang="zh-CN"/>
          </a:p>
        </p:txBody>
      </p:sp>
      <p:sp>
        <p:nvSpPr>
          <p:cNvPr id="10494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虚拟化技术可以整合校园内的各种资源，提高资源利用率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虚拟化技术可以降低硬件设备的采购和维护成本，提高经济效益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虚拟化技术可以提高数据备份和恢复的效率，保障数据安全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通过虚拟化技术，可以灵活地分配和调度资源，满足不同需求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降低运营成本</a:t>
            </a:r>
            <a:endParaRPr altLang="en-US" lang="zh-CN"/>
          </a:p>
        </p:txBody>
      </p:sp>
      <p:sp>
        <p:nvSpPr>
          <p:cNvPr id="104947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虚拟化技术可以减少物理服务器的数量，从而降低硬件成本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通过虚拟化技术，可以整合多个应用系统，提高资源利用率，降低能源消耗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虚拟化技术可以简化管理流程，减少维护成本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虚拟化技术可以提高系统的可用性和可靠性，减少故障时间和修复成本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提高管理效率</a:t>
            </a:r>
            <a:endParaRPr altLang="en-US" lang="zh-CN"/>
          </a:p>
        </p:txBody>
      </p:sp>
      <p:sp>
        <p:nvSpPr>
          <p:cNvPr id="10495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虚拟化技术可以整合校园内各种资源，提高资源利用率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虚拟化技术可以提高数据安全性，保障校园信息安全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虚拟化技术可以提供灵活的IT架构，快速响应业务需求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虚拟化技术可以简化校园管理流程，提高管理效率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提升服务质量</a:t>
            </a:r>
            <a:endParaRPr altLang="en-US" lang="zh-CN"/>
          </a:p>
        </p:txBody>
      </p:sp>
      <p:sp>
        <p:nvSpPr>
          <p:cNvPr id="10496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优化管理流程：虚拟化技术可以简化校园管理流程，提高管理效率，降低管理成本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提升教学效率：虚拟化技术可以提供更加高效、灵活的教学环境，提高教学质量和效果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增强数据安全性：虚拟化技术可以提供更加安全、可靠的数据存储和备份方案，保障数据安全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提升服务水平：虚拟化技术可以提供更加全面、高效的服务支持，提高师生满意度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虚拟化技术在智慧校园中的优势</a:t>
            </a:r>
            <a:endParaRPr altLang="en-US" lang="zh-CN"/>
          </a:p>
        </p:txBody>
      </p:sp>
      <p:sp>
        <p:nvSpPr>
          <p:cNvPr id="10496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灵活性</a:t>
            </a:r>
            <a:endParaRPr altLang="en-US" lang="zh-CN"/>
          </a:p>
        </p:txBody>
      </p:sp>
      <p:sp>
        <p:nvSpPr>
          <p:cNvPr id="10497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虚拟化技术可以灵活地创建、配置和部署虚拟机，以满足智慧校园管理的不同需求。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虚拟化技术可以灵活地扩展和缩减虚拟机的资源，以适应智慧校园管理中的变化和需求。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虚拟化技术可以灵活地迁移和部署虚拟机，以实现智慧校园管理的自动化和智能化。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虚拟化技术可以灵活地备份和恢复虚拟机，以保障智慧校园管理的稳定性和可靠性。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高可用性</a:t>
            </a:r>
            <a:endParaRPr altLang="en-US" lang="zh-CN"/>
          </a:p>
        </p:txBody>
      </p:sp>
      <p:sp>
        <p:nvSpPr>
          <p:cNvPr id="10497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虚拟化技术提高硬件资源利用率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虚拟机快速部署和恢复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故障隔离和容错能力提高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保证业务连续性和可用性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安全性</a:t>
            </a:r>
            <a:endParaRPr altLang="en-US" lang="zh-CN"/>
          </a:p>
        </p:txBody>
      </p:sp>
      <p:sp>
        <p:nvSpPr>
          <p:cNvPr id="10498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数据备份与恢复：虚拟化技术可以确保数据的安全性和完整性，同时提供快速的数据恢复功能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隔离性保障：虚拟化技术可以将不同的应用系统隔离开来，避免相互干扰和攻击，提高系统的安全性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访问控制：虚拟化技术可以提供更加精细的访问控制功能，对不同用户进行不同的权限设置，保证系统的安全性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监控与审计：虚拟化技术可以对系统的运行情况进行实时监控和审计，及时发现和解决潜在的安全问题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可扩展性</a:t>
            </a:r>
            <a:endParaRPr altLang="en-US" lang="zh-CN"/>
          </a:p>
        </p:txBody>
      </p:sp>
      <p:sp>
        <p:nvSpPr>
          <p:cNvPr id="10498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虚拟化技术可以按需分配资源，提高资源利用率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虚拟化技术可以灵活地扩展硬件资源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虚拟化技术可以快速部署新的应用和服务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虚拟化技术可以降低硬件成本和维护成本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虚拟化技术在智慧校园中的挑战与解决方案</a:t>
            </a:r>
            <a:endParaRPr altLang="en-US" lang="zh-CN"/>
          </a:p>
        </p:txBody>
      </p:sp>
      <p:sp>
        <p:nvSpPr>
          <p:cNvPr id="10499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技术挑战</a:t>
            </a:r>
            <a:endParaRPr altLang="en-US" lang="zh-CN"/>
          </a:p>
        </p:txBody>
      </p:sp>
      <p:sp>
        <p:nvSpPr>
          <p:cNvPr id="10499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虚拟化技术稳定性问题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虚拟化技术安全性问题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虚拟化技术兼容性问题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虚拟化技术性能优化问题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管理挑战</a:t>
            </a:r>
            <a:endParaRPr altLang="en-US" lang="zh-CN"/>
          </a:p>
        </p:txBody>
      </p:sp>
      <p:sp>
        <p:nvSpPr>
          <p:cNvPr id="10500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虚拟化技术对校园管理带来的挑战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虚拟化技术在智慧校园中的管理问题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虚拟化技术在智慧校园中的安全问题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虚拟化技术在智慧校园中的维护问题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安全挑战</a:t>
            </a:r>
            <a:endParaRPr altLang="en-US" lang="zh-CN"/>
          </a:p>
        </p:txBody>
      </p:sp>
      <p:sp>
        <p:nvSpPr>
          <p:cNvPr id="10500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数据安全：确保虚拟化环境中的数据不被泄露或篡改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访问控制：对虚拟化环境中的资源进行访问控制，确保只有授权用户能够访问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备份与恢复：确保虚拟化环境中的数据能够及时备份并快速恢复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监控与审计：对虚拟化环境中的活动进行监控和审计，确保合规性并发现潜在的安全问题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</a:t>
            </a:r>
            <a:endParaRPr altLang="en-US" lang="zh-CN"/>
          </a:p>
        </p:txBody>
      </p:sp>
      <p:sp>
        <p:nvSpPr>
          <p:cNvPr id="10501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虚拟化技术优化：提高虚拟化技术的性能和稳定性，降低故障率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安全管理：加强虚拟化技术的安全防护，防止数据泄露和攻击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资源管理：合理分配和调度虚拟化资源，提高资源利用率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容灾备份：建立容灾备份机制，确保数据安全和业务连续性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未来虚拟化技术在智慧校园中的发展趋势</a:t>
            </a:r>
            <a:endParaRPr altLang="en-US" lang="zh-CN"/>
          </a:p>
        </p:txBody>
      </p:sp>
      <p:sp>
        <p:nvSpPr>
          <p:cNvPr id="10502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云计算与虚拟化的融合</a:t>
            </a:r>
            <a:endParaRPr altLang="en-US" lang="zh-CN"/>
          </a:p>
        </p:txBody>
      </p:sp>
      <p:sp>
        <p:nvSpPr>
          <p:cNvPr id="10502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云计算与虚拟化技术在智慧校园中的应用场景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云计算与虚拟化技术的定义和特点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云计算与虚拟化技术在智慧校园中的优势和挑战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未来虚拟化技术在智慧校园中的发展趋势和展望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大数据与虚拟化的结合</a:t>
            </a:r>
            <a:endParaRPr altLang="en-US" lang="zh-CN"/>
          </a:p>
        </p:txBody>
      </p:sp>
      <p:sp>
        <p:nvSpPr>
          <p:cNvPr id="10503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虚拟化技术为大数据提供基础支持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虚拟化技术提高大数据处理效率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虚拟化技术助力大数据分析应用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虚拟化技术推动大数据与智慧校园融合发展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AI与虚拟化的结合</a:t>
            </a:r>
            <a:endParaRPr altLang="en-US" lang="zh-CN"/>
          </a:p>
        </p:txBody>
      </p:sp>
      <p:sp>
        <p:nvSpPr>
          <p:cNvPr id="10503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AI技术为虚拟化提供更智能化的支持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虚拟化技术为AI提供更高效的数据处理能力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结合AI与虚拟化技术的智慧校园管理应用场景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未来发展趋势：AI与虚拟化技术的深度融合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未来发展趋势的展望</a:t>
            </a:r>
            <a:endParaRPr altLang="en-US" lang="zh-CN"/>
          </a:p>
        </p:txBody>
      </p:sp>
      <p:sp>
        <p:nvSpPr>
          <p:cNvPr id="10504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虚拟化技术将更加成熟和普及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虚拟化技术将与人工智能、大数据等先进技术融合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虚拟化技术将推动智慧校园管理模式的创新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虚拟化技术将为智慧校园带来更加高效、便捷、智能化的服务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8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6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3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2023-12-15T21:18:56Z</dcterms:created>
  <dcterms:modified xsi:type="dcterms:W3CDTF">2023-12-15T21:18:56Z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5f09034918cf4337adb9c21a1707d3a5_21</vt:lpwstr>
  </property>
</Properties>
</file>