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43" r:id="rId1"/>
    <p:sldMasterId id="2147485080" r:id="rId2"/>
  </p:sldMasterIdLst>
  <p:notesMasterIdLst>
    <p:notesMasterId r:id="rId3"/>
  </p:notesMasterIdLst>
  <p:sldIdLst>
    <p:sldId id="876" r:id="rId4"/>
    <p:sldId id="879" r:id="rId5"/>
    <p:sldId id="882" r:id="rId6"/>
    <p:sldId id="885" r:id="rId7"/>
    <p:sldId id="891" r:id="rId9"/>
    <p:sldId id="894" r:id="rId10"/>
    <p:sldId id="897" r:id="rId11"/>
    <p:sldId id="903" r:id="rId13"/>
    <p:sldId id="906" r:id="rId14"/>
    <p:sldId id="909" r:id="rId15"/>
    <p:sldId id="912" r:id="rId16"/>
    <p:sldId id="915" r:id="rId17"/>
    <p:sldId id="921" r:id="rId19"/>
    <p:sldId id="924" r:id="rId20"/>
    <p:sldId id="927" r:id="rId21"/>
    <p:sldId id="930" r:id="rId22"/>
    <p:sldId id="933" r:id="rId23"/>
    <p:sldId id="939" r:id="rId25"/>
    <p:sldId id="942" r:id="rId26"/>
    <p:sldId id="945" r:id="rId27"/>
    <p:sldId id="948" r:id="rId28"/>
    <p:sldId id="951" r:id="rId29"/>
    <p:sldId id="957" r:id="rId31"/>
    <p:sldId id="960" r:id="rId32"/>
    <p:sldId id="963" r:id="rId33"/>
    <p:sldId id="966" r:id="rId34"/>
    <p:sldId id="972" r:id="rId36"/>
    <p:sldId id="975" r:id="rId37"/>
    <p:sldId id="978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44" r:id="rId1"/>
    <p:sldLayoutId id="2147485045" r:id="rId2"/>
    <p:sldLayoutId id="2147485046" r:id="rId3"/>
    <p:sldLayoutId id="2147485047" r:id="rId4"/>
    <p:sldLayoutId id="2147485048" r:id="rId5"/>
    <p:sldLayoutId id="2147485049" r:id="rId6"/>
    <p:sldLayoutId id="2147485050" r:id="rId7"/>
    <p:sldLayoutId id="2147485051" r:id="rId8"/>
    <p:sldLayoutId id="2147485052" r:id="rId9"/>
    <p:sldLayoutId id="2147485053" r:id="rId10"/>
    <p:sldLayoutId id="21474850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081" r:id="rId1"/>
    <p:sldLayoutId id="2147485082" r:id="rId2"/>
    <p:sldLayoutId id="2147485083" r:id="rId3"/>
    <p:sldLayoutId id="2147485084" r:id="rId4"/>
    <p:sldLayoutId id="2147485085" r:id="rId5"/>
    <p:sldLayoutId id="2147485086" r:id="rId6"/>
    <p:sldLayoutId id="2147485087" r:id="rId7"/>
    <p:sldLayoutId id="2147485088" r:id="rId8"/>
    <p:sldLayoutId id="2147485089" r:id="rId9"/>
    <p:sldLayoutId id="2147485090" r:id="rId10"/>
    <p:sldLayoutId id="21474850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tags" Target="../tags/tag199.xml"/><Relationship Id="rId27" Type="http://schemas.openxmlformats.org/officeDocument/2006/relationships/tags" Target="../tags/tag200.xml"/><Relationship Id="rId28" Type="http://schemas.openxmlformats.org/officeDocument/2006/relationships/tags" Target="../tags/tag201.xml"/><Relationship Id="rId29" Type="http://schemas.openxmlformats.org/officeDocument/2006/relationships/tags" Target="../tags/tag20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人工智能在智能家庭存储系统中的应用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智能家庭存储系统的概述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人工智能在智能家庭存储系统中的应用场景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人工智能在智能家庭存储系统中的技术实现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人工智能在智能家庭存储系统中的优势与挑战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实际案例分析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智能家庭存储系统的概述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定义与功能</a:t>
            </a:r>
            <a:endParaRPr altLang="en-US" lang="zh-CN"/>
          </a:p>
        </p:txBody>
      </p:sp>
      <p:sp>
        <p:nvSpPr>
          <p:cNvPr id="1048976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定义：智能家庭存储系统是一种利用人工智能技术对家庭数据进行存储、管理和分析的系统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功能：智能家庭存储系统具有数据存储、数据备份、数据恢复、数据共享等功能，能够提高家庭数据的安全性和便利性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市场需求与发展趋势</a:t>
            </a:r>
            <a:endParaRPr altLang="en-US" lang="zh-CN"/>
          </a:p>
        </p:txBody>
      </p:sp>
      <p:sp>
        <p:nvSpPr>
          <p:cNvPr id="104902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7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市场需求：智能家庭存储系统受到越来越多消费者的青睐，市场需求不断增长</a:t>
            </a:r>
            <a:endParaRPr altLang="en-US" dirty="0" sz="27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3333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发展趋势：随着技术的不断进步，智能家庭存储系统将更加智能化、便捷化，未来市场潜力巨大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6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人工智能在智能家庭存储系统中的应用场景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智能分类与检索</a:t>
            </a:r>
            <a:endParaRPr altLang="en-US" lang="zh-CN"/>
          </a:p>
        </p:txBody>
      </p:sp>
      <p:sp>
        <p:nvSpPr>
          <p:cNvPr id="10491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智能分类：根据物品属性、使用频率等特征进行自动分类，提高存储效率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检索便捷：通过语音识别、图像识别等技术快速检索存储物品，方便用户使用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个性化推荐：根据用户使用习惯和需求，智能推荐相关物品，提高用户体验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实时更新：随着家庭物品的变化，智能分类与检索系统能够实时更新，保持准确性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自动备份与恢复</a:t>
            </a:r>
            <a:endParaRPr altLang="en-US" lang="zh-CN"/>
          </a:p>
        </p:txBody>
      </p:sp>
      <p:sp>
        <p:nvSpPr>
          <p:cNvPr id="1049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自动备份：通过人工智能技术，智能家庭存储系统可以定期自动备份重要数据，确保数据安全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恢复功能：当数据丢失或损坏时，智能家庭存储系统能够通过人工智能技术快速恢复数据，提高数据可靠性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备份策略：根据用户需求和数据重要性，智能家庭存储系统可以制定不同的备份策略，确保备份数据的完整性和可用性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恢复效率：通过人工智能技术，智能家庭存储系统能够快速识别和恢复数据，减少数据丢失和恢复时间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隐私保护与安全</a:t>
            </a:r>
            <a:endParaRPr altLang="en-US" lang="zh-CN"/>
          </a:p>
        </p:txBody>
      </p:sp>
      <p:sp>
        <p:nvSpPr>
          <p:cNvPr id="10492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用户数据加密：采用先进的加密技术，确保用户数据的安全性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访问权限控制：对不同用户设置不同的访问权限，防止未经授权的访问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实时监控与报警：对存储系统进行实时监控，发现异常情况及时报警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备份与恢复：定期对用户数据进行备份，确保数据不会丢失，同时提供快速恢复功能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个性化推荐与服务</a:t>
            </a:r>
            <a:endParaRPr altLang="en-US" lang="zh-CN"/>
          </a:p>
        </p:txBody>
      </p:sp>
      <p:sp>
        <p:nvSpPr>
          <p:cNvPr id="10493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用户行为分析：通过分析用户的使用习惯和偏好，提供个性化的推荐服务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定制化服务：根据用户的需求和偏好，提供定制化的服务，提高用户满意度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智能家居设备联动：通过智能家居设备之间的联动，为用户提供更加便捷的服务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智能推荐算法：利用机器学习和深度学习算法，为用户推荐相关内容或产品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人工智能在智能家庭存储系统中的技术实现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数据采集与处理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数据采集：通过传感器、摄像头等设备采集家庭环境数据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数据处理：对采集的数据进行清洗、分类、存储等处理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数据传输：将处理后的数据传输到云端或本地服务器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数据安全：采用加密技术等措施保障数据安全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深度学习与神经网络</a:t>
            </a:r>
            <a:endParaRPr altLang="en-US" lang="zh-CN"/>
          </a:p>
        </p:txBody>
      </p:sp>
      <p:sp>
        <p:nvSpPr>
          <p:cNvPr id="10495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深度学习技术：介绍深度学习的基本原理和在智能家庭存储系统中的应用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神经网络技术：介绍神经网络的基本原理和在智能家庭存储系统中的应用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深度学习与神经网络的结合：介绍如何将深度学习和神经网络技术结合在智能家庭存储系统中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技术实现案例：介绍一些实际应用案例，展示深度学习与神经网络在智能家庭存储系统中的技术实现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自然语言处理与语音识别</a:t>
            </a:r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自然语言处理技术：对家庭存储系统中的文本信息进行理解和分析，实现智能分类和搜索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语音识别技术：将家庭成员的语音指令转化为文字信息，实现对家庭存储系统的语音控制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自然语言生成技术：将家庭存储系统中的信息转化为自然语言，方便家庭成员阅读和理解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语音合成技术：将文字信息转化为语音指令，实现对家庭存储系统的语音交互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图像识别与处理</a:t>
            </a:r>
            <a:endParaRPr altLang="en-US" lang="zh-CN"/>
          </a:p>
        </p:txBody>
      </p:sp>
      <p:sp>
        <p:nvSpPr>
          <p:cNvPr id="1049638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40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42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44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646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8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0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2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4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图像识别技术：通过计算机视觉技术对图像进行分析、处理和识别，实现智能家庭存储系统的自动分类和检索功能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56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图像处理技术：对图像进行优化、增强和压缩等处理，提高图像质量和存储效率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深度学习技术：利用神经网络模型对图像进行特征提取和分类，提高图像识别的准确性和效率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人工智能技术在智能家庭存储系统中的应用：通过图像识别与处理技术，实现智能家庭存储系统的智能化、自动化和高效化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9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人工智能在智能家庭存储系统中的优势与挑战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提高存储效率与便捷性</a:t>
            </a:r>
            <a:endParaRPr altLang="en-US" lang="zh-CN"/>
          </a:p>
        </p:txBody>
      </p:sp>
      <p:sp>
        <p:nvSpPr>
          <p:cNvPr id="10497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人工智能技术能够自动分类和整理家庭存储中的物品，提高存储效率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人工智能技术能够根据物品的使用频率和重要性，自动调整存储空间，提高存储便捷性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人工智能技术能够预测用户的需求，提前准备好所需的物品，提高生活便捷性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人工智能技术能够通过智能搜索和推荐功能，帮助用户快速找到所需的物品，提高使用效率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增强数据安全性与隐私保护</a:t>
            </a:r>
            <a:endParaRPr altLang="en-US" lang="zh-CN"/>
          </a:p>
        </p:txBody>
      </p:sp>
      <p:sp>
        <p:nvSpPr>
          <p:cNvPr id="10498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隐私保护策略：制定严格的隐私保护政策，对用户数据进行脱敏处理，避免个人信息被滥用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数据加密技术：采用先进的加密算法，确保数据在存储和传输过程中的安全性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访问控制机制：通过身份验证和权限管理，防止未经授权的访问和数据泄露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安全审计与监控：定期进行安全审计和监控，及时发现并修复潜在的安全漏洞，确保系统的安全性与稳定性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892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数据安全与隐私保护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96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成本与市场接受度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00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9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设备兼容性与互操作性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04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用户体验与便利性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499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未来智能家庭存储系统将更加注重数据安全和隐私保护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人工智能在智能家庭存储系统中的应用将逐渐普及，成为未来智能家居的重要组成部分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人工智能技术不断进步，将为智能家庭存储系统带来更多创新和优化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智能家庭存储系统将更加智能化、自动化，提高用户使用体验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0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实际案例分析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智能家庭存储系统产品介绍</a:t>
            </a:r>
            <a:endParaRPr altLang="en-US" lang="zh-CN"/>
          </a:p>
        </p:txBody>
      </p:sp>
      <p:sp>
        <p:nvSpPr>
          <p:cNvPr id="1050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产品名称：智能家庭存储系统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软件功能：智能分类、数据备份、数据恢复、远程访问等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应用场景：家庭、办公、教育等场景下的文件存储和管理需求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硬件配置：高性能处理器、大容量存储空间、支持多种存储设备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人工智能技术在产品中的应用展示</a:t>
            </a:r>
            <a:endParaRPr altLang="en-US" lang="zh-CN"/>
          </a:p>
        </p:txBody>
      </p:sp>
      <p:sp>
        <p:nvSpPr>
          <p:cNvPr id="10501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智能家庭存储系统中的语音识别技术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智能家庭存储系统中的图像识别技术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智能家庭存储系统中的数据挖掘技术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智能家庭存储系统中的自然语言处理技术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用户反馈与评价</a:t>
            </a:r>
            <a:endParaRPr altLang="en-US" lang="zh-CN"/>
          </a:p>
        </p:txBody>
      </p:sp>
      <p:sp>
        <p:nvSpPr>
          <p:cNvPr id="10502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存储容量大，满足家庭需求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操作简单，方便快捷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安全性高，保护用户隐私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智能化管理，节省时间和精力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6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总结人工智能在智能家庭存储系统中的应用价值</a:t>
            </a:r>
            <a:endParaRPr altLang="en-US" lang="zh-CN"/>
          </a:p>
        </p:txBody>
      </p:sp>
      <p:sp>
        <p:nvSpPr>
          <p:cNvPr id="10503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提升存储效率：通过智能算法和数据分析，实现更高效、更便捷的存储管理。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增强数据安全性：通过加密技术和备份机制，确保数据的安全性和完整性。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优化用户体验：通过智能推荐和个性化服务，提高用户的使用体验和满意度。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促进家庭智能化发展：通过与智能家居设备的联动，推动家庭智能化的发展和应用。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3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加强数据安全保护，保障用户隐私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推动跨界合作，共同推动智能家庭存储系统的发展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加强技术研发，提高存储系统的性能和稳定性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拓展应用场景，满足更多用户的需求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3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2023-12-16T17:00:26Z</dcterms:created>
  <dcterms:modified xsi:type="dcterms:W3CDTF">2023-12-16T17:00:26Z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9f013897c1ac47799c1cfe3ea6be08aa_21</vt:lpwstr>
  </property>
</Properties>
</file>