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18468" r:id="rId1"/>
    <p:sldMasterId id="2147518505" r:id="rId2"/>
  </p:sldMasterIdLst>
  <p:notesMasterIdLst>
    <p:notesMasterId r:id="rId3"/>
  </p:notesMasterIdLst>
  <p:sldIdLst>
    <p:sldId id="15661" r:id="rId4"/>
    <p:sldId id="15665" r:id="rId5"/>
    <p:sldId id="15668" r:id="rId6"/>
    <p:sldId id="15671" r:id="rId7"/>
    <p:sldId id="15674" r:id="rId8"/>
    <p:sldId id="15677" r:id="rId9"/>
    <p:sldId id="15680" r:id="rId10"/>
    <p:sldId id="15683" r:id="rId11"/>
    <p:sldId id="15686" r:id="rId12"/>
    <p:sldId id="15689" r:id="rId13"/>
    <p:sldId id="15692" r:id="rId14"/>
    <p:sldId id="15695" r:id="rId15"/>
    <p:sldId id="15698" r:id="rId16"/>
    <p:sldId id="15701" r:id="rId17"/>
    <p:sldId id="15704" r:id="rId18"/>
    <p:sldId id="15707" r:id="rId19"/>
    <p:sldId id="15710" r:id="rId20"/>
    <p:sldId id="15713" r:id="rId21"/>
    <p:sldId id="15716" r:id="rId22"/>
    <p:sldId id="15719" r:id="rId23"/>
    <p:sldId id="15722" r:id="rId24"/>
    <p:sldId id="15725" r:id="rId25"/>
    <p:sldId id="15728" r:id="rId26"/>
    <p:sldId id="15731" r:id="rId27"/>
    <p:sldId id="15734" r:id="rId28"/>
    <p:sldId id="15737" r:id="rId29"/>
    <p:sldId id="15740"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8" name="幻灯片图像占位符 1"/>
          <p:cNvSpPr>
            <a:spLocks noChangeAspect="1" noRot="1" noGrp="1"/>
          </p:cNvSpPr>
          <p:nvPr>
            <p:ph type="sldImg" idx="2"/>
          </p:nvPr>
        </p:nvSpPr>
        <p:spPr/>
      </p:sp>
      <p:sp>
        <p:nvSpPr>
          <p:cNvPr id="104867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image" Target="../media/image2.png"/><Relationship Id="rId8" Type="http://schemas.openxmlformats.org/officeDocument/2006/relationships/tags" Target="../tags/tag6.xml"/><Relationship Id="rId9" Type="http://schemas.openxmlformats.org/officeDocument/2006/relationships/image" Target="../media/image3.png"/><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image" Target="../media/image4.png"/><Relationship Id="rId14" Type="http://schemas.openxmlformats.org/officeDocument/2006/relationships/tags" Target="../tags/tag10.xml"/><Relationship Id="rId15" Type="http://schemas.openxmlformats.org/officeDocument/2006/relationships/image" Target="../media/image5.png"/><Relationship Id="rId16" Type="http://schemas.openxmlformats.org/officeDocument/2006/relationships/tags" Target="../tags/tag11.xml"/><Relationship Id="rId17" Type="http://schemas.openxmlformats.org/officeDocument/2006/relationships/tags" Target="../tags/tag12.xml"/><Relationship Id="rId18" Type="http://schemas.openxmlformats.org/officeDocument/2006/relationships/tags" Target="../tags/tag13.xml"/><Relationship Id="rId19" Type="http://schemas.openxmlformats.org/officeDocument/2006/relationships/tags" Target="../tags/tag14.xml"/><Relationship Id="rId2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6.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image" Target="../media/image6.png"/><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1.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2.png"/><Relationship Id="rId8" Type="http://schemas.openxmlformats.org/officeDocument/2006/relationships/tags" Target="../tags/tag34.xml"/><Relationship Id="rId9" Type="http://schemas.openxmlformats.org/officeDocument/2006/relationships/image" Target="../media/image3.png"/><Relationship Id="rId10" Type="http://schemas.openxmlformats.org/officeDocument/2006/relationships/tags" Target="../tags/tag35.xml"/><Relationship Id="rId11" Type="http://schemas.openxmlformats.org/officeDocument/2006/relationships/tags" Target="../tags/tag36.xml"/><Relationship Id="rId12" Type="http://schemas.openxmlformats.org/officeDocument/2006/relationships/tags" Target="../tags/tag37.xml"/><Relationship Id="rId13" Type="http://schemas.openxmlformats.org/officeDocument/2006/relationships/image" Target="../media/image4.png"/><Relationship Id="rId14" Type="http://schemas.openxmlformats.org/officeDocument/2006/relationships/tags" Target="../tags/tag38.xml"/><Relationship Id="rId15" Type="http://schemas.openxmlformats.org/officeDocument/2006/relationships/image" Target="../media/image5.png"/><Relationship Id="rId16" Type="http://schemas.openxmlformats.org/officeDocument/2006/relationships/tags" Target="../tags/tag39.xml"/><Relationship Id="rId17" Type="http://schemas.openxmlformats.org/officeDocument/2006/relationships/tags" Target="../tags/tag40.xml"/><Relationship Id="rId18" Type="http://schemas.openxmlformats.org/officeDocument/2006/relationships/tags" Target="../tags/tag41.xml"/><Relationship Id="rId1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image" Target="../media/image6.png"/><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image" Target="../media/image6.png"/><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tags" Target="../tags/tag57.xml"/><Relationship Id="rId10" Type="http://schemas.openxmlformats.org/officeDocument/2006/relationships/tags" Target="../tags/tag58.xml"/><Relationship Id="rId11" Type="http://schemas.openxmlformats.org/officeDocument/2006/relationships/tags" Target="../tags/tag59.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image" Target="../media/image6.png"/><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tags" Target="../tags/tag64.xml"/><Relationship Id="rId7" Type="http://schemas.openxmlformats.org/officeDocument/2006/relationships/tags" Target="../tags/tag65.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6.png"/><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image" Target="../media/image6.png"/><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image" Target="../media/image6.png"/><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image" Target="../media/image1.png"/><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image" Target="../media/image2.png"/><Relationship Id="rId8" Type="http://schemas.openxmlformats.org/officeDocument/2006/relationships/tags" Target="../tags/tag89.xml"/><Relationship Id="rId9" Type="http://schemas.openxmlformats.org/officeDocument/2006/relationships/image" Target="../media/image3.png"/><Relationship Id="rId10" Type="http://schemas.openxmlformats.org/officeDocument/2006/relationships/tags" Target="../tags/tag90.xml"/><Relationship Id="rId11" Type="http://schemas.openxmlformats.org/officeDocument/2006/relationships/tags" Target="../tags/tag91.xml"/><Relationship Id="rId12" Type="http://schemas.openxmlformats.org/officeDocument/2006/relationships/image" Target="../media/image4.png"/><Relationship Id="rId13" Type="http://schemas.openxmlformats.org/officeDocument/2006/relationships/tags" Target="../tags/tag92.xml"/><Relationship Id="rId14" Type="http://schemas.openxmlformats.org/officeDocument/2006/relationships/image" Target="../media/image5.png"/><Relationship Id="rId15" Type="http://schemas.openxmlformats.org/officeDocument/2006/relationships/tags" Target="../tags/tag93.xml"/><Relationship Id="rId16" Type="http://schemas.openxmlformats.org/officeDocument/2006/relationships/tags" Target="../tags/tag94.xml"/><Relationship Id="rId17" Type="http://schemas.openxmlformats.org/officeDocument/2006/relationships/tags" Target="../tags/tag95.xml"/><Relationship Id="rId18" Type="http://schemas.openxmlformats.org/officeDocument/2006/relationships/tags" Target="../tags/tag96.xml"/><Relationship Id="rId1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8" name="矩形 15"/>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70" name="矩形 14"/>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5" name="图片 12"/>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57"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59" name="图片 11"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61"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672" name="标题 9"/>
          <p:cNvSpPr txBox="1">
            <a:spLocks noGrp="1"/>
          </p:cNvSpPr>
          <p:nvPr>
            <p:ph type="title" idx="5" hasCustomPrompt="1"/>
            <p:custDataLst>
              <p:tags r:id="rId10"/>
            </p:custDataLst>
          </p:nvPr>
        </p:nvSpPr>
        <p:spPr>
          <a:xfrm>
            <a:off x="2757805" y="1013460"/>
            <a:ext cx="6718935" cy="281876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sp>
        <p:nvSpPr>
          <p:cNvPr id="1048674" name="文本占位符 8"/>
          <p:cNvSpPr txBox="1">
            <a:spLocks noGrp="1"/>
          </p:cNvSpPr>
          <p:nvPr>
            <p:ph type="body" idx="4" hasCustomPrompt="1"/>
            <p:custDataLst>
              <p:tags r:id="rId11"/>
            </p:custDataLst>
          </p:nvPr>
        </p:nvSpPr>
        <p:spPr>
          <a:xfrm>
            <a:off x="2757170" y="4084955"/>
            <a:ext cx="6719570" cy="352425"/>
          </a:xfrm>
          <a:prstGeom prst="rect"/>
          <a:noFill/>
        </p:spPr>
        <p:txBody>
          <a:bodyPr anchor="t" rtlCol="0" wrap="square">
            <a:spAutoFit/>
          </a:bodyPr>
          <a:lstStyle>
            <a:lvl1pPr algn="ctr" defTabSz="914400" eaLnBrk="1" fontAlgn="auto" hangingPunct="1" latinLnBrk="0" marL="0" marR="0" rtl="0">
              <a:lnSpc>
                <a:spcPct val="100000"/>
              </a:lnSpc>
              <a:buClrTx/>
              <a:buSzTx/>
              <a:buFontTx/>
              <a:buNone/>
              <a:defRPr baseline="0" b="1" cap="none" sz="1600" i="0" kern="1200" kumimoji="0" noProof="1" normalizeH="0" spc="0" strike="noStrike" u="none">
                <a:solidFill>
                  <a:schemeClr val="accent2">
                    <a:alpha val="45000"/>
                  </a:schemeClr>
                </a:solidFill>
                <a:latin typeface="+mj-ea"/>
                <a:ea typeface="+mj-ea"/>
                <a:cs typeface="微软雅黑" panose="020B0503020204020204" charset="-122"/>
              </a:defRPr>
            </a:lvl1pPr>
          </a:lstStyle>
          <a:p>
            <a:pPr algn="ctr" lvl="0"/>
            <a:r>
              <a:rPr>
                <a:sym typeface="+mn-ea"/>
              </a:rPr>
              <a:t>单击此处编辑母版副标题样式</a:t>
            </a:r>
            <a:endParaRPr>
              <a:sym typeface="+mn-ea"/>
            </a:endParaRPr>
          </a:p>
        </p:txBody>
      </p:sp>
      <p:pic>
        <p:nvPicPr>
          <p:cNvPr id="2097163"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65" name="图片 7"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676" name="文本占位符 6"/>
          <p:cNvSpPr>
            <a:spLocks noGrp="1"/>
          </p:cNvSpPr>
          <p:nvPr>
            <p:ph type="body" idx="1" hasCustomPrompt="1"/>
            <p:custDataLst>
              <p:tags r:id="rId16"/>
            </p:custDataLst>
          </p:nvPr>
        </p:nvSpPr>
        <p:spPr>
          <a:xfrm>
            <a:off x="4746625" y="528447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j-ea"/>
                <a:ea typeface="+mj-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678" name="日期占位符 3"/>
          <p:cNvSpPr>
            <a:spLocks noGrp="1"/>
          </p:cNvSpPr>
          <p:nvPr>
            <p:ph type="dt" sz="half" idx="10"/>
            <p:custDataLst>
              <p:tags r:id="rId1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0"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682" name="灯片编号占位符 5"/>
          <p:cNvSpPr>
            <a:spLocks noGrp="1"/>
          </p:cNvSpPr>
          <p:nvPr>
            <p:ph type="sldNum" sz="quarter" idx="12"/>
            <p:custDataLst>
              <p:tags r:id="rId1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4" name="矩形 8"/>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6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86" name="标题"/>
          <p:cNvSpPr txBox="1">
            <a:spLocks noGrp="1"/>
          </p:cNvSpPr>
          <p:nvPr>
            <p:ph type="title" idx="2"/>
            <p:custDataLst>
              <p:tags r:id="rId4"/>
            </p:custDataLst>
          </p:nvPr>
        </p:nvSpPr>
        <p:spPr>
          <a:xfrm>
            <a:off x="608330" y="608330"/>
            <a:ext cx="10968990" cy="705485"/>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defRPr>
            </a:lvl1pPr>
          </a:lstStyle>
          <a:p>
            <a:pPr algn="ctr" lvl="0"/>
            <a:r>
              <a:rPr>
                <a:sym typeface="+mn-ea"/>
              </a:rPr>
              <a:t>单击此处编辑母版标题样式</a:t>
            </a:r>
            <a:endParaRPr>
              <a:sym typeface="+mn-ea"/>
            </a:endParaRPr>
          </a:p>
        </p:txBody>
      </p:sp>
      <p:sp>
        <p:nvSpPr>
          <p:cNvPr id="1048688" name="正文"/>
          <p:cNvSpPr txBox="1">
            <a:spLocks noGrp="1"/>
          </p:cNvSpPr>
          <p:nvPr>
            <p:ph idx="1" hasCustomPrompt="1"/>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j-ea"/>
                <a:ea typeface="+mj-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单击此处添加文本</a:t>
            </a:r>
            <a:endParaRPr dirty="0">
              <a:sym typeface="+mn-ea"/>
            </a:endParaRPr>
          </a:p>
        </p:txBody>
      </p:sp>
      <p:sp>
        <p:nvSpPr>
          <p:cNvPr id="1048690"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2"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6" name="矩形 6"/>
          <p:cNvSpPr/>
          <p:nvPr>
            <p:custDataLst>
              <p:tags r:id="rId1"/>
            </p:custDataLst>
          </p:nvPr>
        </p:nvSpPr>
        <p:spPr>
          <a:xfrm>
            <a:off x="0" y="6370955"/>
            <a:ext cx="12192000" cy="48641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98" name="标题 5" descr="7b0a20202020227461726765744d6f64756c65223a20226b6f6e6c696e65666f6e7473220a7d0a"/>
          <p:cNvSpPr txBox="1">
            <a:spLocks noGrp="1"/>
          </p:cNvSpPr>
          <p:nvPr>
            <p:ph type="title" idx="3" hasCustomPrompt="1"/>
            <p:custDataLst>
              <p:tags r:id="rId2"/>
            </p:custDataLst>
          </p:nvPr>
        </p:nvSpPr>
        <p:spPr>
          <a:xfrm>
            <a:off x="685800" y="271780"/>
            <a:ext cx="5461000" cy="1396365"/>
          </a:xfrm>
          <a:prstGeom prst="rect"/>
          <a:noFill/>
        </p:spPr>
        <p:txBody>
          <a:bodyPr anchor="b" anchorCtr="0" rtlCol="0" wrap="square">
            <a:noAutofit/>
          </a:bodyPr>
          <a:lstStyle>
            <a:lvl1pPr algn="l" defTabSz="914400" eaLnBrk="1" fontAlgn="auto" hangingPunct="1" latinLnBrk="0" marL="0" marR="0" rtl="0">
              <a:lnSpc>
                <a:spcPct val="100000"/>
              </a:lnSpc>
              <a:buClrTx/>
              <a:buSzTx/>
              <a:buFontTx/>
              <a:buNone/>
              <a:defRPr altLang="en-US" baseline="0" b="1" cap="none" sz="6000" i="0" kern="1200" kumimoji="0" lang="zh-CN" noProof="1" normalizeH="0" spc="0" strike="noStrike" u="none">
                <a:solidFill>
                  <a:schemeClr val="accent1">
                    <a:lumMod val="75000"/>
                  </a:schemeClr>
                </a:solidFill>
                <a:effectLst/>
                <a:latin typeface="+mj-ea"/>
                <a:ea typeface="+mj-ea"/>
                <a:cs typeface="微软雅黑" panose="020B0503020204020204" charset="-122"/>
              </a:defRPr>
            </a:lvl1pPr>
          </a:lstStyle>
          <a:p>
            <a:pPr algn="l" lvl="0">
              <a:buClrTx/>
              <a:buSzTx/>
              <a:buFontTx/>
            </a:pPr>
            <a:r>
              <a:rPr>
                <a:sym typeface="+mn-ea"/>
              </a:rPr>
              <a:t>单击编辑标题</a:t>
            </a:r>
            <a:endParaRPr>
              <a:sym typeface="+mn-ea"/>
            </a:endParaRPr>
          </a:p>
        </p:txBody>
      </p:sp>
      <p:pic>
        <p:nvPicPr>
          <p:cNvPr id="2097169" name="图片 60" descr="不同颜色的花  描述已自动生成"/>
          <p:cNvPicPr>
            <a:picLocks noChangeAspect="1"/>
          </p:cNvPicPr>
          <p:nvPr>
            <p:custDataLst>
              <p:tags r:id="rId3"/>
            </p:custDataLst>
          </p:nvPr>
        </p:nvPicPr>
        <p:blipFill>
          <a:blip xmlns:r="http://schemas.openxmlformats.org/officeDocument/2006/relationships" r:embed="rId4" cstate="print"/>
          <a:srcRect t="48205" r="36442"/>
          <a:stretch>
            <a:fillRect/>
          </a:stretch>
        </p:blipFill>
        <p:spPr>
          <a:xfrm rot="1631206">
            <a:off x="8910320" y="-527685"/>
            <a:ext cx="3985260" cy="2016125"/>
          </a:xfrm>
          <a:custGeom>
            <a:avLst/>
            <a:gdLst>
              <a:gd name="connsiteX0" fmla="*/ 1 w 4133035"/>
              <a:gd name="connsiteY0" fmla="*/ 1571167 h 2091230"/>
              <a:gd name="connsiteX1" fmla="*/ 3058899 w 4133035"/>
              <a:gd name="connsiteY1" fmla="*/ 0 h 2091230"/>
              <a:gd name="connsiteX2" fmla="*/ 4133035 w 4133035"/>
              <a:gd name="connsiteY2" fmla="*/ 2091230 h 2091230"/>
              <a:gd name="connsiteX3" fmla="*/ 0 w 4133035"/>
              <a:gd name="connsiteY3" fmla="*/ 2091230 h 2091230"/>
            </a:gdLst>
            <a:ahLst/>
            <a:cxnLst>
              <a:cxn ang="0">
                <a:pos x="connsiteX0" y="connsiteY0"/>
              </a:cxn>
              <a:cxn ang="0">
                <a:pos x="connsiteX1" y="connsiteY1"/>
              </a:cxn>
              <a:cxn ang="0">
                <a:pos x="connsiteX2" y="connsiteY2"/>
              </a:cxn>
              <a:cxn ang="0">
                <a:pos x="connsiteX3" y="connsiteY3"/>
              </a:cxn>
            </a:cxnLst>
            <a:rect l="l" t="t" r="r" b="b"/>
            <a:pathLst>
              <a:path w="4133035" h="2091230">
                <a:moveTo>
                  <a:pt x="1" y="1571167"/>
                </a:moveTo>
                <a:lnTo>
                  <a:pt x="3058899" y="0"/>
                </a:lnTo>
                <a:lnTo>
                  <a:pt x="4133035" y="2091230"/>
                </a:lnTo>
                <a:lnTo>
                  <a:pt x="0" y="2091230"/>
                </a:lnTo>
                <a:close/>
              </a:path>
            </a:pathLst>
          </a:custGeom>
        </p:spPr>
      </p:pic>
      <p:pic>
        <p:nvPicPr>
          <p:cNvPr id="2097171" name="图片 33" descr="不同颜色的花  描述已自动生成"/>
          <p:cNvPicPr>
            <a:picLocks noChangeAspect="1"/>
          </p:cNvPicPr>
          <p:nvPr>
            <p:custDataLst>
              <p:tags r:id="rId5"/>
            </p:custDataLst>
          </p:nvPr>
        </p:nvPicPr>
        <p:blipFill>
          <a:blip xmlns:r="http://schemas.openxmlformats.org/officeDocument/2006/relationships" r:embed="rId4" cstate="print"/>
          <a:srcRect l="45169" r="1742" b="65250"/>
          <a:stretch>
            <a:fillRect/>
          </a:stretch>
        </p:blipFill>
        <p:spPr>
          <a:xfrm rot="1631206">
            <a:off x="-715010" y="5714365"/>
            <a:ext cx="4537710" cy="1844675"/>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00" name="日期占位符 2"/>
          <p:cNvSpPr>
            <a:spLocks noGrp="1"/>
          </p:cNvSpPr>
          <p:nvPr>
            <p:ph type="dt" sz="half" idx="10"/>
            <p:custDataLst>
              <p:tags r:id="rId6"/>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02"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04" name="灯片编号占位符 4"/>
          <p:cNvSpPr>
            <a:spLocks noGrp="1"/>
          </p:cNvSpPr>
          <p:nvPr>
            <p:ph type="sldNum" sz="quarter" idx="12"/>
            <p:custDataLst>
              <p:tags r:id="rId8"/>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6"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08"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73"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75"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77" name="图片 10"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79"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10" name="标题 9"/>
          <p:cNvSpPr txBox="1">
            <a:spLocks noGrp="1"/>
          </p:cNvSpPr>
          <p:nvPr>
            <p:ph type="title" idx="4" hasCustomPrompt="1"/>
            <p:custDataLst>
              <p:tags r:id="rId10"/>
            </p:custDataLst>
          </p:nvPr>
        </p:nvSpPr>
        <p:spPr>
          <a:xfrm>
            <a:off x="3739515" y="3666490"/>
            <a:ext cx="4823460" cy="2073910"/>
          </a:xfrm>
          <a:prstGeom prst="rect"/>
          <a:noFill/>
        </p:spPr>
        <p:txBody>
          <a:bodyPr wrap="square">
            <a:normAutofit/>
          </a:bodyPr>
          <a:lstStyle>
            <a:lvl1pPr algn="ctr" defTabSz="914400" eaLnBrk="1" fontAlgn="ctr" hangingPunct="1" latinLnBrk="0" marL="0" marR="0" rtl="0">
              <a:lnSpc>
                <a:spcPct val="100000"/>
              </a:lnSpc>
              <a:buClrTx/>
              <a:buSzTx/>
              <a:buFontTx/>
              <a:buNone/>
              <a:defRPr altLang="en-US" baseline="0" b="1" cap="none" sz="5400" i="0" kern="1200" kumimoji="0" lang="zh-CN" noProof="1" normalizeH="0" spc="0" strike="noStrike" u="none">
                <a:solidFill>
                  <a:schemeClr val="accent1">
                    <a:lumMod val="75000"/>
                  </a:schemeClr>
                </a:solidFill>
                <a:latin typeface="+mj-ea"/>
                <a:ea typeface="+mj-ea"/>
                <a:cs typeface="微软雅黑" panose="020B0503020204020204" charset="-122"/>
                <a:sym typeface="+mn-ea"/>
              </a:defRPr>
            </a:lvl1pPr>
          </a:lstStyle>
          <a:p>
            <a:pPr algn="ctr" fontAlgn="ctr" lvl="0">
              <a:lnSpc>
                <a:spcPct val="100000"/>
              </a:lnSpc>
            </a:pPr>
            <a:r>
              <a:rPr>
                <a:sym typeface="+mn-ea"/>
              </a:rPr>
              <a:t>单击编辑标题</a:t>
            </a:r>
            <a:endParaRPr>
              <a:sym typeface="+mn-ea"/>
            </a:endParaRPr>
          </a:p>
        </p:txBody>
      </p:sp>
      <p:sp>
        <p:nvSpPr>
          <p:cNvPr id="1048712" name="文本占位符 8"/>
          <p:cNvSpPr txBox="1">
            <a:spLocks noGrp="1"/>
          </p:cNvSpPr>
          <p:nvPr>
            <p:ph type="body" idx="3" hasCustomPrompt="1"/>
            <p:custDataLst>
              <p:tags r:id="rId11"/>
            </p:custDataLst>
          </p:nvPr>
        </p:nvSpPr>
        <p:spPr>
          <a:xfrm>
            <a:off x="3740785" y="1182370"/>
            <a:ext cx="4820920" cy="2487930"/>
          </a:xfrm>
          <a:prstGeom prst="rect"/>
          <a:noFill/>
        </p:spPr>
        <p:txBody>
          <a:bodyPr anchor="b" anchorCtr="0" rtlCol="0" wrap="square">
            <a:normAutofit/>
          </a:bodyPr>
          <a:lstStyle>
            <a:lvl1pPr algn="ctr" defTabSz="914400" eaLnBrk="1" fontAlgn="auto" hangingPunct="1" latinLnBrk="0" lvl="0" marL="0" marR="0" rtl="0">
              <a:lnSpc>
                <a:spcPct val="100000"/>
              </a:lnSpc>
              <a:buClrTx/>
              <a:buSzTx/>
              <a:buFontTx/>
              <a:buNone/>
              <a:defRPr altLang="zh-CN" baseline="0" b="1" cap="none" sz="10000" i="0" kern="1200" kumimoji="0" lang="en-US" noProof="1" normalizeH="0" spc="0" strike="noStrike" u="none">
                <a:solidFill>
                  <a:schemeClr val="accent1">
                    <a:alpha val="70000"/>
                  </a:schemeClr>
                </a:solidFill>
                <a:latin typeface="+mj-ea"/>
                <a:ea typeface="+mj-ea"/>
                <a:cs typeface="仿宋" panose="02010609060101010101" charset="-122"/>
                <a:sym typeface="+mn-ea"/>
              </a:defRPr>
            </a:lvl1pPr>
          </a:lstStyle>
          <a:p>
            <a:pPr algn="ctr" lvl="0">
              <a:buClrTx/>
              <a:buSzTx/>
              <a:buFontTx/>
            </a:pPr>
            <a:r>
              <a:rPr>
                <a:sym typeface="+mn-ea"/>
              </a:rPr>
              <a:t>节编号</a:t>
            </a:r>
            <a:endParaRPr>
              <a:sym typeface="+mn-ea"/>
            </a:endParaRPr>
          </a:p>
        </p:txBody>
      </p:sp>
      <p:pic>
        <p:nvPicPr>
          <p:cNvPr id="2097181"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83" name="图片 6"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714"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718"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0" name="矩形 10"/>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22" name="正文"/>
          <p:cNvSpPr txBox="1">
            <a:spLocks noGrp="1"/>
          </p:cNvSpPr>
          <p:nvPr>
            <p:ph idx="3" hasCustomPrompt="1"/>
            <p:custDataLst>
              <p:tags r:id="rId4"/>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hasCustomPrompt="1"/>
            <p:custDataLst>
              <p:tags r:id="rId5"/>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defRPr>
            </a:lvl1pPr>
          </a:lstStyle>
          <a:p>
            <a:pPr algn="ctr" lvl="0"/>
            <a:r>
              <a:rPr>
                <a:sym typeface="+mn-ea"/>
              </a:rPr>
              <a:t>单击此处编辑母版标题样式</a:t>
            </a:r>
            <a:endParaRPr>
              <a:sym typeface="+mn-ea"/>
            </a:endParaRPr>
          </a:p>
        </p:txBody>
      </p:sp>
      <p:sp>
        <p:nvSpPr>
          <p:cNvPr id="1048728" name="日期占位符 4"/>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30"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32" name="灯片编号占位符 6"/>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矩形 14"/>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36"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38" name="正文"/>
          <p:cNvSpPr txBox="1">
            <a:spLocks noGrp="1"/>
          </p:cNvSpPr>
          <p:nvPr>
            <p:ph idx="4"/>
            <p:custDataLst>
              <p:tags r:id="rId5"/>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0" name="标题"/>
          <p:cNvSpPr txBox="1">
            <a:spLocks noGrp="1"/>
          </p:cNvSpPr>
          <p:nvPr>
            <p:ph type="title" idx="3"/>
            <p:custDataLst>
              <p:tags r:id="rId6"/>
            </p:custDataLst>
          </p:nvPr>
        </p:nvSpPr>
        <p:spPr>
          <a:xfrm>
            <a:off x="62352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2" name="正文"/>
          <p:cNvSpPr txBox="1">
            <a:spLocks noGrp="1"/>
          </p:cNvSpPr>
          <p:nvPr>
            <p:ph idx="2"/>
            <p:custDataLst>
              <p:tags r:id="rId7"/>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4" name="标题"/>
          <p:cNvSpPr txBox="1">
            <a:spLocks noGrp="1"/>
          </p:cNvSpPr>
          <p:nvPr>
            <p:ph type="title" idx="1"/>
            <p:custDataLst>
              <p:tags r:id="rId8"/>
            </p:custDataLst>
          </p:nvPr>
        </p:nvSpPr>
        <p:spPr>
          <a:xfrm>
            <a:off x="6084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6" name="日期占位符 6"/>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8"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50" name="灯片编号占位符 8"/>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2" name="矩形 6"/>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9"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54"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56" name="日期占位符 2"/>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0" name="灯片编号占位符 4"/>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91" name="图片 72" descr="不同颜色的花  描述已自动生成"/>
          <p:cNvPicPr>
            <a:picLocks noChangeAspect="1"/>
          </p:cNvPicPr>
          <p:nvPr>
            <p:custDataLst>
              <p:tags r:id="rId1"/>
            </p:custDataLst>
          </p:nvPr>
        </p:nvPicPr>
        <p:blipFill>
          <a:blip xmlns:r="http://schemas.openxmlformats.org/officeDocument/2006/relationships" r:embed="rId2"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62" name="矩形 7"/>
          <p:cNvSpPr/>
          <p:nvPr>
            <p:custDataLst>
              <p:tags r:id="rId3"/>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64" name="日期占位符 1"/>
          <p:cNvSpPr>
            <a:spLocks noGrp="1"/>
          </p:cNvSpPr>
          <p:nvPr>
            <p:ph type="dt" sz="half" idx="10"/>
            <p:custDataLst>
              <p:tags r:id="rId4"/>
            </p:custDataLst>
          </p:nvPr>
        </p:nvSpPr>
        <p:spPr/>
        <p:txBody>
          <a:bodyPr/>
          <a:p>
            <a:fld id="{AC1B7B3F-A56B-4310-A966-BD55D80449F1}" type="datetimeFigureOut">
              <a:rPr altLang="en-US" lang="zh-CN" smtClean="0"/>
            </a:fld>
            <a:endParaRPr altLang="en-US" lang="zh-CN"/>
          </a:p>
        </p:txBody>
      </p:sp>
      <p:sp>
        <p:nvSpPr>
          <p:cNvPr id="1048766" name="页脚占位符 2"/>
          <p:cNvSpPr>
            <a:spLocks noGrp="1"/>
          </p:cNvSpPr>
          <p:nvPr>
            <p:ph type="ftr" sz="quarter" idx="11"/>
            <p:custDataLst>
              <p:tags r:id="rId5"/>
            </p:custDataLst>
          </p:nvPr>
        </p:nvSpPr>
        <p:spPr/>
        <p:txBody>
          <a:bodyPr/>
          <a:p>
            <a:endParaRPr altLang="en-US" lang="zh-CN"/>
          </a:p>
        </p:txBody>
      </p:sp>
      <p:sp>
        <p:nvSpPr>
          <p:cNvPr id="1048768" name="灯片编号占位符 3"/>
          <p:cNvSpPr>
            <a:spLocks noGrp="1"/>
          </p:cNvSpPr>
          <p:nvPr>
            <p:ph type="sldNum" sz="quarter" idx="12"/>
            <p:custDataLst>
              <p:tags r:id="rId6"/>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7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3"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7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日期占位符 3"/>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8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82"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84" name="副标题"/>
          <p:cNvSpPr txBox="1">
            <a:spLocks noGrp="1"/>
          </p:cNvSpPr>
          <p:nvPr>
            <p:ph type="body" idx="1" hasCustomPrompt="1"/>
            <p:custDataLst>
              <p:tags r:id="rId5"/>
            </p:custDataLst>
          </p:nvPr>
        </p:nvSpPr>
        <p:spPr>
          <a:xfrm>
            <a:off x="608400" y="1324800"/>
            <a:ext cx="109692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dk1">
                    <a:lumMod val="75000"/>
                    <a:lumOff val="25000"/>
                  </a:schemeClr>
                </a:solidFill>
                <a:latin typeface="+mj-ea"/>
                <a:ea typeface="+mj-ea"/>
                <a:cs typeface="仿宋" panose="02010609060101010101" charset="-122"/>
              </a:defRPr>
            </a:lvl1pPr>
          </a:lstStyle>
          <a:p>
            <a:pPr algn="l" lvl="0"/>
            <a:r>
              <a:rPr>
                <a:sym typeface="+mn-ea"/>
              </a:rPr>
              <a:t>单击此处编辑母版副标题样式</a:t>
            </a:r>
            <a:endParaRPr>
              <a:sym typeface="+mn-ea"/>
            </a:endParaRPr>
          </a:p>
        </p:txBody>
      </p:sp>
      <p:sp>
        <p:nvSpPr>
          <p:cNvPr id="1048786"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92"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94"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7"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99"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201" name="图片 9"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203"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96" name="标题 8"/>
          <p:cNvSpPr txBox="1">
            <a:spLocks noGrp="1"/>
          </p:cNvSpPr>
          <p:nvPr>
            <p:ph type="title" idx="4" hasCustomPrompt="1"/>
            <p:custDataLst>
              <p:tags r:id="rId10"/>
            </p:custDataLst>
          </p:nvPr>
        </p:nvSpPr>
        <p:spPr>
          <a:xfrm>
            <a:off x="2757805" y="1012190"/>
            <a:ext cx="6718935" cy="250507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pic>
        <p:nvPicPr>
          <p:cNvPr id="2097205" name="VCG41N473513072" descr="图片包含 游戏机, 动物, 花, 珊瑚  描述已自动生成"/>
          <p:cNvPicPr>
            <a:picLocks noChangeAspect="1"/>
          </p:cNvPicPr>
          <p:nvPr>
            <p:custDataLst>
              <p:tags r:id="rId11"/>
            </p:custDataLst>
          </p:nvPr>
        </p:nvPicPr>
        <p:blipFill>
          <a:blip xmlns:r="http://schemas.openxmlformats.org/officeDocument/2006/relationships" r:embed="rId12" cstate="print"/>
          <a:stretch>
            <a:fillRect/>
          </a:stretch>
        </p:blipFill>
        <p:spPr>
          <a:xfrm rot="5400000">
            <a:off x="598805" y="5396865"/>
            <a:ext cx="1442085" cy="1479550"/>
          </a:xfrm>
          <a:prstGeom prst="rect"/>
        </p:spPr>
      </p:pic>
      <p:pic>
        <p:nvPicPr>
          <p:cNvPr id="2097207" name="图片 7" descr="图片包含 昆虫, 动物, 游戏机  描述已自动生成"/>
          <p:cNvPicPr>
            <a:picLocks noChangeAspect="1"/>
          </p:cNvPicPr>
          <p:nvPr>
            <p:custDataLst>
              <p:tags r:id="rId13"/>
            </p:custDataLst>
          </p:nvPr>
        </p:nvPicPr>
        <p:blipFill>
          <a:blip xmlns:r="http://schemas.openxmlformats.org/officeDocument/2006/relationships" r:embed="rId14" cstate="print"/>
          <a:stretch>
            <a:fillRect/>
          </a:stretch>
        </p:blipFill>
        <p:spPr>
          <a:xfrm>
            <a:off x="9945370" y="3087370"/>
            <a:ext cx="1533525" cy="1501775"/>
          </a:xfrm>
          <a:prstGeom prst="rect"/>
        </p:spPr>
      </p:pic>
      <p:sp>
        <p:nvSpPr>
          <p:cNvPr id="1048798" name="文本占位符 6"/>
          <p:cNvSpPr>
            <a:spLocks noGrp="1"/>
          </p:cNvSpPr>
          <p:nvPr>
            <p:ph type="body" idx="1" hasCustomPrompt="1"/>
            <p:custDataLst>
              <p:tags r:id="rId15"/>
            </p:custDataLst>
          </p:nvPr>
        </p:nvSpPr>
        <p:spPr>
          <a:xfrm>
            <a:off x="4746625" y="435991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n-lt"/>
                <a:ea typeface="+mn-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800"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02"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image" Target="../media/image6.png"/><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18469" r:id="rId1"/>
    <p:sldLayoutId id="2147518470" r:id="rId2"/>
    <p:sldLayoutId id="2147518471" r:id="rId3"/>
    <p:sldLayoutId id="2147518472" r:id="rId4"/>
    <p:sldLayoutId id="2147518473" r:id="rId5"/>
    <p:sldLayoutId id="2147518474" r:id="rId6"/>
    <p:sldLayoutId id="2147518475" r:id="rId7"/>
    <p:sldLayoutId id="2147518476" r:id="rId8"/>
    <p:sldLayoutId id="2147518477" r:id="rId9"/>
    <p:sldLayoutId id="2147518478" r:id="rId10"/>
    <p:sldLayoutId id="214751847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p:custDataLst>
              <p:tags r:id="rId12"/>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3" name="图片 72" descr="不同颜色的花  描述已自动生成"/>
          <p:cNvPicPr>
            <a:picLocks noChangeAspect="1"/>
          </p:cNvPicPr>
          <p:nvPr>
            <p:custDataLst>
              <p:tags r:id="rId13"/>
            </p:custDataLst>
          </p:nvPr>
        </p:nvPicPr>
        <p:blipFill>
          <a:blip xmlns:r="http://schemas.openxmlformats.org/officeDocument/2006/relationships" r:embed="rId14"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56" name="日期占位符 2"/>
          <p:cNvSpPr>
            <a:spLocks noGrp="1"/>
          </p:cNvSpPr>
          <p:nvPr>
            <p:ph type="dt" sz="half" idx="10"/>
            <p:custDataLst>
              <p:tags r:id="rId15"/>
            </p:custDataLst>
          </p:nvPr>
        </p:nvSpPr>
        <p:spPr>
          <a:xfrm>
            <a:off x="838200" y="6356350"/>
            <a:ext cx="2743200" cy="365125"/>
          </a:xfrm>
        </p:spPr>
        <p:txBody>
          <a:bodyPr/>
          <a:lstStyle>
            <a:lvl1pPr>
              <a:defRPr>
                <a:cs typeface="微软雅黑" panose="020B0503020204020204" charset="-122"/>
              </a:defRPr>
            </a:lvl1pPr>
          </a:lstStyle>
          <a:p>
            <a:fld id="{AC1B7B3F-A56B-4310-A966-BD55D80449F1}" type="datetimeFigureOut">
              <a:rPr altLang="en-US" lang="zh-CN" smtClean="0"/>
            </a:fld>
            <a:endParaRPr altLang="en-US" lang="zh-CN"/>
          </a:p>
        </p:txBody>
      </p:sp>
      <p:sp>
        <p:nvSpPr>
          <p:cNvPr id="1048658" name="页脚占位符 3"/>
          <p:cNvSpPr>
            <a:spLocks noGrp="1"/>
          </p:cNvSpPr>
          <p:nvPr>
            <p:ph type="ftr" sz="quarter" idx="11"/>
            <p:custDataLst>
              <p:tags r:id="rId16"/>
            </p:custDataLst>
          </p:nvPr>
        </p:nvSpPr>
        <p:spPr>
          <a:xfrm>
            <a:off x="4038600" y="6356350"/>
            <a:ext cx="4114800" cy="365125"/>
          </a:xfrm>
        </p:spPr>
        <p:txBody>
          <a:bodyPr/>
          <a:lstStyle>
            <a:lvl1pPr>
              <a:defRPr>
                <a:cs typeface="微软雅黑" panose="020B0503020204020204" charset="-122"/>
              </a:defRPr>
            </a:lvl1pPr>
          </a:lstStyle>
          <a:p>
            <a:endParaRPr altLang="en-US" lang="zh-CN"/>
          </a:p>
        </p:txBody>
      </p:sp>
      <p:sp>
        <p:nvSpPr>
          <p:cNvPr id="1048660" name="灯片编号占位符 4"/>
          <p:cNvSpPr>
            <a:spLocks noGrp="1"/>
          </p:cNvSpPr>
          <p:nvPr>
            <p:ph type="sldNum" sz="quarter" idx="12"/>
            <p:custDataLst>
              <p:tags r:id="rId17"/>
            </p:custDataLst>
          </p:nvPr>
        </p:nvSpPr>
        <p:spPr>
          <a:xfrm>
            <a:off x="8610600" y="6356350"/>
            <a:ext cx="2743200" cy="365125"/>
          </a:xfrm>
        </p:spPr>
        <p:txBody>
          <a:bodyPr/>
          <a:lstStyle>
            <a:lvl1pPr>
              <a:defRPr>
                <a:cs typeface="微软雅黑" panose="020B0503020204020204" charset="-122"/>
              </a:defRPr>
            </a:lvl1pPr>
          </a:lstStyle>
          <a:p>
            <a:fld id="{73127340-2293-49D2-96F1-6E7BF0C8FD9C}" type="slidenum">
              <a:rPr altLang="en-US" lang="zh-CN" smtClean="0"/>
            </a:fld>
            <a:endParaRPr altLang="en-US" lang="zh-CN"/>
          </a:p>
        </p:txBody>
      </p:sp>
      <p:sp>
        <p:nvSpPr>
          <p:cNvPr id="1048662" name="标题占位符 1"/>
          <p:cNvSpPr>
            <a:spLocks noGrp="1"/>
          </p:cNvSpPr>
          <p:nvPr>
            <p:ph type="title"/>
            <p:custDataLst>
              <p:tags r:id="rId18"/>
            </p:custDataLst>
          </p:nvPr>
        </p:nvSpPr>
        <p:spPr>
          <a:xfrm>
            <a:off x="838200" y="365125"/>
            <a:ext cx="10515600" cy="773393"/>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lang="zh-CN"/>
              <a:t>单击此处编辑母版标题样式</a:t>
            </a:r>
            <a:endParaRPr altLang="en-US" lang="zh-CN"/>
          </a:p>
        </p:txBody>
      </p:sp>
      <p:sp>
        <p:nvSpPr>
          <p:cNvPr id="1048664" name="文本占位符 7"/>
          <p:cNvSpPr>
            <a:spLocks noGrp="1"/>
          </p:cNvSpPr>
          <p:nvPr>
            <p:ph type="body" idx="1"/>
            <p:custDataLst>
              <p:tags r:id="rId19"/>
            </p:custDataLst>
          </p:nvPr>
        </p:nvSpPr>
        <p:spPr>
          <a:xfrm>
            <a:off x="838200" y="1297268"/>
            <a:ext cx="10515600" cy="4879695"/>
          </a:xfrm>
          <a:prstGeom prst="rect"/>
          <a:ln>
            <a:noFill/>
            <a:prstDash val="sysDash"/>
          </a:ln>
        </p:spPr>
        <p:txBody>
          <a:bodyPr bIns="46800" lIns="90000" rIns="90000" rtlCol="0" tIns="46800" vert="horz">
            <a:normAutofit/>
          </a:bodyPr>
          <a:p>
            <a:pPr fontAlgn="auto" lvl="0" marR="0">
              <a:lnSpc>
                <a:spcPct val="130000"/>
              </a:lnSpc>
              <a:spcBef>
                <a:spcPts val="0"/>
              </a:spcBef>
              <a:spcAft>
                <a:spcPts val="1000"/>
              </a:spcAft>
              <a:buClrTx/>
              <a:buSzTx/>
              <a:buChar char="●"/>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6" name="KSO_TEMPLATE" hidden="1"/>
          <p:cNvSpPr/>
          <p:nvPr userDrawn="1">
            <p:custDataLst>
              <p:tags r:id="rId20"/>
            </p:custDataLst>
          </p:nvPr>
        </p:nvSpPr>
        <p:spPr>
          <a:xfrm>
            <a:off x="0" y="0"/>
            <a:ext cx="0" cy="0"/>
          </a:xfrm>
          <a:prstGeom prst="rect"/>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518506" r:id="rId1"/>
    <p:sldLayoutId id="2147518507" r:id="rId2"/>
    <p:sldLayoutId id="2147518508" r:id="rId3"/>
    <p:sldLayoutId id="2147518509" r:id="rId4"/>
    <p:sldLayoutId id="2147518510" r:id="rId5"/>
    <p:sldLayoutId id="2147518511" r:id="rId6"/>
    <p:sldLayoutId id="2147518512" r:id="rId7"/>
    <p:sldLayoutId id="2147518513" r:id="rId8"/>
    <p:sldLayoutId id="2147518514" r:id="rId9"/>
    <p:sldLayoutId id="2147518515" r:id="rId10"/>
    <p:sldLayoutId id="2147518516"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lumMod val="75000"/>
            </a:schemeClr>
          </a:solidFill>
          <a:latin typeface="+mj-ea"/>
          <a:ea typeface="+mj-ea"/>
          <a:cs typeface="微软雅黑" panose="020B0503020204020204"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dk1">
              <a:lumMod val="75000"/>
              <a:lumOff val="25000"/>
            </a:schemeClr>
          </a:solidFill>
          <a:latin typeface="+mj-ea"/>
          <a:ea typeface="+mj-ea"/>
          <a:cs typeface="微软雅黑" panose="020B0503020204020204"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tags" Target="../tags/tag153.xml"/><Relationship Id="rId14" Type="http://schemas.openxmlformats.org/officeDocument/2006/relationships/tags" Target="../tags/tag154.xml"/><Relationship Id="rId15" Type="http://schemas.openxmlformats.org/officeDocument/2006/relationships/tags" Target="../tags/tag155.xml"/><Relationship Id="rId16" Type="http://schemas.openxmlformats.org/officeDocument/2006/relationships/tags" Target="../tags/tag156.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tags" Target="../tags/tag184.xml"/><Relationship Id="rId14" Type="http://schemas.openxmlformats.org/officeDocument/2006/relationships/tags" Target="../tags/tag185.xml"/><Relationship Id="rId15" Type="http://schemas.openxmlformats.org/officeDocument/2006/relationships/tags" Target="../tags/tag186.xml"/><Relationship Id="rId16" Type="http://schemas.openxmlformats.org/officeDocument/2006/relationships/tags" Target="../tags/tag187.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tags" Target="../tags/tag239.xml"/><Relationship Id="rId14" Type="http://schemas.openxmlformats.org/officeDocument/2006/relationships/tags" Target="../tags/tag240.xml"/><Relationship Id="rId15" Type="http://schemas.openxmlformats.org/officeDocument/2006/relationships/tags" Target="../tags/tag241.xml"/><Relationship Id="rId16" Type="http://schemas.openxmlformats.org/officeDocument/2006/relationships/tags" Target="../tags/tag242.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tags" Target="../tags/tag255.xml"/><Relationship Id="rId14" Type="http://schemas.openxmlformats.org/officeDocument/2006/relationships/tags" Target="../tags/tag256.xml"/><Relationship Id="rId15" Type="http://schemas.openxmlformats.org/officeDocument/2006/relationships/tags" Target="../tags/tag257.xml"/><Relationship Id="rId16" Type="http://schemas.openxmlformats.org/officeDocument/2006/relationships/tags" Target="../tags/tag258.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tags" Target="../tags/tag310.xml"/><Relationship Id="rId14" Type="http://schemas.openxmlformats.org/officeDocument/2006/relationships/tags" Target="../tags/tag311.xml"/><Relationship Id="rId15" Type="http://schemas.openxmlformats.org/officeDocument/2006/relationships/tags" Target="../tags/tag312.xml"/><Relationship Id="rId16" Type="http://schemas.openxmlformats.org/officeDocument/2006/relationships/tags" Target="../tags/tag313.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tags" Target="../tags/tag365.xml"/><Relationship Id="rId14" Type="http://schemas.openxmlformats.org/officeDocument/2006/relationships/tags" Target="../tags/tag366.xml"/><Relationship Id="rId15" Type="http://schemas.openxmlformats.org/officeDocument/2006/relationships/tags" Target="../tags/tag367.xml"/><Relationship Id="rId16" Type="http://schemas.openxmlformats.org/officeDocument/2006/relationships/tags" Target="../tags/tag368.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tags" Target="../tags/tag377.xml"/><Relationship Id="rId10" Type="http://schemas.openxmlformats.org/officeDocument/2006/relationships/tags" Target="../tags/tag378.xml"/><Relationship Id="rId11" Type="http://schemas.openxmlformats.org/officeDocument/2006/relationships/tags" Target="../tags/tag379.xml"/><Relationship Id="rId12" Type="http://schemas.openxmlformats.org/officeDocument/2006/relationships/tags" Target="../tags/tag38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tags" Target="../tags/tag386.xml"/><Relationship Id="rId7" Type="http://schemas.openxmlformats.org/officeDocument/2006/relationships/tags" Target="../tags/tag387.xml"/><Relationship Id="rId8" Type="http://schemas.openxmlformats.org/officeDocument/2006/relationships/tags" Target="../tags/tag388.xml"/><Relationship Id="rId9" Type="http://schemas.openxmlformats.org/officeDocument/2006/relationships/tags" Target="../tags/tag389.xml"/><Relationship Id="rId10" Type="http://schemas.openxmlformats.org/officeDocument/2006/relationships/tags" Target="../tags/tag390.xml"/><Relationship Id="rId11" Type="http://schemas.openxmlformats.org/officeDocument/2006/relationships/tags" Target="../tags/tag391.xml"/><Relationship Id="rId12" Type="http://schemas.openxmlformats.org/officeDocument/2006/relationships/tags" Target="../tags/tag392.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5"/>
            <p:custDataLst>
              <p:tags r:id="rId1"/>
            </p:custDataLst>
          </p:nvPr>
        </p:nvSpPr>
        <p:spPr/>
        <p:txBody>
          <a:bodyPr/>
          <a:p>
            <a:r>
              <a:rPr altLang="en-US" lang="zh-CN"/>
              <a:t>初中生物教学中观察与实验技能的培养</a:t>
            </a:r>
            <a:endParaRPr altLang="en-US" lang="zh-CN"/>
          </a:p>
        </p:txBody>
      </p:sp>
      <p:sp>
        <p:nvSpPr>
          <p:cNvPr id="1048650" name="文本占位符 6"/>
          <p:cNvSpPr>
            <a:spLocks noGrp="1"/>
          </p:cNvSpPr>
          <p:nvPr>
            <p:ph type="body" idx="4"/>
            <p:custDataLst>
              <p:tags r:id="rId2"/>
            </p:custDataLst>
          </p:nvPr>
        </p:nvSpPr>
        <p:spPr>
          <a:xfrm>
            <a:off x="2757170" y="4084955"/>
            <a:ext cx="6719570" cy="352425"/>
          </a:xfrm>
        </p:spPr>
        <p:txBody>
          <a:bodyPr/>
          <a:p>
            <a:r>
              <a:rPr altLang="en-US" lang="zh-CN"/>
              <a:t>xxx,a click to unlimited possibilities</a:t>
            </a:r>
            <a:endParaRPr altLang="en-US" lang="zh-CN"/>
          </a:p>
        </p:txBody>
      </p:sp>
      <p:sp>
        <p:nvSpPr>
          <p:cNvPr id="1048652" name="文本占位符 8"/>
          <p:cNvSpPr>
            <a:spLocks noGrp="1"/>
          </p:cNvSpPr>
          <p:nvPr>
            <p:ph type="body" idx="1"/>
            <p:custDataLst>
              <p:tags r:id="rId3"/>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1"/>
          <p:cNvSpPr>
            <a:spLocks noGrp="1"/>
          </p:cNvSpPr>
          <p:nvPr>
            <p:ph type="title" idx="3"/>
            <p:custDataLst>
              <p:tags r:id="rId1"/>
            </p:custDataLst>
          </p:nvPr>
        </p:nvSpPr>
        <p:spPr/>
        <p:txBody>
          <a:bodyPr/>
          <a:p>
            <a:r>
              <a:rPr altLang="en-US" lang="zh-CN"/>
              <a:t>目录</a:t>
            </a:r>
            <a:endParaRPr altLang="en-US" lang="zh-CN"/>
          </a:p>
        </p:txBody>
      </p:sp>
      <p:sp>
        <p:nvSpPr>
          <p:cNvPr id="1048824" name="圆角矩形 11"/>
          <p:cNvSpPr/>
          <p:nvPr>
            <p:custDataLst>
              <p:tags r:id="rId2"/>
            </p:custDataLst>
          </p:nvPr>
        </p:nvSpPr>
        <p:spPr>
          <a:xfrm>
            <a:off x="1069975"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26" name="对角圆角矩形 14"/>
          <p:cNvSpPr/>
          <p:nvPr>
            <p:custDataLst>
              <p:tags r:id="rId3"/>
            </p:custDataLst>
          </p:nvPr>
        </p:nvSpPr>
        <p:spPr>
          <a:xfrm flipH="1">
            <a:off x="842645"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01</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28" name="TextBox 8"/>
          <p:cNvSpPr txBox="1"/>
          <p:nvPr>
            <p:custDataLst>
              <p:tags r:id="rId4"/>
            </p:custDataLst>
          </p:nvPr>
        </p:nvSpPr>
        <p:spPr>
          <a:xfrm>
            <a:off x="1967230" y="2252980"/>
            <a:ext cx="406781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初中生物教学的重要性</a:t>
            </a:r>
            <a:endParaRPr altLang="en-US" b="1" sz="2000" lang="zh-CN">
              <a:solidFill>
                <a:schemeClr val="accent1"/>
              </a:solidFill>
              <a:latin typeface="+mj-ea"/>
              <a:ea typeface="+mj-ea"/>
              <a:cs typeface="微软雅黑" panose="020B0503020204020204" charset="-122"/>
              <a:sym typeface="+mn-ea"/>
            </a:endParaRPr>
          </a:p>
        </p:txBody>
      </p:sp>
      <p:sp>
        <p:nvSpPr>
          <p:cNvPr id="1048830" name="圆角矩形 16"/>
          <p:cNvSpPr/>
          <p:nvPr>
            <p:custDataLst>
              <p:tags r:id="rId5"/>
            </p:custDataLst>
          </p:nvPr>
        </p:nvSpPr>
        <p:spPr>
          <a:xfrm>
            <a:off x="6868160"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2" name="对角圆角矩形 18"/>
          <p:cNvSpPr/>
          <p:nvPr>
            <p:custDataLst>
              <p:tags r:id="rId6"/>
            </p:custDataLst>
          </p:nvPr>
        </p:nvSpPr>
        <p:spPr>
          <a:xfrm flipH="1">
            <a:off x="6640830"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02</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34" name="TextBox 8"/>
          <p:cNvSpPr txBox="1"/>
          <p:nvPr>
            <p:custDataLst>
              <p:tags r:id="rId7"/>
            </p:custDataLst>
          </p:nvPr>
        </p:nvSpPr>
        <p:spPr>
          <a:xfrm>
            <a:off x="7765415" y="225298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观察技能的培养</a:t>
            </a:r>
            <a:endParaRPr altLang="en-US" b="1" sz="2000" lang="zh-CN">
              <a:solidFill>
                <a:schemeClr val="accent1"/>
              </a:solidFill>
              <a:latin typeface="+mj-ea"/>
              <a:ea typeface="+mj-ea"/>
              <a:cs typeface="微软雅黑" panose="020B0503020204020204" charset="-122"/>
              <a:sym typeface="+mn-ea"/>
            </a:endParaRPr>
          </a:p>
        </p:txBody>
      </p:sp>
      <p:sp>
        <p:nvSpPr>
          <p:cNvPr id="1048836" name="圆角矩形 22"/>
          <p:cNvSpPr/>
          <p:nvPr>
            <p:custDataLst>
              <p:tags r:id="rId8"/>
            </p:custDataLst>
          </p:nvPr>
        </p:nvSpPr>
        <p:spPr>
          <a:xfrm>
            <a:off x="1069975"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8" name="对角圆角矩形 24"/>
          <p:cNvSpPr/>
          <p:nvPr>
            <p:custDataLst>
              <p:tags r:id="rId9"/>
            </p:custDataLst>
          </p:nvPr>
        </p:nvSpPr>
        <p:spPr>
          <a:xfrm flipH="1">
            <a:off x="842645"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03</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0" name="TextBox 8"/>
          <p:cNvSpPr txBox="1"/>
          <p:nvPr>
            <p:custDataLst>
              <p:tags r:id="rId10"/>
            </p:custDataLst>
          </p:nvPr>
        </p:nvSpPr>
        <p:spPr>
          <a:xfrm>
            <a:off x="1967230" y="350012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实验技能的培养</a:t>
            </a:r>
            <a:endParaRPr altLang="en-US" b="1" sz="2000" lang="zh-CN">
              <a:solidFill>
                <a:schemeClr val="accent1"/>
              </a:solidFill>
              <a:latin typeface="+mj-ea"/>
              <a:ea typeface="+mj-ea"/>
              <a:cs typeface="微软雅黑" panose="020B0503020204020204" charset="-122"/>
              <a:sym typeface="+mn-ea"/>
            </a:endParaRPr>
          </a:p>
        </p:txBody>
      </p:sp>
      <p:sp>
        <p:nvSpPr>
          <p:cNvPr id="1048842" name="圆角矩形 26"/>
          <p:cNvSpPr/>
          <p:nvPr>
            <p:custDataLst>
              <p:tags r:id="rId11"/>
            </p:custDataLst>
          </p:nvPr>
        </p:nvSpPr>
        <p:spPr>
          <a:xfrm>
            <a:off x="6868795"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44" name="对角圆角矩形 27"/>
          <p:cNvSpPr/>
          <p:nvPr>
            <p:custDataLst>
              <p:tags r:id="rId12"/>
            </p:custDataLst>
          </p:nvPr>
        </p:nvSpPr>
        <p:spPr>
          <a:xfrm flipH="1">
            <a:off x="6641465"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04</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6" name="TextBox 8"/>
          <p:cNvSpPr txBox="1"/>
          <p:nvPr>
            <p:custDataLst>
              <p:tags r:id="rId13"/>
            </p:custDataLst>
          </p:nvPr>
        </p:nvSpPr>
        <p:spPr>
          <a:xfrm>
            <a:off x="7766050" y="350012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观察与实验技能的综合应用</a:t>
            </a:r>
            <a:endParaRPr altLang="en-US" b="1" sz="2000" lang="zh-CN">
              <a:solidFill>
                <a:schemeClr val="accent1"/>
              </a:solidFill>
              <a:latin typeface="+mj-ea"/>
              <a:ea typeface="+mj-ea"/>
              <a:cs typeface="微软雅黑" panose="020B0503020204020204" charset="-122"/>
              <a:sym typeface="+mn-ea"/>
            </a:endParaRPr>
          </a:p>
        </p:txBody>
      </p:sp>
      <p:sp>
        <p:nvSpPr>
          <p:cNvPr id="1048848" name="圆角矩形 79"/>
          <p:cNvSpPr/>
          <p:nvPr>
            <p:custDataLst>
              <p:tags r:id="rId14"/>
            </p:custDataLst>
          </p:nvPr>
        </p:nvSpPr>
        <p:spPr>
          <a:xfrm>
            <a:off x="3969385" y="456057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50" name="对角圆角矩形 80"/>
          <p:cNvSpPr/>
          <p:nvPr>
            <p:custDataLst>
              <p:tags r:id="rId15"/>
            </p:custDataLst>
          </p:nvPr>
        </p:nvSpPr>
        <p:spPr>
          <a:xfrm flipH="1">
            <a:off x="3742055" y="455168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zh-CN" b="1" lang="en-US">
                <a:solidFill>
                  <a:schemeClr val="lt1">
                    <a:lumMod val="100000"/>
                  </a:schemeClr>
                </a:solidFill>
                <a:latin typeface="+mj-ea"/>
                <a:ea typeface="+mj-ea"/>
                <a:cs typeface="微软雅黑" panose="020B0503020204020204" charset="-122"/>
                <a:sym typeface="+mn-ea"/>
              </a:rPr>
              <a:t>05</a:t>
            </a:r>
            <a:endParaRPr altLang="zh-CN" b="1" lang="en-US">
              <a:solidFill>
                <a:schemeClr val="lt1">
                  <a:lumMod val="100000"/>
                </a:schemeClr>
              </a:solidFill>
              <a:latin typeface="+mj-ea"/>
              <a:ea typeface="+mj-ea"/>
              <a:cs typeface="微软雅黑" panose="020B0503020204020204" charset="-122"/>
              <a:sym typeface="+mn-ea"/>
            </a:endParaRPr>
          </a:p>
        </p:txBody>
      </p:sp>
      <p:sp>
        <p:nvSpPr>
          <p:cNvPr id="1048852" name="TextBox 8"/>
          <p:cNvSpPr txBox="1"/>
          <p:nvPr>
            <p:custDataLst>
              <p:tags r:id="rId16"/>
            </p:custDataLst>
          </p:nvPr>
        </p:nvSpPr>
        <p:spPr>
          <a:xfrm>
            <a:off x="4866640" y="474853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如何评价学生的观察与实验技能</a:t>
            </a:r>
            <a:endParaRPr altLang="en-US" b="1" sz="2000" lang="zh-CN">
              <a:solidFill>
                <a:schemeClr val="accent1"/>
              </a:solidFill>
              <a:latin typeface="+mj-ea"/>
              <a:ea typeface="+mj-ea"/>
              <a:cs typeface="微软雅黑" panose="020B0503020204020204" charset="-122"/>
              <a:sym typeface="+mn-ea"/>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8" name="标题 3"/>
          <p:cNvSpPr>
            <a:spLocks noGrp="1"/>
          </p:cNvSpPr>
          <p:nvPr>
            <p:ph type="title" idx="4"/>
            <p:custDataLst>
              <p:tags r:id="rId1"/>
            </p:custDataLst>
          </p:nvPr>
        </p:nvSpPr>
        <p:spPr/>
        <p:txBody>
          <a:bodyPr/>
          <a:p>
            <a:r>
              <a:rPr altLang="en-US" lang="zh-CN"/>
              <a:t>初中生物教学的重要性</a:t>
            </a:r>
            <a:endParaRPr altLang="en-US" lang="zh-CN"/>
          </a:p>
        </p:txBody>
      </p:sp>
      <p:sp>
        <p:nvSpPr>
          <p:cNvPr id="1048890" name="文本占位符 8"/>
          <p:cNvSpPr>
            <a:spLocks noGrp="1"/>
          </p:cNvSpPr>
          <p:nvPr>
            <p:ph type="body" idx="3"/>
            <p:custDataLst>
              <p:tags r:id="rId2"/>
            </p:custDataLst>
          </p:nvPr>
        </p:nvSpPr>
        <p:spPr/>
        <p:txBody>
          <a:bodyPr/>
          <a:p>
            <a:r>
              <a:rPr altLang="en-US" lang="zh-CN"/>
              <a:t>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34" name="标题 1"/>
          <p:cNvSpPr>
            <a:spLocks noGrp="1"/>
          </p:cNvSpPr>
          <p:nvPr>
            <p:ph type="title" idx="2"/>
          </p:nvPr>
        </p:nvSpPr>
        <p:spPr/>
        <p:txBody>
          <a:bodyPr/>
          <a:p>
            <a:r>
              <a:rPr altLang="en-US" lang="zh-CN"/>
              <a:t>培养学生科学素养</a:t>
            </a:r>
            <a:endParaRPr altLang="en-US" lang="zh-CN"/>
          </a:p>
        </p:txBody>
      </p:sp>
      <p:sp>
        <p:nvSpPr>
          <p:cNvPr id="104893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初中生物教学是培养学生科学素养的重要途径之一，通过观察与实验技能的培养，可以提高学生的科学探究能力和创新精神。</a:t>
            </a:r>
            <a:endParaRPr altLang="en-US" dirty="0" sz="2000" lang="zh-CN" spc="150">
              <a:solidFill>
                <a:schemeClr val="tx1">
                  <a:lumMod val="85000"/>
                  <a:lumOff val="15000"/>
                </a:schemeClr>
              </a:solidFill>
              <a:latin typeface="+mn-ea"/>
              <a:sym typeface="+mn-ea"/>
            </a:endParaRPr>
          </a:p>
        </p:txBody>
      </p:sp>
      <p:sp>
        <p:nvSpPr>
          <p:cNvPr id="104894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观察与实验技能的培养有助于学生理解生物学的基本概念和原理，加深对生物学科的认识和兴趣。</a:t>
            </a:r>
            <a:endParaRPr altLang="en-US" dirty="0" sz="2000" lang="zh-CN" spc="150">
              <a:solidFill>
                <a:schemeClr val="tx1">
                  <a:lumMod val="85000"/>
                  <a:lumOff val="15000"/>
                </a:schemeClr>
              </a:solidFill>
              <a:latin typeface="+mn-ea"/>
              <a:sym typeface="+mn-ea"/>
            </a:endParaRPr>
          </a:p>
        </p:txBody>
      </p:sp>
      <p:sp>
        <p:nvSpPr>
          <p:cNvPr id="104894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通过观察与实验技能的培养，可以培养学生的科学思维和科学态度，提高学生的综合素质和社会责任感。</a:t>
            </a:r>
            <a:endParaRPr altLang="en-US" dirty="0" sz="2000" lang="zh-CN" spc="150">
              <a:solidFill>
                <a:schemeClr val="tx1">
                  <a:lumMod val="85000"/>
                  <a:lumOff val="15000"/>
                </a:schemeClr>
              </a:solidFill>
              <a:latin typeface="+mn-ea"/>
              <a:sym typeface="+mn-ea"/>
            </a:endParaRPr>
          </a:p>
        </p:txBody>
      </p:sp>
      <p:sp>
        <p:nvSpPr>
          <p:cNvPr id="104895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观察与实验技能的培养对于学生未来的学习和职业发展具有重要意义，能够为学生提供更多的发展机会和空间。</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98" name="标题 1"/>
          <p:cNvSpPr>
            <a:spLocks noGrp="1"/>
          </p:cNvSpPr>
          <p:nvPr>
            <p:ph type="title" idx="2"/>
          </p:nvPr>
        </p:nvSpPr>
        <p:spPr/>
        <p:txBody>
          <a:bodyPr/>
          <a:p>
            <a:r>
              <a:rPr altLang="en-US" lang="zh-CN"/>
              <a:t>提高学生实践能力</a:t>
            </a:r>
            <a:endParaRPr altLang="en-US" lang="zh-CN"/>
          </a:p>
        </p:txBody>
      </p:sp>
      <p:sp>
        <p:nvSpPr>
          <p:cNvPr id="104900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观察与实验技能的培养能够促进学生对生物学科知识的理解和应用，增强其综合素质。</a:t>
            </a:r>
            <a:endParaRPr altLang="zh-CN" dirty="0" lang="en-US">
              <a:solidFill>
                <a:schemeClr val="dk1">
                  <a:lumMod val="80000"/>
                  <a:lumOff val="20000"/>
                </a:schemeClr>
              </a:solidFill>
              <a:latin typeface="+mn-ea"/>
              <a:sym typeface="+mn-ea"/>
            </a:endParaRPr>
          </a:p>
        </p:txBody>
      </p:sp>
      <p:sp>
        <p:nvSpPr>
          <p:cNvPr id="104900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初中生物教学中观察与实验技能的培养有助于提高学生的实践能力。</a:t>
            </a:r>
            <a:endParaRPr altLang="en-US" dirty="0" sz="1600" lang="zh-CN">
              <a:solidFill>
                <a:schemeClr val="dk1">
                  <a:lumMod val="80000"/>
                  <a:lumOff val="20000"/>
                </a:schemeClr>
              </a:solidFill>
              <a:latin typeface="+mn-ea"/>
              <a:sym typeface="+mn-ea"/>
            </a:endParaRPr>
          </a:p>
        </p:txBody>
      </p:sp>
      <p:sp>
        <p:nvSpPr>
          <p:cNvPr id="104901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通过观察与实验，学生能够掌握科学探究的方法，提高动手能力和解决问题的能力。</a:t>
            </a:r>
            <a:endParaRPr altLang="en-US" dirty="0" lang="zh-CN">
              <a:solidFill>
                <a:schemeClr val="dk1">
                  <a:lumMod val="80000"/>
                  <a:lumOff val="20000"/>
                </a:schemeClr>
              </a:solidFill>
              <a:latin typeface="+mn-ea"/>
              <a:sym typeface="+mn-ea"/>
            </a:endParaRPr>
          </a:p>
        </p:txBody>
      </p:sp>
      <p:sp>
        <p:nvSpPr>
          <p:cNvPr id="104902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在初中生物教学中，教师应注重观察与实验技能的培养，为学生未来的学习和工作打下坚实的基础。</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70" name="标题 1"/>
          <p:cNvSpPr>
            <a:spLocks noGrp="1"/>
          </p:cNvSpPr>
          <p:nvPr>
            <p:ph type="title" idx="2"/>
          </p:nvPr>
        </p:nvSpPr>
        <p:spPr/>
        <p:txBody>
          <a:bodyPr/>
          <a:p>
            <a:r>
              <a:rPr altLang="en-US" lang="zh-CN"/>
              <a:t>为高中生物学习打下基础</a:t>
            </a:r>
            <a:endParaRPr altLang="en-US" lang="zh-CN"/>
          </a:p>
        </p:txBody>
      </p:sp>
      <p:sp>
        <p:nvSpPr>
          <p:cNvPr id="104907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初中生物教学是高中生物学习的前置基础</a:t>
            </a:r>
            <a:endParaRPr altLang="en-US" dirty="0" sz="2000" lang="zh-CN" spc="150">
              <a:solidFill>
                <a:schemeClr val="tx1">
                  <a:lumMod val="85000"/>
                  <a:lumOff val="15000"/>
                </a:schemeClr>
              </a:solidFill>
              <a:latin typeface="+mn-ea"/>
              <a:sym typeface="+mn-ea"/>
            </a:endParaRPr>
          </a:p>
        </p:txBody>
      </p:sp>
      <p:sp>
        <p:nvSpPr>
          <p:cNvPr id="104907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培养观察与实验技能有助于更好地适应高中生物学习</a:t>
            </a:r>
            <a:endParaRPr altLang="en-US" dirty="0" sz="2000" lang="zh-CN" spc="150">
              <a:solidFill>
                <a:schemeClr val="tx1">
                  <a:lumMod val="85000"/>
                  <a:lumOff val="15000"/>
                </a:schemeClr>
              </a:solidFill>
              <a:latin typeface="+mn-ea"/>
              <a:sym typeface="+mn-ea"/>
            </a:endParaRPr>
          </a:p>
        </p:txBody>
      </p:sp>
      <p:sp>
        <p:nvSpPr>
          <p:cNvPr id="104908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初中生物教学能够帮助学生掌握基本概念和实验操作</a:t>
            </a:r>
            <a:endParaRPr altLang="en-US" dirty="0" sz="2000" lang="zh-CN" spc="150">
              <a:solidFill>
                <a:schemeClr val="tx1">
                  <a:lumMod val="85000"/>
                  <a:lumOff val="15000"/>
                </a:schemeClr>
              </a:solidFill>
              <a:latin typeface="+mn-ea"/>
              <a:sym typeface="+mn-ea"/>
            </a:endParaRPr>
          </a:p>
        </p:txBody>
      </p:sp>
      <p:sp>
        <p:nvSpPr>
          <p:cNvPr id="104909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初中阶段培养的观察与实验技能对高中生物学习的促进作用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4" name="标题 3"/>
          <p:cNvSpPr>
            <a:spLocks noGrp="1"/>
          </p:cNvSpPr>
          <p:nvPr>
            <p:ph type="title" idx="4"/>
            <p:custDataLst>
              <p:tags r:id="rId1"/>
            </p:custDataLst>
          </p:nvPr>
        </p:nvSpPr>
        <p:spPr/>
        <p:txBody>
          <a:bodyPr/>
          <a:p>
            <a:r>
              <a:rPr altLang="en-US" lang="zh-CN"/>
              <a:t>观察技能的培养</a:t>
            </a:r>
            <a:endParaRPr altLang="en-US" lang="zh-CN"/>
          </a:p>
        </p:txBody>
      </p:sp>
      <p:sp>
        <p:nvSpPr>
          <p:cNvPr id="1049136" name="文本占位符 8"/>
          <p:cNvSpPr>
            <a:spLocks noGrp="1"/>
          </p:cNvSpPr>
          <p:nvPr>
            <p:ph type="body" idx="3"/>
            <p:custDataLst>
              <p:tags r:id="rId2"/>
            </p:custDataLst>
          </p:nvPr>
        </p:nvSpPr>
        <p:spPr/>
        <p:txBody>
          <a:bodyPr/>
          <a:p>
            <a:r>
              <a:rPr altLang="en-US" lang="zh-CN"/>
              <a:t>02</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80" name="标题 1"/>
          <p:cNvSpPr>
            <a:spLocks noGrp="1"/>
          </p:cNvSpPr>
          <p:nvPr>
            <p:ph type="title" idx="2"/>
          </p:nvPr>
        </p:nvSpPr>
        <p:spPr/>
        <p:txBody>
          <a:bodyPr/>
          <a:p>
            <a:r>
              <a:rPr altLang="en-US" lang="zh-CN"/>
              <a:t>观察方法的介绍</a:t>
            </a:r>
            <a:endParaRPr altLang="en-US" lang="zh-CN"/>
          </a:p>
        </p:txBody>
      </p:sp>
      <p:sp>
        <p:nvSpPr>
          <p:cNvPr id="104918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定量观察法：使用测量工具对观察对象进行定量测量，记录观察结果。</a:t>
            </a:r>
            <a:endParaRPr altLang="zh-CN" dirty="0" lang="en-US">
              <a:solidFill>
                <a:schemeClr val="dk1">
                  <a:lumMod val="80000"/>
                  <a:lumOff val="20000"/>
                </a:schemeClr>
              </a:solidFill>
              <a:latin typeface="+mn-ea"/>
              <a:sym typeface="+mn-ea"/>
            </a:endParaRPr>
          </a:p>
        </p:txBody>
      </p:sp>
      <p:sp>
        <p:nvSpPr>
          <p:cNvPr id="104919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直接观察法：直接用肉眼观察对象，记录观察结果。</a:t>
            </a:r>
            <a:endParaRPr altLang="en-US" dirty="0" lang="zh-CN">
              <a:solidFill>
                <a:schemeClr val="dk1">
                  <a:lumMod val="80000"/>
                  <a:lumOff val="20000"/>
                </a:schemeClr>
              </a:solidFill>
              <a:latin typeface="+mn-ea"/>
              <a:sym typeface="+mn-ea"/>
            </a:endParaRPr>
          </a:p>
        </p:txBody>
      </p:sp>
      <p:sp>
        <p:nvSpPr>
          <p:cNvPr id="104919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显微观察法：使用显微镜观察细胞或微小生物，记录观察结果。</a:t>
            </a:r>
            <a:endParaRPr altLang="en-US" dirty="0" lang="zh-CN">
              <a:solidFill>
                <a:schemeClr val="dk1">
                  <a:lumMod val="80000"/>
                  <a:lumOff val="20000"/>
                </a:schemeClr>
              </a:solidFill>
              <a:latin typeface="+mn-ea"/>
              <a:sym typeface="+mn-ea"/>
            </a:endParaRPr>
          </a:p>
        </p:txBody>
      </p:sp>
      <p:sp>
        <p:nvSpPr>
          <p:cNvPr id="104920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对比观察法：通过对比不同条件下的观察结果，得出结论。</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52" name="标题 1"/>
          <p:cNvSpPr>
            <a:spLocks noGrp="1"/>
          </p:cNvSpPr>
          <p:nvPr>
            <p:ph type="title" idx="2"/>
          </p:nvPr>
        </p:nvSpPr>
        <p:spPr/>
        <p:txBody>
          <a:bodyPr/>
          <a:p>
            <a:r>
              <a:rPr altLang="en-US" lang="zh-CN"/>
              <a:t>观察能力的培养</a:t>
            </a:r>
            <a:endParaRPr altLang="en-US" lang="zh-CN"/>
          </a:p>
        </p:txBody>
      </p:sp>
      <p:sp>
        <p:nvSpPr>
          <p:cNvPr id="104925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初中生物教学中观察技能的定义和重要性</a:t>
            </a:r>
            <a:endParaRPr altLang="en-US" dirty="0" sz="2000" lang="zh-CN" spc="150">
              <a:solidFill>
                <a:schemeClr val="tx1">
                  <a:lumMod val="85000"/>
                  <a:lumOff val="15000"/>
                </a:schemeClr>
              </a:solidFill>
              <a:latin typeface="+mn-ea"/>
              <a:sym typeface="+mn-ea"/>
            </a:endParaRPr>
          </a:p>
        </p:txBody>
      </p:sp>
      <p:sp>
        <p:nvSpPr>
          <p:cNvPr id="104926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观察技能的培养方法和步骤</a:t>
            </a:r>
            <a:endParaRPr altLang="en-US" dirty="0" sz="2000" lang="zh-CN" spc="150">
              <a:solidFill>
                <a:schemeClr val="tx1">
                  <a:lumMod val="85000"/>
                  <a:lumOff val="15000"/>
                </a:schemeClr>
              </a:solidFill>
              <a:latin typeface="+mn-ea"/>
              <a:sym typeface="+mn-ea"/>
            </a:endParaRPr>
          </a:p>
        </p:txBody>
      </p:sp>
      <p:sp>
        <p:nvSpPr>
          <p:cNvPr id="104926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观察技能在生物实验中的应用和作用</a:t>
            </a:r>
            <a:endParaRPr altLang="en-US" dirty="0" sz="2000" lang="zh-CN" spc="150">
              <a:solidFill>
                <a:schemeClr val="tx1">
                  <a:lumMod val="85000"/>
                  <a:lumOff val="15000"/>
                </a:schemeClr>
              </a:solidFill>
              <a:latin typeface="+mn-ea"/>
              <a:sym typeface="+mn-ea"/>
            </a:endParaRPr>
          </a:p>
        </p:txBody>
      </p:sp>
      <p:sp>
        <p:nvSpPr>
          <p:cNvPr id="104927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观察技能的培养对初中生物教学的意义和价值</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16" name="标题 1"/>
          <p:cNvSpPr>
            <a:spLocks noGrp="1"/>
          </p:cNvSpPr>
          <p:nvPr>
            <p:ph type="title" idx="2"/>
          </p:nvPr>
        </p:nvSpPr>
        <p:spPr/>
        <p:txBody>
          <a:bodyPr/>
          <a:p>
            <a:r>
              <a:rPr altLang="en-US" lang="zh-CN"/>
              <a:t>观察实验的实例分析</a:t>
            </a:r>
            <a:endParaRPr altLang="en-US" lang="zh-CN"/>
          </a:p>
        </p:txBody>
      </p:sp>
      <p:sp>
        <p:nvSpPr>
          <p:cNvPr id="104931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2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2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3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3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动物行为观察实验</a:t>
            </a:r>
            <a:endParaRPr altLang="en-US" dirty="0" sz="2400" lang="zh-CN">
              <a:latin typeface="+mn-ea"/>
              <a:ea typeface="+mn-ea"/>
            </a:endParaRPr>
          </a:p>
        </p:txBody>
      </p:sp>
      <p:sp>
        <p:nvSpPr>
          <p:cNvPr id="104933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化学反应的观察与记录</a:t>
            </a:r>
            <a:endParaRPr altLang="en-US" dirty="0" sz="2400" lang="zh-CN">
              <a:latin typeface="+mn-ea"/>
              <a:ea typeface="+mn-ea"/>
            </a:endParaRPr>
          </a:p>
        </p:txBody>
      </p:sp>
      <p:sp>
        <p:nvSpPr>
          <p:cNvPr id="104933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显微镜下的细胞观察</a:t>
            </a:r>
            <a:endParaRPr altLang="en-US" dirty="0" sz="2400" lang="zh-CN">
              <a:latin typeface="+mn-ea"/>
              <a:ea typeface="+mn-ea"/>
            </a:endParaRPr>
          </a:p>
        </p:txBody>
      </p:sp>
      <p:sp>
        <p:nvSpPr>
          <p:cNvPr id="104934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植物生长的观察记录</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80" name="标题 1"/>
          <p:cNvSpPr>
            <a:spLocks noGrp="1"/>
          </p:cNvSpPr>
          <p:nvPr>
            <p:ph type="title" idx="2"/>
          </p:nvPr>
        </p:nvSpPr>
        <p:spPr/>
        <p:txBody>
          <a:bodyPr/>
          <a:p>
            <a:r>
              <a:rPr altLang="en-US" lang="zh-CN"/>
              <a:t>观察实验的注意事项</a:t>
            </a:r>
            <a:endParaRPr altLang="en-US" lang="zh-CN"/>
          </a:p>
        </p:txBody>
      </p:sp>
      <p:sp>
        <p:nvSpPr>
          <p:cNvPr id="104938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8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38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观察实验前，需要明确实验目的和要求，了解实验原理和操作步骤。</a:t>
            </a:r>
            <a:endParaRPr altLang="en-US" dirty="0" sz="2000" lang="zh-CN" spc="200">
              <a:solidFill>
                <a:schemeClr val="tx1">
                  <a:lumMod val="85000"/>
                  <a:lumOff val="15000"/>
                </a:schemeClr>
              </a:solidFill>
              <a:latin typeface="+mn-ea"/>
              <a:sym typeface="+mn-ea"/>
            </a:endParaRPr>
          </a:p>
        </p:txBody>
      </p:sp>
      <p:sp>
        <p:nvSpPr>
          <p:cNvPr id="104938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9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9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在实验过程中，要严格遵守操作规程，按照规定的步骤进行实验操作。</a:t>
            </a:r>
            <a:endParaRPr altLang="en-US" dirty="0" sz="2000" lang="zh-CN" spc="200">
              <a:solidFill>
                <a:schemeClr val="tx1">
                  <a:lumMod val="85000"/>
                  <a:lumOff val="15000"/>
                </a:schemeClr>
              </a:solidFill>
              <a:latin typeface="+mn-ea"/>
              <a:sym typeface="+mn-ea"/>
            </a:endParaRPr>
          </a:p>
        </p:txBody>
      </p:sp>
      <p:sp>
        <p:nvSpPr>
          <p:cNvPr id="104939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9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9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观察实验时，要认真观察实验现象，记录实验数据和结果，并进行分析和总结。</a:t>
            </a:r>
            <a:endParaRPr altLang="en-US" dirty="0" sz="2000" lang="zh-CN" spc="200">
              <a:solidFill>
                <a:schemeClr val="tx1">
                  <a:lumMod val="85000"/>
                  <a:lumOff val="15000"/>
                </a:schemeClr>
              </a:solidFill>
              <a:latin typeface="+mn-ea"/>
              <a:sym typeface="+mn-ea"/>
            </a:endParaRPr>
          </a:p>
        </p:txBody>
      </p:sp>
      <p:sp>
        <p:nvSpPr>
          <p:cNvPr id="104940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0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0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实验结束后，需要整理实验器材，清理实验现场，并按照规定的方式处理废弃物。</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44" name="标题 3"/>
          <p:cNvSpPr>
            <a:spLocks noGrp="1"/>
          </p:cNvSpPr>
          <p:nvPr>
            <p:ph type="title" idx="4"/>
            <p:custDataLst>
              <p:tags r:id="rId1"/>
            </p:custDataLst>
          </p:nvPr>
        </p:nvSpPr>
        <p:spPr/>
        <p:txBody>
          <a:bodyPr/>
          <a:p>
            <a:r>
              <a:rPr altLang="en-US" lang="zh-CN"/>
              <a:t>实验技能的培养</a:t>
            </a:r>
            <a:endParaRPr altLang="en-US" lang="zh-CN"/>
          </a:p>
        </p:txBody>
      </p:sp>
      <p:sp>
        <p:nvSpPr>
          <p:cNvPr id="1049446" name="文本占位符 8"/>
          <p:cNvSpPr>
            <a:spLocks noGrp="1"/>
          </p:cNvSpPr>
          <p:nvPr>
            <p:ph type="body" idx="3"/>
            <p:custDataLst>
              <p:tags r:id="rId2"/>
            </p:custDataLst>
          </p:nvPr>
        </p:nvSpPr>
        <p:spPr/>
        <p:txBody>
          <a:bodyPr/>
          <a:p>
            <a:r>
              <a:rPr altLang="en-US" lang="zh-CN"/>
              <a:t>03</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90" name="标题 1"/>
          <p:cNvSpPr>
            <a:spLocks noGrp="1"/>
          </p:cNvSpPr>
          <p:nvPr>
            <p:ph type="title" idx="2"/>
          </p:nvPr>
        </p:nvSpPr>
        <p:spPr/>
        <p:txBody>
          <a:bodyPr/>
          <a:p>
            <a:r>
              <a:rPr altLang="en-US" lang="zh-CN"/>
              <a:t>实验基本操作技能的介绍</a:t>
            </a:r>
            <a:endParaRPr altLang="en-US" lang="zh-CN"/>
          </a:p>
        </p:txBody>
      </p:sp>
      <p:sp>
        <p:nvSpPr>
          <p:cNvPr id="104949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数据记录与分析：及时记录实验数据，并进行分析和整理，有助于得出准确的结论。</a:t>
            </a:r>
            <a:endParaRPr altLang="zh-CN" dirty="0" lang="en-US">
              <a:solidFill>
                <a:schemeClr val="dk1">
                  <a:lumMod val="80000"/>
                  <a:lumOff val="20000"/>
                </a:schemeClr>
              </a:solidFill>
              <a:latin typeface="+mn-ea"/>
              <a:sym typeface="+mn-ea"/>
            </a:endParaRPr>
          </a:p>
        </p:txBody>
      </p:sp>
      <p:sp>
        <p:nvSpPr>
          <p:cNvPr id="104950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实验器材的使用：正确掌握实验器材的使用方法和注意事项，是实验成功的基础。</a:t>
            </a:r>
            <a:endParaRPr altLang="en-US" dirty="0" sz="1600" lang="zh-CN">
              <a:solidFill>
                <a:schemeClr val="dk1">
                  <a:lumMod val="80000"/>
                  <a:lumOff val="20000"/>
                </a:schemeClr>
              </a:solidFill>
              <a:latin typeface="+mn-ea"/>
              <a:sym typeface="+mn-ea"/>
            </a:endParaRPr>
          </a:p>
        </p:txBody>
      </p:sp>
      <p:sp>
        <p:nvSpPr>
          <p:cNvPr id="104950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实验操作规范：遵循实验操作规范，确保实验过程的安全和准确。</a:t>
            </a:r>
            <a:endParaRPr altLang="en-US" dirty="0" sz="1600" lang="zh-CN">
              <a:solidFill>
                <a:schemeClr val="dk1">
                  <a:lumMod val="80000"/>
                  <a:lumOff val="20000"/>
                </a:schemeClr>
              </a:solidFill>
              <a:latin typeface="+mn-ea"/>
              <a:sym typeface="+mn-ea"/>
            </a:endParaRPr>
          </a:p>
        </p:txBody>
      </p:sp>
      <p:sp>
        <p:nvSpPr>
          <p:cNvPr id="104951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实验结果评估：对实验结果进行评估，分析误差来源，以提高实验的准确性和可靠性。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62" name="标题 1"/>
          <p:cNvSpPr>
            <a:spLocks noGrp="1"/>
          </p:cNvSpPr>
          <p:nvPr>
            <p:ph type="title" idx="2"/>
          </p:nvPr>
        </p:nvSpPr>
        <p:spPr/>
        <p:txBody>
          <a:bodyPr/>
          <a:p>
            <a:r>
              <a:rPr altLang="en-US" lang="zh-CN"/>
              <a:t>实验设计能力的培养</a:t>
            </a:r>
            <a:endParaRPr altLang="en-US" lang="zh-CN"/>
          </a:p>
        </p:txBody>
      </p:sp>
      <p:sp>
        <p:nvSpPr>
          <p:cNvPr id="104956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实验操作能力：学生应能够按照实验方案进行实验操作，并注意实验安全和实验结果的准确性。</a:t>
            </a:r>
            <a:endParaRPr altLang="zh-CN" dirty="0" lang="en-US">
              <a:solidFill>
                <a:schemeClr val="dk1">
                  <a:lumMod val="80000"/>
                  <a:lumOff val="20000"/>
                </a:schemeClr>
              </a:solidFill>
              <a:latin typeface="+mn-ea"/>
              <a:sym typeface="+mn-ea"/>
            </a:endParaRPr>
          </a:p>
        </p:txBody>
      </p:sp>
      <p:sp>
        <p:nvSpPr>
          <p:cNvPr id="104957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掌握基本实验技能：学生应具备基本的实验操作技能，如使用实验器材、实验试剂的配制等。</a:t>
            </a:r>
            <a:endParaRPr altLang="en-US" dirty="0" lang="zh-CN">
              <a:solidFill>
                <a:schemeClr val="dk1">
                  <a:lumMod val="80000"/>
                  <a:lumOff val="20000"/>
                </a:schemeClr>
              </a:solidFill>
              <a:latin typeface="+mn-ea"/>
              <a:sym typeface="+mn-ea"/>
            </a:endParaRPr>
          </a:p>
        </p:txBody>
      </p:sp>
      <p:sp>
        <p:nvSpPr>
          <p:cNvPr id="104958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设计实验方案：学生应能够根据实验目的，自行设计实验方案，包括实验原理、实验步骤、实验数据处理等。</a:t>
            </a:r>
            <a:endParaRPr altLang="en-US" dirty="0" lang="zh-CN">
              <a:solidFill>
                <a:schemeClr val="dk1">
                  <a:lumMod val="80000"/>
                  <a:lumOff val="20000"/>
                </a:schemeClr>
              </a:solidFill>
              <a:latin typeface="+mn-ea"/>
              <a:sym typeface="+mn-ea"/>
            </a:endParaRPr>
          </a:p>
        </p:txBody>
      </p:sp>
      <p:sp>
        <p:nvSpPr>
          <p:cNvPr id="104958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实验结果分析能力：学生应能够对实验结果进行分析，包括数据统计、图表制作等，并能够根据实验结果进行科学推断。</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34" name="标题 1"/>
          <p:cNvSpPr>
            <a:spLocks noGrp="1"/>
          </p:cNvSpPr>
          <p:nvPr>
            <p:ph type="title" idx="2"/>
          </p:nvPr>
        </p:nvSpPr>
        <p:spPr/>
        <p:txBody>
          <a:bodyPr/>
          <a:p>
            <a:r>
              <a:rPr altLang="en-US" lang="zh-CN"/>
              <a:t>实验数据分析能力的培养</a:t>
            </a:r>
            <a:endParaRPr altLang="en-US" lang="zh-CN"/>
          </a:p>
        </p:txBody>
      </p:sp>
      <p:sp>
        <p:nvSpPr>
          <p:cNvPr id="104963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3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掌握基本的数据处理和分析技能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4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4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了解实验数据的来源和可靠性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4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掌握常用的数据处理和分析方法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5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培养实验数据的解释和推断能力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98" name="标题 1"/>
          <p:cNvSpPr>
            <a:spLocks noGrp="1"/>
          </p:cNvSpPr>
          <p:nvPr>
            <p:ph type="title" idx="2"/>
          </p:nvPr>
        </p:nvSpPr>
        <p:spPr/>
        <p:txBody>
          <a:bodyPr/>
          <a:p>
            <a:r>
              <a:rPr altLang="en-US" lang="zh-CN"/>
              <a:t>实验安全意识的养成</a:t>
            </a:r>
            <a:endParaRPr altLang="en-US" lang="zh-CN"/>
          </a:p>
        </p:txBody>
      </p:sp>
      <p:sp>
        <p:nvSpPr>
          <p:cNvPr id="104970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0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强调实验安全的重要性，确保学生充分认识到实验的危险性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0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0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介绍实验安全的基本原则和操作规程，让学生明确实验安全的规范</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1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1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强调实验器材的正确使用和保养，确保实验器材的安全可靠</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1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2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强调实验事故的预防和处理，提高学生应对实验事故的能力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62" name="标题 3"/>
          <p:cNvSpPr>
            <a:spLocks noGrp="1"/>
          </p:cNvSpPr>
          <p:nvPr>
            <p:ph type="title" idx="4"/>
            <p:custDataLst>
              <p:tags r:id="rId1"/>
            </p:custDataLst>
          </p:nvPr>
        </p:nvSpPr>
        <p:spPr/>
        <p:txBody>
          <a:bodyPr/>
          <a:p>
            <a:r>
              <a:rPr altLang="en-US" lang="zh-CN"/>
              <a:t>观察与实验技能的综合应用</a:t>
            </a:r>
            <a:endParaRPr altLang="en-US" lang="zh-CN"/>
          </a:p>
        </p:txBody>
      </p:sp>
      <p:sp>
        <p:nvSpPr>
          <p:cNvPr id="1049764" name="文本占位符 8"/>
          <p:cNvSpPr>
            <a:spLocks noGrp="1"/>
          </p:cNvSpPr>
          <p:nvPr>
            <p:ph type="body" idx="3"/>
            <p:custDataLst>
              <p:tags r:id="rId2"/>
            </p:custDataLst>
          </p:nvPr>
        </p:nvSpPr>
        <p:spPr/>
        <p:txBody>
          <a:bodyPr/>
          <a:p>
            <a:r>
              <a:rPr altLang="en-US" lang="zh-CN"/>
              <a:t>04</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8" name="标题 1"/>
          <p:cNvSpPr>
            <a:spLocks noGrp="1"/>
          </p:cNvSpPr>
          <p:nvPr>
            <p:ph type="title" idx="2"/>
          </p:nvPr>
        </p:nvSpPr>
        <p:spPr/>
        <p:txBody>
          <a:bodyPr/>
          <a:p>
            <a:r>
              <a:rPr altLang="en-US" lang="zh-CN"/>
              <a:t>观察与实验的相互关系</a:t>
            </a:r>
            <a:endParaRPr altLang="en-US" lang="zh-CN"/>
          </a:p>
        </p:txBody>
      </p:sp>
      <p:sp>
        <p:nvSpPr>
          <p:cNvPr id="104981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观察是实验的基础，能够发现问题并提出假设</a:t>
            </a:r>
            <a:endParaRPr altLang="en-US" dirty="0" sz="2000" lang="zh-CN" spc="150">
              <a:solidFill>
                <a:schemeClr val="tx1">
                  <a:lumMod val="85000"/>
                  <a:lumOff val="15000"/>
                </a:schemeClr>
              </a:solidFill>
              <a:latin typeface="+mn-ea"/>
              <a:sym typeface="+mn-ea"/>
            </a:endParaRPr>
          </a:p>
        </p:txBody>
      </p:sp>
      <p:sp>
        <p:nvSpPr>
          <p:cNvPr id="104981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实验是观察的延伸，通过实验验证假设并得出结论</a:t>
            </a:r>
            <a:endParaRPr altLang="en-US" dirty="0" sz="2000" lang="zh-CN" spc="150">
              <a:solidFill>
                <a:schemeClr val="tx1">
                  <a:lumMod val="85000"/>
                  <a:lumOff val="15000"/>
                </a:schemeClr>
              </a:solidFill>
              <a:latin typeface="+mn-ea"/>
              <a:sym typeface="+mn-ea"/>
            </a:endParaRPr>
          </a:p>
        </p:txBody>
      </p:sp>
      <p:sp>
        <p:nvSpPr>
          <p:cNvPr id="104982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观察与实验相互补充，共同促进对生物现象的理解和探究</a:t>
            </a:r>
            <a:endParaRPr altLang="en-US" dirty="0" sz="2000" lang="zh-CN" spc="150">
              <a:solidFill>
                <a:schemeClr val="tx1">
                  <a:lumMod val="85000"/>
                  <a:lumOff val="15000"/>
                </a:schemeClr>
              </a:solidFill>
              <a:latin typeface="+mn-ea"/>
              <a:sym typeface="+mn-ea"/>
            </a:endParaRPr>
          </a:p>
        </p:txBody>
      </p:sp>
      <p:sp>
        <p:nvSpPr>
          <p:cNvPr id="104982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在初中生物教学中，应注重培养学生的观察与实验技能的综合应用能力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72" name="标题 1"/>
          <p:cNvSpPr>
            <a:spLocks noGrp="1"/>
          </p:cNvSpPr>
          <p:nvPr>
            <p:ph type="title" idx="2"/>
          </p:nvPr>
        </p:nvSpPr>
        <p:spPr/>
        <p:txBody>
          <a:bodyPr/>
          <a:p>
            <a:r>
              <a:rPr altLang="en-US" lang="zh-CN"/>
              <a:t>观察与实验在解决实际问题中的应用</a:t>
            </a:r>
            <a:endParaRPr altLang="en-US" lang="zh-CN"/>
          </a:p>
        </p:txBody>
      </p:sp>
      <p:sp>
        <p:nvSpPr>
          <p:cNvPr id="1049874" name="圆角矩形 3"/>
          <p:cNvSpPr/>
          <p:nvPr>
            <p:custDataLst>
              <p:tags r:id="rId1"/>
            </p:custDataLst>
          </p:nvPr>
        </p:nvSpPr>
        <p:spPr>
          <a:xfrm>
            <a:off x="804630" y="1578743"/>
            <a:ext cx="4815576" cy="210010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6" name="正文"/>
          <p:cNvSpPr txBox="1"/>
          <p:nvPr>
            <p:custDataLst>
              <p:tags r:id="rId2"/>
            </p:custDataLst>
          </p:nvPr>
        </p:nvSpPr>
        <p:spPr>
          <a:xfrm>
            <a:off x="1248529" y="2485593"/>
            <a:ext cx="4377392" cy="1192622"/>
          </a:xfrm>
          <a:prstGeom prst="rect"/>
          <a:noFill/>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观察技能在解决实际问题中的应用：通过观察生物体的形态、结构、行为等特点，为解决实际问题提供线索和依据。</a:t>
            </a:r>
            <a:endParaRPr altLang="en-US" dirty="0" sz="1600" lang="zh-CN">
              <a:solidFill>
                <a:schemeClr val="tx1">
                  <a:lumMod val="65000"/>
                  <a:lumOff val="35000"/>
                </a:schemeClr>
              </a:solidFill>
              <a:latin typeface="+中文正文" charset="0"/>
            </a:endParaRPr>
          </a:p>
        </p:txBody>
      </p:sp>
      <p:sp>
        <p:nvSpPr>
          <p:cNvPr id="1049878" name="标题"/>
          <p:cNvSpPr txBox="1"/>
          <p:nvPr>
            <p:custDataLst>
              <p:tags r:id="rId3"/>
            </p:custDataLst>
          </p:nvPr>
        </p:nvSpPr>
        <p:spPr>
          <a:xfrm>
            <a:off x="1248529" y="2022008"/>
            <a:ext cx="3577866" cy="452790"/>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880" name="任意多边形: 形状 23"/>
          <p:cNvSpPr>
            <a:spLocks noChangeAspect="1"/>
          </p:cNvSpPr>
          <p:nvPr>
            <p:custDataLst>
              <p:tags r:id="rId4"/>
            </p:custDataLst>
          </p:nvPr>
        </p:nvSpPr>
        <p:spPr>
          <a:xfrm rot="5400000" flipV="1">
            <a:off x="412170" y="2311590"/>
            <a:ext cx="794446" cy="401986"/>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882" name="圆角矩形 7"/>
          <p:cNvSpPr/>
          <p:nvPr>
            <p:custDataLst>
              <p:tags r:id="rId5"/>
            </p:custDataLst>
          </p:nvPr>
        </p:nvSpPr>
        <p:spPr>
          <a:xfrm>
            <a:off x="6762024" y="1578743"/>
            <a:ext cx="4815576" cy="210010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84" name="正文"/>
          <p:cNvSpPr txBox="1"/>
          <p:nvPr>
            <p:custDataLst>
              <p:tags r:id="rId6"/>
            </p:custDataLst>
          </p:nvPr>
        </p:nvSpPr>
        <p:spPr>
          <a:xfrm>
            <a:off x="7200843" y="2485593"/>
            <a:ext cx="4377392" cy="1192622"/>
          </a:xfrm>
          <a:prstGeom prst="rect"/>
          <a:noFill/>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实验技能在解决实际问题中的应用：通过实验设计和操作，探究生物体的生命活动规律和机制，为解决实际问题提供科学依据。</a:t>
            </a:r>
            <a:endParaRPr altLang="en-US" dirty="0" sz="1600" lang="zh-CN">
              <a:solidFill>
                <a:schemeClr val="tx1">
                  <a:lumMod val="65000"/>
                  <a:lumOff val="35000"/>
                </a:schemeClr>
              </a:solidFill>
              <a:latin typeface="+中文正文" charset="0"/>
            </a:endParaRPr>
          </a:p>
        </p:txBody>
      </p:sp>
      <p:sp>
        <p:nvSpPr>
          <p:cNvPr id="1049886" name="标题"/>
          <p:cNvSpPr txBox="1"/>
          <p:nvPr>
            <p:custDataLst>
              <p:tags r:id="rId7"/>
            </p:custDataLst>
          </p:nvPr>
        </p:nvSpPr>
        <p:spPr>
          <a:xfrm>
            <a:off x="7200843" y="2022008"/>
            <a:ext cx="3577866" cy="452790"/>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888" name="任意多边形: 形状 23"/>
          <p:cNvSpPr>
            <a:spLocks noChangeAspect="1"/>
          </p:cNvSpPr>
          <p:nvPr>
            <p:custDataLst>
              <p:tags r:id="rId8"/>
            </p:custDataLst>
          </p:nvPr>
        </p:nvSpPr>
        <p:spPr>
          <a:xfrm rot="5400000" flipV="1">
            <a:off x="6364484" y="2311590"/>
            <a:ext cx="794446" cy="401986"/>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890" name="圆角矩形 10"/>
          <p:cNvSpPr/>
          <p:nvPr>
            <p:custDataLst>
              <p:tags r:id="rId9"/>
            </p:custDataLst>
          </p:nvPr>
        </p:nvSpPr>
        <p:spPr>
          <a:xfrm>
            <a:off x="804630" y="4061785"/>
            <a:ext cx="4815576" cy="210010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2" name="正文"/>
          <p:cNvSpPr txBox="1"/>
          <p:nvPr>
            <p:custDataLst>
              <p:tags r:id="rId10"/>
            </p:custDataLst>
          </p:nvPr>
        </p:nvSpPr>
        <p:spPr>
          <a:xfrm>
            <a:off x="1248529" y="4968635"/>
            <a:ext cx="4377392" cy="1192622"/>
          </a:xfrm>
          <a:prstGeom prst="rect"/>
          <a:noFill/>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观察与实验的综合应用：在解决实际问题时，需要将观察和实验技能结合起来，通过观察发现问题，通过实验探究解决问题。</a:t>
            </a:r>
            <a:endParaRPr altLang="en-US" dirty="0" sz="1600" lang="zh-CN">
              <a:solidFill>
                <a:schemeClr val="tx1">
                  <a:lumMod val="65000"/>
                  <a:lumOff val="35000"/>
                </a:schemeClr>
              </a:solidFill>
              <a:latin typeface="+中文正文" charset="0"/>
            </a:endParaRPr>
          </a:p>
        </p:txBody>
      </p:sp>
      <p:sp>
        <p:nvSpPr>
          <p:cNvPr id="1049894" name="标题"/>
          <p:cNvSpPr txBox="1"/>
          <p:nvPr>
            <p:custDataLst>
              <p:tags r:id="rId11"/>
            </p:custDataLst>
          </p:nvPr>
        </p:nvSpPr>
        <p:spPr>
          <a:xfrm>
            <a:off x="1248529" y="4505049"/>
            <a:ext cx="3577866" cy="452790"/>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896" name="任意多边形: 形状 23"/>
          <p:cNvSpPr>
            <a:spLocks noChangeAspect="1"/>
          </p:cNvSpPr>
          <p:nvPr>
            <p:custDataLst>
              <p:tags r:id="rId12"/>
            </p:custDataLst>
          </p:nvPr>
        </p:nvSpPr>
        <p:spPr>
          <a:xfrm rot="5400000" flipV="1">
            <a:off x="412170" y="4794631"/>
            <a:ext cx="794446" cy="401986"/>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898" name="圆角矩形 9"/>
          <p:cNvSpPr/>
          <p:nvPr>
            <p:custDataLst>
              <p:tags r:id="rId13"/>
            </p:custDataLst>
          </p:nvPr>
        </p:nvSpPr>
        <p:spPr>
          <a:xfrm>
            <a:off x="6756944" y="4061785"/>
            <a:ext cx="4815576" cy="210010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0" name="正文"/>
          <p:cNvSpPr txBox="1"/>
          <p:nvPr>
            <p:custDataLst>
              <p:tags r:id="rId14"/>
            </p:custDataLst>
          </p:nvPr>
        </p:nvSpPr>
        <p:spPr>
          <a:xfrm>
            <a:off x="7200843" y="4968635"/>
            <a:ext cx="4377392" cy="1192622"/>
          </a:xfrm>
          <a:prstGeom prst="rect"/>
          <a:noFill/>
        </p:spPr>
        <p:txBody>
          <a:bodyPr anchor="t" anchorCtr="0" bIns="46800" lIns="90000" rIns="90000" rtlCol="0" tIns="46800" wrap="square">
            <a:normAutofit fontScale="93750" lnSpcReduction="20000"/>
          </a:bodyPr>
          <a:p>
            <a:pPr>
              <a:lnSpc>
                <a:spcPct val="130000"/>
              </a:lnSpc>
              <a:spcAft>
                <a:spcPts val="1000"/>
              </a:spcAft>
            </a:pPr>
            <a:r>
              <a:rPr altLang="en-US" dirty="0" sz="1600" lang="zh-CN">
                <a:solidFill>
                  <a:schemeClr val="tx1">
                    <a:lumMod val="65000"/>
                    <a:lumOff val="35000"/>
                  </a:schemeClr>
                </a:solidFill>
                <a:latin typeface="+中文正文" charset="0"/>
              </a:rPr>
              <a:t>实际应用案例：例如，在探究植物生长与光照的关系时，需要同时运用观察和实验技能，观察不同光照条件下植物的生长情况，并通过实验验证光照对植物生长的影响。</a:t>
            </a:r>
            <a:endParaRPr altLang="en-US" dirty="0" sz="1600" lang="zh-CN">
              <a:solidFill>
                <a:schemeClr val="tx1">
                  <a:lumMod val="65000"/>
                  <a:lumOff val="35000"/>
                </a:schemeClr>
              </a:solidFill>
              <a:latin typeface="+中文正文" charset="0"/>
            </a:endParaRPr>
          </a:p>
        </p:txBody>
      </p:sp>
      <p:sp>
        <p:nvSpPr>
          <p:cNvPr id="1049902" name="标题"/>
          <p:cNvSpPr txBox="1"/>
          <p:nvPr>
            <p:custDataLst>
              <p:tags r:id="rId15"/>
            </p:custDataLst>
          </p:nvPr>
        </p:nvSpPr>
        <p:spPr>
          <a:xfrm>
            <a:off x="7200843" y="4505049"/>
            <a:ext cx="3577866" cy="452790"/>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04" name="任意多边形: 形状 23"/>
          <p:cNvSpPr>
            <a:spLocks noChangeAspect="1"/>
          </p:cNvSpPr>
          <p:nvPr>
            <p:custDataLst>
              <p:tags r:id="rId16"/>
            </p:custDataLst>
          </p:nvPr>
        </p:nvSpPr>
        <p:spPr>
          <a:xfrm rot="5400000" flipV="1">
            <a:off x="6364484" y="4794631"/>
            <a:ext cx="794446" cy="401986"/>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44" name="标题 1"/>
          <p:cNvSpPr>
            <a:spLocks noGrp="1"/>
          </p:cNvSpPr>
          <p:nvPr>
            <p:ph type="title" idx="2"/>
          </p:nvPr>
        </p:nvSpPr>
        <p:spPr/>
        <p:txBody>
          <a:bodyPr/>
          <a:p>
            <a:r>
              <a:rPr altLang="en-US" lang="zh-CN"/>
              <a:t>提高学生综合运用能力的方法</a:t>
            </a:r>
            <a:endParaRPr altLang="en-US" lang="zh-CN"/>
          </a:p>
        </p:txBody>
      </p:sp>
      <p:sp>
        <p:nvSpPr>
          <p:cNvPr id="104994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4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5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创设情境，引导学生主动观察与实验</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5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5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强化基础，确保学生掌握基本技能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5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拓展思维，鼓励学生自主设计实验</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6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实践应用，组织学生进行实际操作</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008" name="标题 1"/>
          <p:cNvSpPr>
            <a:spLocks noGrp="1"/>
          </p:cNvSpPr>
          <p:nvPr>
            <p:ph type="title" idx="2"/>
          </p:nvPr>
        </p:nvSpPr>
        <p:spPr/>
        <p:txBody>
          <a:bodyPr/>
          <a:p>
            <a:r>
              <a:rPr altLang="en-US" lang="zh-CN"/>
              <a:t>综合应用实例分析</a:t>
            </a:r>
            <a:endParaRPr altLang="en-US" lang="zh-CN"/>
          </a:p>
        </p:txBody>
      </p:sp>
      <p:sp>
        <p:nvSpPr>
          <p:cNvPr id="105001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观察实验：探究植物光合作用的原理</a:t>
            </a:r>
            <a:endParaRPr altLang="en-US" dirty="0" sz="2000" lang="zh-CN" spc="150">
              <a:solidFill>
                <a:schemeClr val="tx1">
                  <a:lumMod val="85000"/>
                  <a:lumOff val="15000"/>
                </a:schemeClr>
              </a:solidFill>
              <a:latin typeface="+mn-ea"/>
              <a:sym typeface="+mn-ea"/>
            </a:endParaRPr>
          </a:p>
        </p:txBody>
      </p:sp>
      <p:sp>
        <p:nvSpPr>
          <p:cNvPr id="105001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实验操作：观察细胞分裂过程</a:t>
            </a:r>
            <a:endParaRPr altLang="en-US" dirty="0" sz="2000" lang="zh-CN" spc="150">
              <a:solidFill>
                <a:schemeClr val="tx1">
                  <a:lumMod val="85000"/>
                  <a:lumOff val="15000"/>
                </a:schemeClr>
              </a:solidFill>
              <a:latin typeface="+mn-ea"/>
              <a:sym typeface="+mn-ea"/>
            </a:endParaRPr>
          </a:p>
        </p:txBody>
      </p:sp>
      <p:sp>
        <p:nvSpPr>
          <p:cNvPr id="105002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实验设计：探究环境污染对生物的影响</a:t>
            </a:r>
            <a:endParaRPr altLang="en-US" dirty="0" sz="2000" lang="zh-CN" spc="150">
              <a:solidFill>
                <a:schemeClr val="tx1">
                  <a:lumMod val="85000"/>
                  <a:lumOff val="15000"/>
                </a:schemeClr>
              </a:solidFill>
              <a:latin typeface="+mn-ea"/>
              <a:sym typeface="+mn-ea"/>
            </a:endParaRPr>
          </a:p>
        </p:txBody>
      </p:sp>
      <p:sp>
        <p:nvSpPr>
          <p:cNvPr id="105002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实验结果分析：通过数据和图表展示实验结果</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72" name="标题 3"/>
          <p:cNvSpPr>
            <a:spLocks noGrp="1"/>
          </p:cNvSpPr>
          <p:nvPr>
            <p:ph type="title" idx="4"/>
            <p:custDataLst>
              <p:tags r:id="rId1"/>
            </p:custDataLst>
          </p:nvPr>
        </p:nvSpPr>
        <p:spPr/>
        <p:txBody>
          <a:bodyPr>
            <a:normAutofit fontScale="95556"/>
          </a:bodyPr>
          <a:p>
            <a:r>
              <a:rPr altLang="en-US" lang="zh-CN"/>
              <a:t>如何评价学生的观察与实验技能</a:t>
            </a:r>
            <a:endParaRPr altLang="en-US" lang="zh-CN"/>
          </a:p>
        </p:txBody>
      </p:sp>
      <p:sp>
        <p:nvSpPr>
          <p:cNvPr id="1050074" name="文本占位符 8"/>
          <p:cNvSpPr>
            <a:spLocks noGrp="1"/>
          </p:cNvSpPr>
          <p:nvPr>
            <p:ph type="body" idx="3"/>
            <p:custDataLst>
              <p:tags r:id="rId2"/>
            </p:custDataLst>
          </p:nvPr>
        </p:nvSpPr>
        <p:spPr/>
        <p:txBody>
          <a:bodyPr/>
          <a:p>
            <a:r>
              <a:rPr altLang="en-US" lang="zh-CN"/>
              <a:t>05</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18" name="标题 1"/>
          <p:cNvSpPr>
            <a:spLocks noGrp="1"/>
          </p:cNvSpPr>
          <p:nvPr>
            <p:ph type="title" idx="2"/>
          </p:nvPr>
        </p:nvSpPr>
        <p:spPr/>
        <p:txBody>
          <a:bodyPr/>
          <a:p>
            <a:r>
              <a:rPr altLang="en-US" lang="zh-CN"/>
              <a:t>评价标准的制定</a:t>
            </a:r>
            <a:endParaRPr altLang="en-US" lang="zh-CN"/>
          </a:p>
        </p:txBody>
      </p:sp>
      <p:sp>
        <p:nvSpPr>
          <p:cNvPr id="105012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2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2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3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3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3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3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实验操作技能：能否规范、熟练地进行实验操作。</a:t>
            </a:r>
            <a:endParaRPr altLang="en-US" dirty="0" sz="2400" lang="zh-CN">
              <a:latin typeface="+mn-ea"/>
              <a:ea typeface="+mn-ea"/>
            </a:endParaRPr>
          </a:p>
        </p:txBody>
      </p:sp>
      <p:sp>
        <p:nvSpPr>
          <p:cNvPr id="105013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实验态度：是否认真、严谨、细致地进行实验操作。</a:t>
            </a:r>
            <a:endParaRPr altLang="en-US" dirty="0" sz="2400" lang="zh-CN">
              <a:latin typeface="+mn-ea"/>
              <a:ea typeface="+mn-ea"/>
            </a:endParaRPr>
          </a:p>
        </p:txBody>
      </p:sp>
      <p:sp>
        <p:nvSpPr>
          <p:cNvPr id="105014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观察能力：能否准确、全面地观察和记录实验现象。</a:t>
            </a:r>
            <a:endParaRPr altLang="en-US" dirty="0" sz="2400" lang="zh-CN">
              <a:latin typeface="+mn-ea"/>
              <a:ea typeface="+mn-ea"/>
            </a:endParaRPr>
          </a:p>
        </p:txBody>
      </p:sp>
      <p:sp>
        <p:nvSpPr>
          <p:cNvPr id="105014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分析能力：能否对观察到的现象进行科学分析，得出正确结论。</a:t>
            </a:r>
            <a:endParaRPr altLang="en-US" dirty="0" sz="2400" lang="zh-CN">
              <a:latin typeface="+mn-ea"/>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82" name="标题 1"/>
          <p:cNvSpPr>
            <a:spLocks noGrp="1"/>
          </p:cNvSpPr>
          <p:nvPr>
            <p:ph type="title" idx="2"/>
          </p:nvPr>
        </p:nvSpPr>
        <p:spPr/>
        <p:txBody>
          <a:bodyPr/>
          <a:p>
            <a:r>
              <a:rPr altLang="en-US" lang="zh-CN"/>
              <a:t>评价方法的多样性</a:t>
            </a:r>
            <a:endParaRPr altLang="en-US" lang="zh-CN"/>
          </a:p>
        </p:txBody>
      </p:sp>
      <p:sp>
        <p:nvSpPr>
          <p:cNvPr id="105018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测试法：设计测试题目，考察学生对实验原理、步骤和观察方法的掌握情况。</a:t>
            </a:r>
            <a:endParaRPr altLang="zh-CN" dirty="0" sz="1600" lang="en-US">
              <a:solidFill>
                <a:schemeClr val="dk1">
                  <a:lumMod val="80000"/>
                  <a:lumOff val="20000"/>
                </a:schemeClr>
              </a:solidFill>
              <a:latin typeface="+mn-ea"/>
              <a:sym typeface="+mn-ea"/>
            </a:endParaRPr>
          </a:p>
        </p:txBody>
      </p:sp>
      <p:sp>
        <p:nvSpPr>
          <p:cNvPr id="105019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观察法：通过观察学生的实验操作过程，评估其观察和实验技能的水平。</a:t>
            </a:r>
            <a:endParaRPr altLang="en-US" dirty="0" sz="1600" lang="zh-CN">
              <a:solidFill>
                <a:schemeClr val="dk1">
                  <a:lumMod val="80000"/>
                  <a:lumOff val="20000"/>
                </a:schemeClr>
              </a:solidFill>
              <a:latin typeface="+mn-ea"/>
              <a:sym typeface="+mn-ea"/>
            </a:endParaRPr>
          </a:p>
        </p:txBody>
      </p:sp>
      <p:sp>
        <p:nvSpPr>
          <p:cNvPr id="105020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报告法：要求学生提交实验报告，通过报告的内容评价其观察和实验技能的掌握程度。</a:t>
            </a:r>
            <a:endParaRPr altLang="en-US" dirty="0" lang="zh-CN">
              <a:solidFill>
                <a:schemeClr val="dk1">
                  <a:lumMod val="80000"/>
                  <a:lumOff val="20000"/>
                </a:schemeClr>
              </a:solidFill>
              <a:latin typeface="+mn-ea"/>
              <a:sym typeface="+mn-ea"/>
            </a:endParaRPr>
          </a:p>
        </p:txBody>
      </p:sp>
      <p:sp>
        <p:nvSpPr>
          <p:cNvPr id="105020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小组讨论法：组织学生进行小组讨论，通过互相评价和交流，共同提高观察和实验技能的水平。</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54" name="标题 1"/>
          <p:cNvSpPr>
            <a:spLocks noGrp="1"/>
          </p:cNvSpPr>
          <p:nvPr>
            <p:ph type="title" idx="2"/>
          </p:nvPr>
        </p:nvSpPr>
        <p:spPr/>
        <p:txBody>
          <a:bodyPr/>
          <a:p>
            <a:r>
              <a:rPr altLang="en-US" lang="zh-CN"/>
              <a:t>学生自评和互评的实施</a:t>
            </a:r>
            <a:endParaRPr altLang="en-US" lang="zh-CN"/>
          </a:p>
        </p:txBody>
      </p:sp>
      <p:sp>
        <p:nvSpPr>
          <p:cNvPr id="105025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5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26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学生自评：学生对自己的观察与实验技能进行自我评价，反思自己的不足和进步。</a:t>
            </a:r>
            <a:endParaRPr altLang="en-US" dirty="0" sz="2000" lang="zh-CN" spc="200">
              <a:solidFill>
                <a:schemeClr val="tx1">
                  <a:lumMod val="85000"/>
                  <a:lumOff val="15000"/>
                </a:schemeClr>
              </a:solidFill>
              <a:latin typeface="+mn-ea"/>
              <a:sym typeface="+mn-ea"/>
            </a:endParaRPr>
          </a:p>
        </p:txBody>
      </p:sp>
      <p:sp>
        <p:nvSpPr>
          <p:cNvPr id="105026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6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6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互评实施：学生之间相互评价，通过互相学习和借鉴，提高自己的观察与实验技能水平。</a:t>
            </a:r>
            <a:endParaRPr altLang="en-US" dirty="0" sz="2000" lang="zh-CN" spc="200">
              <a:solidFill>
                <a:schemeClr val="tx1">
                  <a:lumMod val="85000"/>
                  <a:lumOff val="15000"/>
                </a:schemeClr>
              </a:solidFill>
              <a:latin typeface="+mn-ea"/>
              <a:sym typeface="+mn-ea"/>
            </a:endParaRPr>
          </a:p>
        </p:txBody>
      </p:sp>
      <p:sp>
        <p:nvSpPr>
          <p:cNvPr id="105026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7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7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评价标准：制定具体的评价标准，包括实验操作、观察能力、实验报告等方面。</a:t>
            </a:r>
            <a:endParaRPr altLang="en-US" dirty="0" sz="2000" lang="zh-CN" spc="200">
              <a:solidFill>
                <a:schemeClr val="tx1">
                  <a:lumMod val="85000"/>
                  <a:lumOff val="15000"/>
                </a:schemeClr>
              </a:solidFill>
              <a:latin typeface="+mn-ea"/>
              <a:sym typeface="+mn-ea"/>
            </a:endParaRPr>
          </a:p>
        </p:txBody>
      </p:sp>
      <p:sp>
        <p:nvSpPr>
          <p:cNvPr id="105027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7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7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评价反馈：及时给予学生评价反馈，指导学生改进自己的观察与实验技能。</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18" name="标题 1"/>
          <p:cNvSpPr>
            <a:spLocks noGrp="1"/>
          </p:cNvSpPr>
          <p:nvPr>
            <p:ph type="title" idx="2"/>
          </p:nvPr>
        </p:nvSpPr>
        <p:spPr/>
        <p:txBody>
          <a:bodyPr/>
          <a:p>
            <a:r>
              <a:rPr altLang="en-US" lang="zh-CN"/>
              <a:t>评价结果的应用和反馈</a:t>
            </a:r>
            <a:endParaRPr altLang="en-US" lang="zh-CN"/>
          </a:p>
        </p:txBody>
      </p:sp>
      <p:sp>
        <p:nvSpPr>
          <p:cNvPr id="105032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评价结果应用于调整教学策略，提高教学质量</a:t>
            </a:r>
            <a:endParaRPr altLang="en-US" dirty="0" sz="2000" lang="zh-CN" spc="150">
              <a:solidFill>
                <a:schemeClr val="tx1">
                  <a:lumMod val="85000"/>
                  <a:lumOff val="15000"/>
                </a:schemeClr>
              </a:solidFill>
              <a:latin typeface="+mn-ea"/>
              <a:sym typeface="+mn-ea"/>
            </a:endParaRPr>
          </a:p>
        </p:txBody>
      </p:sp>
      <p:sp>
        <p:nvSpPr>
          <p:cNvPr id="105032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及时反馈给学生，指导学生改进学习方法和技能</a:t>
            </a:r>
            <a:endParaRPr altLang="en-US" dirty="0" sz="2000" lang="zh-CN" spc="150">
              <a:solidFill>
                <a:schemeClr val="tx1">
                  <a:lumMod val="85000"/>
                  <a:lumOff val="15000"/>
                </a:schemeClr>
              </a:solidFill>
              <a:latin typeface="+mn-ea"/>
              <a:sym typeface="+mn-ea"/>
            </a:endParaRPr>
          </a:p>
        </p:txBody>
      </p:sp>
      <p:sp>
        <p:nvSpPr>
          <p:cNvPr id="105033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定期开展评价活动，鼓励学生积极参与评价过程</a:t>
            </a:r>
            <a:endParaRPr altLang="en-US" dirty="0" sz="2000" lang="zh-CN" spc="150">
              <a:solidFill>
                <a:schemeClr val="tx1">
                  <a:lumMod val="85000"/>
                  <a:lumOff val="15000"/>
                </a:schemeClr>
              </a:solidFill>
              <a:latin typeface="+mn-ea"/>
              <a:sym typeface="+mn-ea"/>
            </a:endParaRPr>
          </a:p>
        </p:txBody>
      </p:sp>
      <p:sp>
        <p:nvSpPr>
          <p:cNvPr id="105033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评价结果可作为学生升学和就业的重要参考依据</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82" name="标题 1"/>
          <p:cNvSpPr>
            <a:spLocks noGrp="1"/>
          </p:cNvSpPr>
          <p:nvPr>
            <p:ph type="title" idx="4"/>
            <p:custDataLst>
              <p:tags r:id="rId1"/>
            </p:custDataLst>
          </p:nvPr>
        </p:nvSpPr>
        <p:spPr/>
        <p:txBody>
          <a:bodyPr/>
          <a:p>
            <a:r>
              <a:rPr altLang="en-US" lang="zh-CN"/>
              <a:t>感谢您的观看</a:t>
            </a:r>
            <a:endParaRPr altLang="en-US" lang="zh-CN"/>
          </a:p>
        </p:txBody>
      </p:sp>
      <p:sp>
        <p:nvSpPr>
          <p:cNvPr id="1050384" name="文本占位符 6"/>
          <p:cNvSpPr>
            <a:spLocks noGrp="1"/>
          </p:cNvSpPr>
          <p:nvPr>
            <p:ph type="body" idx="1"/>
            <p:custDataLst>
              <p:tags r:id="rId2"/>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3"/>
    </p:custDataLst>
  </p:cSld>
  <p:clrMapOvr>
    <a:masterClrMapping/>
  </p:clrMapOvr>
</p:sld>
</file>

<file path=ppt/tags/tag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单击此处添加 文档标题内容"/>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 name="KSO_WM_BEAUTIFY_FLAG" val="#wm#"/>
</p:tagLst>
</file>

<file path=ppt/tags/tag8.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PRESET_TEXT" val="WPS,a click to unlimited possibilities"/>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PRESET_TEXT" val="汇报人：稻小壳"/>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UNIT_ISCONTENTSTITLE" val="1"/>
  <p:tag name="KSO_WM_UNIT_ISNUMDGMTITLE" val="0"/>
  <p:tag name="KSO_WM_UNIT_PRESET_TEXT" val="目录"/>
  <p:tag name="KSO_WM_UNIT_NOCLEAR" val="0"/>
  <p:tag name="KSO_WM_UNIT_VALUE" val="7"/>
  <p:tag name="KSO_WM_UNIT_TYPE" val="a"/>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UNIT_ISCONTENTSTITLE" val="0"/>
  <p:tag name="KSO_WM_UNIT_ISNUMDGMTITLE" val="0"/>
  <p:tag name="KSO_WM_UNIT_PRESET_TEXT" val="添加章节标题"/>
  <p:tag name="KSO_WM_UNIT_NOCLEAR" val="0"/>
  <p:tag name="KSO_WM_UNIT_VALUE" val="14"/>
  <p:tag name="KSO_WM_UNIT_CONTENT_GROUP_TYPE" val="contentchip"/>
  <p:tag name="KSO_WM_UNIT_TYPE" val="a"/>
  <p:tag name="KSO_WM_UNIT_INDEX" val="1"/>
</p:tagLst>
</file>

<file path=ppt/tags/tag3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UNIT_PRESET_TEXT" val="01"/>
  <p:tag name="KSO_WM_UNIT_NOCLEAR" val="0"/>
  <p:tag name="KSO_WM_UNIT_VALUE" val="4"/>
  <p:tag name="KSO_WM_UNIT_CONTENT_GROUP_TYPE" val="contentchip"/>
  <p:tag name="KSO_WM_UNIT_TYPE" val="e"/>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感谢您的观看"/>
  <p:tag name="KSO_WM_UNIT_NOCLEAR" val="1"/>
  <p:tag name="KSO_WM_UNIT_CONTENT_GROUP_TYPE" val="contentchip"/>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9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b"/>
  <p:tag name="KSO_WM_UNIT_PRESET_TEXT" val="汇报人：稻小壳"/>
  <p:tag name="KSO_WM_UNIT_NOCLEAR" val="0"/>
  <p:tag name="KSO_WM_UNIT_VALUE" val="22"/>
  <p:tag name="KSO_WM_UNIT_CONTENT_GROUP_TYPE" val="contentchip"/>
  <p:tag name="KSO_WM_UNIT_TYPE" val="f"/>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5"/>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5"/>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5"/>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custom20230915_1*a*1"/>
  <p:tag name="KSO_WM_TEMPLATE_CATEGORY" val="custom"/>
  <p:tag name="KSO_WM_TEMPLATE_INDEX" val="20230915"/>
  <p:tag name="KSO_WM_UNIT_LAYERLEVEL" val="1"/>
  <p:tag name="KSO_WM_TAG_VERSION" val="1.0"/>
  <p:tag name="KSO_WM_BEAUTIFY_FLAG" val="#wm#"/>
  <p:tag name="KSO_WM_UNIT_PRESET_TEXT" val="单击此处添加 文档标题内容"/>
</p:tagLst>
</file>

<file path=ppt/tags/tag106.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custom20230915_1*b*1"/>
  <p:tag name="KSO_WM_TEMPLATE_CATEGORY" val="custom"/>
  <p:tag name="KSO_WM_TEMPLATE_INDEX" val="20230915"/>
  <p:tag name="KSO_WM_UNIT_LAYERLEVEL" val="1"/>
  <p:tag name="KSO_WM_TAG_VERSION" val="1.0"/>
  <p:tag name="KSO_WM_BEAUTIFY_FLAG" val="#wm#"/>
  <p:tag name="KSO_WM_UNIT_PRESET_TEXT" val="WPS,a click to unlimited possibilities"/>
</p:tagLst>
</file>

<file path=ppt/tags/tag10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NOCLEAR" val="0"/>
  <p:tag name="KSO_WM_UNIT_VALUE" val="22"/>
  <p:tag name="KSO_WM_UNIT_HIGHLIGHT" val="0"/>
  <p:tag name="KSO_WM_UNIT_COMPATIBLE" val="0"/>
  <p:tag name="KSO_WM_UNIT_DIAGRAM_ISNUMVISUAL" val="0"/>
  <p:tag name="KSO_WM_UNIT_DIAGRAM_ISREFERUNIT" val="0"/>
  <p:tag name="KSO_WM_UNIT_TYPE" val="f"/>
  <p:tag name="KSO_WM_UNIT_INDEX" val="1"/>
  <p:tag name="KSO_WM_UNIT_ID" val="custom20230915_1*f*1"/>
  <p:tag name="KSO_WM_TEMPLATE_CATEGORY" val="custom"/>
  <p:tag name="KSO_WM_TEMPLATE_INDEX" val="20230915"/>
  <p:tag name="KSO_WM_UNIT_LAYERLEVEL" val="1"/>
  <p:tag name="KSO_WM_TAG_VERSION" val="1.0"/>
  <p:tag name="KSO_WM_BEAUTIFY_FLAG" val="#wm#"/>
  <p:tag name="KSO_WM_UNIT_PRESET_TEXT" val="汇报人：WPS"/>
</p:tagLst>
</file>

<file path=ppt/tags/tag108.xml><?xml version="1.0" encoding="utf-8"?>
<p:tagLst xmlns:p="http://schemas.openxmlformats.org/presentationml/2006/main">
  <p:tag name="KSO_WM_SLIDE_ID" val="custom20230915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915"/>
  <p:tag name="KSO_WM_SLIDE_LAYOUT" val="a_b_f"/>
  <p:tag name="KSO_WM_SLIDE_LAYOUT_CNT" val="1_1_1"/>
  <p:tag name="KSO_WM_TEMPLATE_THUMBS_INDEX" val="1、9"/>
  <p:tag name="KSO_WM_SLIDE_CONTENT_AREA" val="{&quot;left&quot;:&quot;209.75&quot;,&quot;top&quot;:&quot;79.75&quot;,&quot;width&quot;:&quot;540.6&quot;,&quot;height&quot;:&quot;409.9&quot;}"/>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a*1"/>
  <p:tag name="KSO_WM_TEMPLATE_CATEGORY" val="custom"/>
  <p:tag name="KSO_WM_TEMPLATE_INDEX" val="20230915"/>
  <p:tag name="KSO_WM_UNIT_LAYERLEVEL" val="1"/>
  <p:tag name="KSO_WM_TAG_VERSION" val="1.0"/>
  <p:tag name="KSO_WM_UNIT_ISCONTENTSTITLE" val="1"/>
  <p:tag name="KSO_WM_UNIT_ISNUMDGMTITLE" val="0"/>
  <p:tag name="KSO_WM_UNIT_NOCLEAR" val="0"/>
  <p:tag name="KSO_WM_UNIT_VALUE" val="7"/>
  <p:tag name="KSO_WM_DIAGRAM_GROUP_CODE" val="l1-1"/>
  <p:tag name="KSO_WM_UNIT_TYPE" val="a"/>
  <p:tag name="KSO_WM_UNIT_INDEX" val="1"/>
  <p:tag name="KSO_WM_UNIT_PRESET_TEXT" val="目录"/>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1_1"/>
  <p:tag name="KSO_WM_TEMPLATE_CATEGORY" val="custom"/>
  <p:tag name="KSO_WM_TEMPLATE_INDEX" val="20230915"/>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1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1_2"/>
  <p:tag name="KSO_WM_DIAGRAM_VERSION" val="3"/>
  <p:tag name="KSO_WM_UNIT_PRESET_TEXT" val="01"/>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1_1"/>
  <p:tag name="KSO_WM_UNIT_TYPE" val="l_h_a"/>
  <p:tag name="KSO_WM_UNIT_ID" val="custom20230915_5*l_h_a*1_1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2_1"/>
  <p:tag name="KSO_WM_TEMPLATE_CATEGORY" val="custom"/>
  <p:tag name="KSO_WM_TEMPLATE_INDEX" val="20230915"/>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2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2_2"/>
  <p:tag name="KSO_WM_DIAGRAM_VERSION" val="3"/>
  <p:tag name="KSO_WM_UNIT_PRESET_TEXT" val="02"/>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2_1"/>
  <p:tag name="KSO_WM_UNIT_TYPE" val="l_h_a"/>
  <p:tag name="KSO_WM_UNIT_ID" val="custom20230915_5*l_h_a*1_2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3_1"/>
  <p:tag name="KSO_WM_TEMPLATE_CATEGORY" val="custom"/>
  <p:tag name="KSO_WM_TEMPLATE_INDEX" val="20230915"/>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3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3_2"/>
  <p:tag name="KSO_WM_DIAGRAM_VERSION" val="3"/>
  <p:tag name="KSO_WM_UNIT_PRESET_TEXT" val="03"/>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3_1"/>
  <p:tag name="KSO_WM_UNIT_TYPE" val="l_h_a"/>
  <p:tag name="KSO_WM_UNIT_ID" val="custom20230915_5*l_h_a*1_3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4_1"/>
  <p:tag name="KSO_WM_TEMPLATE_CATEGORY" val="custom"/>
  <p:tag name="KSO_WM_TEMPLATE_INDEX" val="20230915"/>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4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4_2"/>
  <p:tag name="KSO_WM_DIAGRAM_VERSION" val="3"/>
  <p:tag name="KSO_WM_UNIT_PRESET_TEXT" val="04"/>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4_1"/>
  <p:tag name="KSO_WM_UNIT_TYPE" val="l_h_a"/>
  <p:tag name="KSO_WM_UNIT_ID" val="custom20230915_5*l_h_a*1_4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5_1"/>
  <p:tag name="KSO_WM_TEMPLATE_CATEGORY" val="custom"/>
  <p:tag name="KSO_WM_TEMPLATE_INDEX" val="20230915"/>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5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5_2"/>
  <p:tag name="KSO_WM_DIAGRAM_VERSION" val="3"/>
  <p:tag name="KSO_WM_UNIT_PRESET_TEXT" val="05"/>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5_1"/>
  <p:tag name="KSO_WM_UNIT_TYPE" val="l_h_a"/>
  <p:tag name="KSO_WM_UNIT_ID" val="custom20230915_5*l_h_a*1_5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SLIDE_ID" val="custom2023091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15"/>
  <p:tag name="KSO_WM_SLIDE_TYPE" val="contents"/>
  <p:tag name="KSO_WM_SLIDE_SUBTYPE" val="diag"/>
  <p:tag name="KSO_WM_DIAGRAM_GROUP_CODE" val="l1-1"/>
  <p:tag name="KSO_WM_SLIDE_DIAGTYPE" val="l"/>
  <p:tag name="KSO_WM_SLIDE_LAYOUT" val="a_l"/>
  <p:tag name="KSO_WM_SLIDE_LAYOUT_CNT" val="1_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2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1"/>
</p:tagLst>
</file>

<file path=ppt/tags/tag128.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7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2"/>
</p:tagLst>
</file>

<file path=ppt/tags/tag171.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2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3"/>
</p:tagLst>
</file>

<file path=ppt/tags/tag226.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8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4"/>
</p:tagLst>
</file>

<file path=ppt/tags/tag285.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0_3*l_h_f*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0_3*l_h_a*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0_3*l_h_f*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0_3*l_h_a*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0_3*l_h_f*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0_3*l_h_a*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0_3*l_h_f*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0_3*l_h_a*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33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5"/>
</p:tagLst>
</file>

<file path=ppt/tags/tag340.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5_9*a*1"/>
  <p:tag name="KSO_WM_TEMPLATE_CATEGORY" val="custom"/>
  <p:tag name="KSO_WM_TEMPLATE_INDEX" val="20230915"/>
  <p:tag name="KSO_WM_UNIT_LAYERLEVEL" val="1"/>
  <p:tag name="KSO_WM_TAG_VERSION" val="1.0"/>
  <p:tag name="KSO_WM_BEAUTIFY_FLAG" val="#wm#"/>
  <p:tag name="KSO_WM_UNIT_ISCONTENTSTITLE" val="0"/>
  <p:tag name="KSO_WM_UNIT_ISNUMDGMTITLE" val="0"/>
  <p:tag name="KSO_WM_UNIT_NOCLEAR" val="1"/>
  <p:tag name="KSO_WM_UNIT_CONTENT_GROUP_TYPE" val="contentchip"/>
  <p:tag name="KSO_WM_UNIT_TYPE" val="a"/>
  <p:tag name="KSO_WM_UNIT_INDEX" val="1"/>
  <p:tag name="KSO_WM_UNIT_PRESET_TEXT" val="感谢您的观看"/>
</p:tagLst>
</file>

<file path=ppt/tags/tag394.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915_9*f*1"/>
  <p:tag name="KSO_WM_TEMPLATE_CATEGORY" val="custom"/>
  <p:tag name="KSO_WM_TEMPLATE_INDEX" val="20230915"/>
  <p:tag name="KSO_WM_UNIT_LAYERLEVEL" val="1"/>
  <p:tag name="KSO_WM_TAG_VERSION" val="1.0"/>
  <p:tag name="KSO_WM_BEAUTIFY_FLAG" val="#wm#"/>
  <p:tag name="KSO_WM_UNIT_SUBTYPE" val="b"/>
  <p:tag name="KSO_WM_UNIT_NOCLEAR" val="0"/>
  <p:tag name="KSO_WM_UNIT_VALUE" val="22"/>
  <p:tag name="KSO_WM_UNIT_TYPE" val="f"/>
  <p:tag name="KSO_WM_UNIT_INDEX" val="1"/>
  <p:tag name="KSO_WM_UNIT_PRESET_TEXT" val="汇报人：WPS"/>
</p:tagLst>
</file>

<file path=ppt/tags/tag395.xml><?xml version="1.0" encoding="utf-8"?>
<p:tagLst xmlns:p="http://schemas.openxmlformats.org/presentationml/2006/main">
  <p:tag name="KSO_WM_SLIDE_ID" val="custom2023091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5"/>
  <p:tag name="KSO_WM_SLIDE_LAYOUT_CNT" val="1_1"/>
  <p:tag name="KSO_WM_SLIDE_TYPE" val="endPage"/>
  <p:tag name="KSO_WM_SLIDE_SUBTYPE" val="pureTxt"/>
  <p:tag name="KSO_WM_SLIDE_LAYOUT" val="a_f"/>
  <p:tag name="KSO_WM_SLIDE_CONTENT_AREA" val="{&quot;left&quot;:&quot;209.75&quot;,&quot;top&quot;:&quot;79.75&quot;,&quot;width&quot;:&quot;540.6&quot;,&quot;height&quot;:&quot;409.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0">
      <a:dk1>
        <a:srgbClr val="000000"/>
      </a:dk1>
      <a:lt1>
        <a:srgbClr val="FFFFFF"/>
      </a:lt1>
      <a:dk2>
        <a:srgbClr val="233D31"/>
      </a:dk2>
      <a:lt2>
        <a:srgbClr val="FFFCF2"/>
      </a:lt2>
      <a:accent1>
        <a:srgbClr val="305242"/>
      </a:accent1>
      <a:accent2>
        <a:srgbClr val="526435"/>
      </a:accent2>
      <a:accent3>
        <a:srgbClr val="747628"/>
      </a:accent3>
      <a:accent4>
        <a:srgbClr val="97881A"/>
      </a:accent4>
      <a:accent5>
        <a:srgbClr val="B99A0D"/>
      </a:accent5>
      <a:accent6>
        <a:srgbClr val="DBAC00"/>
      </a:accent6>
      <a:hlink>
        <a:srgbClr val="0563C1"/>
      </a:hlink>
      <a:folHlink>
        <a:srgbClr val="954F72"/>
      </a:folHlink>
    </a:clrScheme>
    <a:fontScheme name="稻壳儿-常规宋体05">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2023-12-31T17:14:37Z</dcterms:created>
  <dcterms:modified xsi:type="dcterms:W3CDTF">2023-12-31T17:14:37Z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5221a8988f604db7b60ba84ef1b2243d_21</vt:lpwstr>
  </property>
</Properties>
</file>