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514" r:id="rId1"/>
    <p:sldMasterId id="2147485551" r:id="rId2"/>
  </p:sldMasterIdLst>
  <p:notesMasterIdLst>
    <p:notesMasterId r:id="rId3"/>
  </p:notesMasterIdLst>
  <p:sldIdLst>
    <p:sldId id="1050" r:id="rId4"/>
    <p:sldId id="1055" r:id="rId5"/>
    <p:sldId id="1059" r:id="rId6"/>
    <p:sldId id="1062" r:id="rId7"/>
    <p:sldId id="1065" r:id="rId8"/>
    <p:sldId id="1068" r:id="rId9"/>
    <p:sldId id="1071" r:id="rId10"/>
    <p:sldId id="1074" r:id="rId11"/>
    <p:sldId id="1077" r:id="rId12"/>
    <p:sldId id="1080" r:id="rId13"/>
    <p:sldId id="1083" r:id="rId14"/>
    <p:sldId id="1086" r:id="rId15"/>
    <p:sldId id="1089" r:id="rId16"/>
    <p:sldId id="1092" r:id="rId17"/>
    <p:sldId id="1095" r:id="rId18"/>
    <p:sldId id="1098" r:id="rId19"/>
    <p:sldId id="1101" r:id="rId20"/>
    <p:sldId id="1104" r:id="rId21"/>
    <p:sldId id="1107" r:id="rId22"/>
    <p:sldId id="1110" r:id="rId23"/>
    <p:sldId id="1113" r:id="rId24"/>
    <p:sldId id="1116" r:id="rId25"/>
    <p:sldId id="1119" r:id="rId2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tableStyles" Target="tableStyle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image" Target="../media/image2.png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3.png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image" Target="../media/image4.png"/><Relationship Id="rId7" Type="http://schemas.openxmlformats.org/officeDocument/2006/relationships/tags" Target="../tags/tag19.xml"/><Relationship Id="rId8" Type="http://schemas.openxmlformats.org/officeDocument/2006/relationships/tags" Target="../tags/tag20.xml"/><Relationship Id="rId9" Type="http://schemas.openxmlformats.org/officeDocument/2006/relationships/tags" Target="../tags/tag21.xml"/><Relationship Id="rId10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image" Target="../media/image5.png"/><Relationship Id="rId3" Type="http://schemas.openxmlformats.org/officeDocument/2006/relationships/tags" Target="../tags/tag23.xml"/><Relationship Id="rId4" Type="http://schemas.openxmlformats.org/officeDocument/2006/relationships/image" Target="../media/image6.png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Relationship Id="rId9" Type="http://schemas.openxmlformats.org/officeDocument/2006/relationships/tags" Target="../tags/tag28.xml"/><Relationship Id="rId10" Type="http://schemas.openxmlformats.org/officeDocument/2006/relationships/tags" Target="../tags/tag29.xml"/><Relationship Id="rId11" Type="http://schemas.openxmlformats.org/officeDocument/2006/relationships/tags" Target="../tags/tag30.xml"/><Relationship Id="rId12" Type="http://schemas.openxmlformats.org/officeDocument/2006/relationships/tags" Target="../tags/tag31.xml"/><Relationship Id="rId13" Type="http://schemas.openxmlformats.org/officeDocument/2006/relationships/tags" Target="../tags/tag32.xml"/><Relationship Id="rId14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image" Target="../media/image7.png"/><Relationship Id="rId4" Type="http://schemas.openxmlformats.org/officeDocument/2006/relationships/tags" Target="../tags/tag35.xml"/><Relationship Id="rId5" Type="http://schemas.openxmlformats.org/officeDocument/2006/relationships/tags" Target="../tags/tag36.xml"/><Relationship Id="rId6" Type="http://schemas.openxmlformats.org/officeDocument/2006/relationships/image" Target="../media/image2.png"/><Relationship Id="rId7" Type="http://schemas.openxmlformats.org/officeDocument/2006/relationships/tags" Target="../tags/tag37.xml"/><Relationship Id="rId8" Type="http://schemas.openxmlformats.org/officeDocument/2006/relationships/tags" Target="../tags/tag38.xml"/><Relationship Id="rId9" Type="http://schemas.openxmlformats.org/officeDocument/2006/relationships/tags" Target="../tags/tag39.xml"/><Relationship Id="rId10" Type="http://schemas.openxmlformats.org/officeDocument/2006/relationships/tags" Target="../tags/tag40.xml"/><Relationship Id="rId11" Type="http://schemas.openxmlformats.org/officeDocument/2006/relationships/tags" Target="../tags/tag41.xml"/><Relationship Id="rId12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image" Target="../media/image3.png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image" Target="../media/image4.png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3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tags" Target="../tags/tag55.xml"/><Relationship Id="rId8" Type="http://schemas.openxmlformats.org/officeDocument/2006/relationships/tags" Target="../tags/tag56.xml"/><Relationship Id="rId9" Type="http://schemas.openxmlformats.org/officeDocument/2006/relationships/image" Target="../media/image4.png"/><Relationship Id="rId10" Type="http://schemas.openxmlformats.org/officeDocument/2006/relationships/tags" Target="../tags/tag57.xml"/><Relationship Id="rId11" Type="http://schemas.openxmlformats.org/officeDocument/2006/relationships/tags" Target="../tags/tag58.xml"/><Relationship Id="rId12" Type="http://schemas.openxmlformats.org/officeDocument/2006/relationships/tags" Target="../tags/tag59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image" Target="../media/image3.png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image" Target="../media/image4.png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4.png"/><Relationship Id="rId3" Type="http://schemas.openxmlformats.org/officeDocument/2006/relationships/tags" Target="../tags/tag67.xml"/><Relationship Id="rId4" Type="http://schemas.openxmlformats.org/officeDocument/2006/relationships/image" Target="../media/image3.png"/><Relationship Id="rId5" Type="http://schemas.openxmlformats.org/officeDocument/2006/relationships/tags" Target="../tags/tag68.xml"/><Relationship Id="rId6" Type="http://schemas.openxmlformats.org/officeDocument/2006/relationships/tags" Target="../tags/tag69.xml"/><Relationship Id="rId7" Type="http://schemas.openxmlformats.org/officeDocument/2006/relationships/tags" Target="../tags/tag70.xml"/><Relationship Id="rId8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image" Target="../media/image3.png"/><Relationship Id="rId3" Type="http://schemas.openxmlformats.org/officeDocument/2006/relationships/tags" Target="../tags/tag72.xml"/><Relationship Id="rId4" Type="http://schemas.openxmlformats.org/officeDocument/2006/relationships/tags" Target="../tags/tag73.xml"/><Relationship Id="rId5" Type="http://schemas.openxmlformats.org/officeDocument/2006/relationships/image" Target="../media/image4.png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image" Target="../media/image3.png"/><Relationship Id="rId3" Type="http://schemas.openxmlformats.org/officeDocument/2006/relationships/tags" Target="../tags/tag78.xml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image" Target="../media/image4.png"/><Relationship Id="rId7" Type="http://schemas.openxmlformats.org/officeDocument/2006/relationships/tags" Target="../tags/tag81.xml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image" Target="../media/image1.png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image" Target="../media/image2.png"/><Relationship Id="rId7" Type="http://schemas.openxmlformats.org/officeDocument/2006/relationships/tags" Target="../tags/tag88.xml"/><Relationship Id="rId8" Type="http://schemas.openxmlformats.org/officeDocument/2006/relationships/tags" Target="../tags/tag89.xml"/><Relationship Id="rId9" Type="http://schemas.openxmlformats.org/officeDocument/2006/relationships/tags" Target="../tags/tag90.xml"/><Relationship Id="rId10" Type="http://schemas.openxmlformats.org/officeDocument/2006/relationships/tags" Target="../tags/tag91.xml"/><Relationship Id="rId11" Type="http://schemas.openxmlformats.org/officeDocument/2006/relationships/tags" Target="../tags/tag92.xml"/><Relationship Id="rId12" Type="http://schemas.openxmlformats.org/officeDocument/2006/relationships/tags" Target="../tags/tag93.xml"/><Relationship Id="rId13" Type="http://schemas.openxmlformats.org/officeDocument/2006/relationships/tags" Target="../tags/tag94.xml"/><Relationship Id="rId14" Type="http://schemas.openxmlformats.org/officeDocument/2006/relationships/tags" Target="../tags/tag95.xml"/><Relationship Id="rId15" Type="http://schemas.openxmlformats.org/officeDocument/2006/relationships/tags" Target="../tags/tag96.xml"/><Relationship Id="rId16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3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/>
        </p:spPr>
      </p:pic>
      <p:sp>
        <p:nvSpPr>
          <p:cNvPr id="1048666" name="任意多边形: 形状 35"/>
          <p:cNvSpPr/>
          <p:nvPr>
            <p:custDataLst>
              <p:tags r:id="rId3"/>
            </p:custDataLst>
          </p:nvPr>
        </p:nvSpPr>
        <p:spPr>
          <a:xfrm>
            <a:off x="3567430" y="5720239"/>
            <a:ext cx="8624570" cy="1137285"/>
          </a:xfrm>
          <a:custGeom>
            <a:avLst/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68" name="矩形 36"/>
          <p:cNvSpPr/>
          <p:nvPr>
            <p:custDataLst>
              <p:tags r:id="rId4"/>
            </p:custDataLst>
          </p:nvPr>
        </p:nvSpPr>
        <p:spPr>
          <a:xfrm>
            <a:off x="1112108" y="5719763"/>
            <a:ext cx="2454669" cy="1138237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59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670" name="椭圆 58"/>
          <p:cNvSpPr/>
          <p:nvPr>
            <p:custDataLst>
              <p:tags r:id="rId7"/>
            </p:custDataLst>
          </p:nvPr>
        </p:nvSpPr>
        <p:spPr>
          <a:xfrm>
            <a:off x="551180" y="582485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672" name="椭圆 59"/>
          <p:cNvSpPr/>
          <p:nvPr>
            <p:custDataLst>
              <p:tags r:id="rId8"/>
            </p:custDataLst>
          </p:nvPr>
        </p:nvSpPr>
        <p:spPr>
          <a:xfrm>
            <a:off x="551180" y="601980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4" name="椭圆 60"/>
          <p:cNvSpPr/>
          <p:nvPr>
            <p:custDataLst>
              <p:tags r:id="rId9"/>
            </p:custDataLst>
          </p:nvPr>
        </p:nvSpPr>
        <p:spPr>
          <a:xfrm>
            <a:off x="551180" y="621411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6" name="椭圆 61"/>
          <p:cNvSpPr/>
          <p:nvPr>
            <p:custDataLst>
              <p:tags r:id="rId10"/>
            </p:custDataLst>
          </p:nvPr>
        </p:nvSpPr>
        <p:spPr>
          <a:xfrm>
            <a:off x="551180" y="640905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8" name="署名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1463143" y="6107907"/>
            <a:ext cx="1752600" cy="361950"/>
          </a:xfrm>
          <a:prstGeom prst="rect"/>
          <a:noFill/>
        </p:spPr>
        <p:txBody>
          <a:bodyPr anchor="t" bIns="45720" lIns="91440" rIns="91440" rtlCol="0" tIns="45720" vert="horz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680" name="副标题"/>
          <p:cNvSpPr txBox="1">
            <a:spLocks noGrp="1"/>
          </p:cNvSpPr>
          <p:nvPr>
            <p:ph type="body" idx="2" hasCustomPrompt="1"/>
            <p:custDataLst>
              <p:tags r:id="rId12"/>
            </p:custDataLst>
          </p:nvPr>
        </p:nvSpPr>
        <p:spPr>
          <a:xfrm>
            <a:off x="1106170" y="3143250"/>
            <a:ext cx="5610860" cy="902335"/>
          </a:xfrm>
          <a:prstGeom prst="rect"/>
          <a:noFill/>
        </p:spPr>
        <p:txBody>
          <a:bodyPr anchor="t" anchorCtr="0" bIns="0" lIns="10795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sz="2000" i="0" kern="1200" kumimoji="0" lang="zh-CN" noProof="1" normalizeH="0" spc="0" strike="noStrike" u="none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1106170" y="995681"/>
            <a:ext cx="5611495" cy="2147570"/>
          </a:xfrm>
          <a:prstGeom prst="rect"/>
          <a:noFill/>
        </p:spPr>
        <p:txBody>
          <a:bodyPr anchor="b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9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690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pic>
        <p:nvPicPr>
          <p:cNvPr id="2097163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VCG41N121564510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2771775"/>
            <a:ext cx="4980305" cy="4086225"/>
          </a:xfrm>
          <a:prstGeom prst="rect"/>
        </p:spPr>
      </p:pic>
      <p:pic>
        <p:nvPicPr>
          <p:cNvPr id="2097167" name="图片 71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/>
          <a:stretch>
            <a:fillRect/>
          </a:stretch>
        </p:blipFill>
        <p:spPr>
          <a:xfrm rot="11077148">
            <a:off x="8822897" y="-131634"/>
            <a:ext cx="3427141" cy="13031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00" name="副标题"/>
          <p:cNvSpPr txBox="1">
            <a:spLocks noGrp="1"/>
          </p:cNvSpPr>
          <p:nvPr>
            <p:ph type="body" idx="6" hasCustomPrompt="1"/>
            <p:custDataLst>
              <p:tags r:id="rId5"/>
            </p:custDataLst>
          </p:nvPr>
        </p:nvSpPr>
        <p:spPr>
          <a:xfrm>
            <a:off x="494030" y="1307465"/>
            <a:ext cx="2223135" cy="368300"/>
          </a:xfrm>
          <a:prstGeom prst="rect"/>
          <a:noFill/>
        </p:spPr>
        <p:txBody>
          <a:bodyPr anchor="t" anchorCtr="0" bIns="0" lIns="144145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5" hasCustomPrompt="1"/>
            <p:custDataLst>
              <p:tags r:id="rId6"/>
            </p:custDataLst>
          </p:nvPr>
        </p:nvSpPr>
        <p:spPr>
          <a:xfrm>
            <a:off x="494030" y="327660"/>
            <a:ext cx="2223135" cy="979805"/>
          </a:xfrm>
          <a:prstGeom prst="rect"/>
          <a:noFill/>
        </p:spPr>
        <p:txBody>
          <a:bodyPr anchor="b" anchorCtr="0" bIns="0" lIns="71755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04" name="椭圆 58"/>
          <p:cNvSpPr/>
          <p:nvPr>
            <p:custDataLst>
              <p:tags r:id="rId7"/>
            </p:custDataLst>
          </p:nvPr>
        </p:nvSpPr>
        <p:spPr>
          <a:xfrm>
            <a:off x="11436350" y="544957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706" name="椭圆 59"/>
          <p:cNvSpPr/>
          <p:nvPr>
            <p:custDataLst>
              <p:tags r:id="rId8"/>
            </p:custDataLst>
          </p:nvPr>
        </p:nvSpPr>
        <p:spPr>
          <a:xfrm>
            <a:off x="11436350" y="564451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08" name="椭圆 60"/>
          <p:cNvSpPr/>
          <p:nvPr>
            <p:custDataLst>
              <p:tags r:id="rId9"/>
            </p:custDataLst>
          </p:nvPr>
        </p:nvSpPr>
        <p:spPr>
          <a:xfrm>
            <a:off x="11436350" y="583882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10" name="椭圆 61"/>
          <p:cNvSpPr/>
          <p:nvPr>
            <p:custDataLst>
              <p:tags r:id="rId10"/>
            </p:custDataLst>
          </p:nvPr>
        </p:nvSpPr>
        <p:spPr>
          <a:xfrm>
            <a:off x="11436350" y="603377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12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63DB197-84B0-484E-9C0F-88358ECCB79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6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E077DA78-E013-4A8C-AD75-63A150561B1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28"/>
          <p:cNvSpPr/>
          <p:nvPr>
            <p:custDataLst>
              <p:tags r:id="rId1"/>
            </p:custDataLst>
          </p:nvPr>
        </p:nvSpPr>
        <p:spPr>
          <a:xfrm>
            <a:off x="840740" y="3615055"/>
            <a:ext cx="10354310" cy="1998345"/>
          </a:xfrm>
          <a:prstGeom prst="roundRect">
            <a:avLst>
              <a:gd name="adj" fmla="val 679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69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xmlns:r="http://schemas.openxmlformats.org/officeDocument/2006/relationships" r:embed="rId3"/>
          <a:srcRect/>
          <a:stretch>
            <a:fillRect/>
          </a:stretch>
        </p:blipFill>
        <p:spPr>
          <a:xfrm flipH="1">
            <a:off x="5776686" y="1594582"/>
            <a:ext cx="6415314" cy="5263418"/>
          </a:xfrm>
          <a:prstGeom prst="rect"/>
        </p:spPr>
      </p:pic>
      <p:sp>
        <p:nvSpPr>
          <p:cNvPr id="1048720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996950" y="3731895"/>
            <a:ext cx="5430520" cy="1765300"/>
          </a:xfrm>
          <a:prstGeom prst="rect"/>
          <a:noFill/>
        </p:spPr>
        <p:txBody>
          <a:bodyPr anchor="ctr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71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722" name="联系方式"/>
          <p:cNvSpPr txBox="1">
            <a:spLocks noGrp="1"/>
          </p:cNvSpPr>
          <p:nvPr>
            <p:ph type="body" idx="2"/>
            <p:custDataLst>
              <p:tags r:id="rId7"/>
            </p:custDataLst>
          </p:nvPr>
        </p:nvSpPr>
        <p:spPr>
          <a:xfrm>
            <a:off x="1111885" y="323057"/>
            <a:ext cx="1956435" cy="260350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1100" i="0" kern="1200" kumimoji="0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24" name="节编号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863600" y="2158466"/>
            <a:ext cx="7115956" cy="155696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500" strike="noStrike" u="none">
                <a:solidFill>
                  <a:schemeClr val="accent1"/>
                </a:solidFill>
                <a:latin typeface="+mj-ea"/>
                <a:ea typeface="+mj-ea"/>
                <a:cs typeface="+mn-cs"/>
                <a:sym typeface="站酷文艺体" panose="02000603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26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0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32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baseline="0" b="0" cap="none" dirty="0" sz="18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cs typeface="MiSans Normal" panose="00000500000000000000" charset="-122"/>
                <a:sym typeface="+mn-ea"/>
              </a:defRPr>
            </a:lvl1pPr>
            <a:lvl2pPr>
              <a:defRPr baseline="0" b="0" cap="none" dirty="0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2pPr>
            <a:lvl3pPr>
              <a:defRPr baseline="0" b="0" cap="none" dirty="0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3pPr>
            <a:lvl4pPr>
              <a:defRPr baseline="0" b="0" cap="none" dirty="0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4pPr>
            <a:lvl5pPr>
              <a:defRPr baseline="0" b="0" cap="none" dirty="0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5pPr>
          </a:lstStyle>
          <a:p>
            <a:pPr fontAlgn="auto" lvl="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4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75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38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15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44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79" name="图片 9"/>
          <p:cNvPicPr>
            <a:picLocks noChangeAspect="1"/>
          </p:cNvPicPr>
          <p:nvPr>
            <p:custDataLst>
              <p:tags r:id="rId8"/>
            </p:custDataLst>
          </p:nvPr>
        </p:nvPicPr>
        <p:blipFill rotWithShape="1">
          <a:blip xmlns:r="http://schemas.openxmlformats.org/officeDocument/2006/relationships" r:embed="rId9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54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83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6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pic>
        <p:nvPicPr>
          <p:cNvPr id="2097187" name="图片 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68" name="日期占位符 1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2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3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74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327025"/>
            <a:ext cx="10968990" cy="592963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pic>
        <p:nvPicPr>
          <p:cNvPr id="2097191" name="图片 6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3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82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969010" y="962025"/>
            <a:ext cx="10608310" cy="398780"/>
          </a:xfrm>
          <a:prstGeom prst="rect"/>
          <a:noFill/>
          <a:ln>
            <a:noFill/>
            <a:prstDash val="sysDash"/>
          </a:ln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84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95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7" name="图片 3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/>
        </p:spPr>
      </p:pic>
      <p:sp>
        <p:nvSpPr>
          <p:cNvPr id="1048792" name="任意多边形: 形状 35"/>
          <p:cNvSpPr/>
          <p:nvPr>
            <p:custDataLst>
              <p:tags r:id="rId3"/>
            </p:custDataLst>
          </p:nvPr>
        </p:nvSpPr>
        <p:spPr>
          <a:xfrm>
            <a:off x="3567430" y="5720239"/>
            <a:ext cx="8624570" cy="1137285"/>
          </a:xfrm>
          <a:custGeom>
            <a:avLst/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94" name="矩形 36"/>
          <p:cNvSpPr/>
          <p:nvPr>
            <p:custDataLst>
              <p:tags r:id="rId4"/>
            </p:custDataLst>
          </p:nvPr>
        </p:nvSpPr>
        <p:spPr>
          <a:xfrm>
            <a:off x="1112108" y="5719763"/>
            <a:ext cx="2454669" cy="1138237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99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796" name="椭圆 58"/>
          <p:cNvSpPr/>
          <p:nvPr>
            <p:custDataLst>
              <p:tags r:id="rId7"/>
            </p:custDataLst>
          </p:nvPr>
        </p:nvSpPr>
        <p:spPr>
          <a:xfrm>
            <a:off x="551180" y="582485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798" name="椭圆 59"/>
          <p:cNvSpPr/>
          <p:nvPr>
            <p:custDataLst>
              <p:tags r:id="rId8"/>
            </p:custDataLst>
          </p:nvPr>
        </p:nvSpPr>
        <p:spPr>
          <a:xfrm>
            <a:off x="551180" y="601980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0" name="椭圆 60"/>
          <p:cNvSpPr/>
          <p:nvPr>
            <p:custDataLst>
              <p:tags r:id="rId9"/>
            </p:custDataLst>
          </p:nvPr>
        </p:nvSpPr>
        <p:spPr>
          <a:xfrm>
            <a:off x="551180" y="621411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2" name="椭圆 61"/>
          <p:cNvSpPr/>
          <p:nvPr>
            <p:custDataLst>
              <p:tags r:id="rId10"/>
            </p:custDataLst>
          </p:nvPr>
        </p:nvSpPr>
        <p:spPr>
          <a:xfrm>
            <a:off x="551180" y="640905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4" name="署名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1463143" y="6107907"/>
            <a:ext cx="1752600" cy="627380"/>
          </a:xfrm>
          <a:prstGeom prst="rect"/>
          <a:noFill/>
        </p:spPr>
        <p:txBody>
          <a:bodyPr anchor="t" bIns="45720" lIns="91440" rIns="91440" rtlCol="0" tIns="45720" vert="horz" wrap="square">
            <a:spAutoFit/>
          </a:bodyPr>
          <a:lstStyle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lt1"/>
                </a:solidFill>
                <a:latin typeface="站酷文艺体" panose="02000603000000000000" charset="-122"/>
                <a:ea typeface="站酷文艺体" panose="02000603000000000000" charset="-122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806" name="标题"/>
          <p:cNvSpPr txBox="1">
            <a:spLocks noGrp="1"/>
          </p:cNvSpPr>
          <p:nvPr>
            <p:ph type="title" idx="1" hasCustomPrompt="1"/>
            <p:custDataLst>
              <p:tags r:id="rId12"/>
            </p:custDataLst>
          </p:nvPr>
        </p:nvSpPr>
        <p:spPr>
          <a:xfrm>
            <a:off x="1106170" y="1579245"/>
            <a:ext cx="6847840" cy="2820035"/>
          </a:xfrm>
          <a:prstGeom prst="rect"/>
          <a:noFill/>
        </p:spPr>
        <p:txBody>
          <a:bodyPr anchor="ctr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90000"/>
              </a:lnSpc>
              <a:buClrTx/>
              <a:buSzTx/>
              <a:buFontTx/>
              <a:buNone/>
              <a:defRPr altLang="en-US" baseline="0" b="0" cap="none" dirty="0" sz="8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808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12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image" Target="../media/image3.png"/><Relationship Id="rId14" Type="http://schemas.openxmlformats.org/officeDocument/2006/relationships/tags" Target="../tags/tag98.xml"/><Relationship Id="rId15" Type="http://schemas.openxmlformats.org/officeDocument/2006/relationships/image" Target="../media/image4.png"/><Relationship Id="rId16" Type="http://schemas.openxmlformats.org/officeDocument/2006/relationships/tags" Target="../tags/tag99.xml"/><Relationship Id="rId17" Type="http://schemas.openxmlformats.org/officeDocument/2006/relationships/tags" Target="../tags/tag100.xml"/><Relationship Id="rId18" Type="http://schemas.openxmlformats.org/officeDocument/2006/relationships/tags" Target="../tags/tag101.xml"/><Relationship Id="rId19" Type="http://schemas.openxmlformats.org/officeDocument/2006/relationships/tags" Target="../tags/tag102.xml"/><Relationship Id="rId20" Type="http://schemas.openxmlformats.org/officeDocument/2006/relationships/tags" Target="../tags/tag103.xml"/><Relationship Id="rId21" Type="http://schemas.openxmlformats.org/officeDocument/2006/relationships/tags" Target="../tags/tag104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515" r:id="rId1"/>
    <p:sldLayoutId id="2147485516" r:id="rId2"/>
    <p:sldLayoutId id="2147485517" r:id="rId3"/>
    <p:sldLayoutId id="2147485518" r:id="rId4"/>
    <p:sldLayoutId id="2147485519" r:id="rId5"/>
    <p:sldLayoutId id="2147485520" r:id="rId6"/>
    <p:sldLayoutId id="2147485521" r:id="rId7"/>
    <p:sldLayoutId id="2147485522" r:id="rId8"/>
    <p:sldLayoutId id="2147485523" r:id="rId9"/>
    <p:sldLayoutId id="2147485524" r:id="rId10"/>
    <p:sldLayoutId id="214748552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pic>
        <p:nvPicPr>
          <p:cNvPr id="2097155" name="图片 5"/>
          <p:cNvPicPr>
            <a:picLocks noChangeAspect="1"/>
          </p:cNvPicPr>
          <p:nvPr>
            <p:custDataLst>
              <p:tags r:id="rId14"/>
            </p:custDataLst>
          </p:nvPr>
        </p:nvPicPr>
        <p:blipFill rotWithShape="1">
          <a:blip xmlns:r="http://schemas.openxmlformats.org/officeDocument/2006/relationships" r:embed="rId1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654" name="日期占位符 2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3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4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标题占位符 8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391003"/>
            <a:ext cx="10515600" cy="530927"/>
          </a:xfrm>
          <a:prstGeom prst="rect"/>
          <a:noFill/>
        </p:spPr>
        <p:txBody>
          <a:bodyPr anchor="b" anchorCtr="0" bIns="0" lIns="91440" rIns="91440" rtlCol="0" tIns="0" vert="horz" wrap="square">
            <a:normAutofit/>
          </a:bodyPr>
          <a:p>
            <a:pPr fontAlgn="auto" lvl="0" marL="0" marR="0">
              <a:lnSpc>
                <a:spcPct val="11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9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838200" y="1052423"/>
            <a:ext cx="10515600" cy="512454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</a:pPr>
            <a:r>
              <a:rPr altLang="en-US" lang="zh-CN"/>
              <a:t>单击此处编辑母版文本样式</a:t>
            </a:r>
            <a:endParaRPr altLang="en-US" lang="zh-CN"/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  <a:tabLst>
                <a:tab algn="l" pos="1609725"/>
              </a:tabLst>
            </a:pPr>
            <a:r>
              <a:rPr altLang="en-US" lang="zh-CN"/>
              <a:t>二级</a:t>
            </a:r>
            <a:endParaRPr altLang="en-US" lang="zh-CN"/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三级</a:t>
            </a:r>
            <a:endParaRPr altLang="en-US" lang="zh-CN"/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四级</a:t>
            </a:r>
            <a:endParaRPr altLang="en-US" lang="zh-CN"/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  <a:solidFill>
            <a:srgbClr val="A1D6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bg1"/>
              </a:solidFill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552" r:id="rId1"/>
    <p:sldLayoutId id="2147485553" r:id="rId2"/>
    <p:sldLayoutId id="2147485554" r:id="rId3"/>
    <p:sldLayoutId id="2147485555" r:id="rId4"/>
    <p:sldLayoutId id="2147485556" r:id="rId5"/>
    <p:sldLayoutId id="2147485557" r:id="rId6"/>
    <p:sldLayoutId id="2147485558" r:id="rId7"/>
    <p:sldLayoutId id="2147485559" r:id="rId8"/>
    <p:sldLayoutId id="2147485560" r:id="rId9"/>
    <p:sldLayoutId id="2147485561" r:id="rId10"/>
    <p:sldLayoutId id="214748556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dirty="0" sz="3200" i="0" kern="1200" kumimoji="0" lang="zh-CN" normalizeH="0" spc="0" strike="noStrike" u="none" smtClean="0">
          <a:solidFill>
            <a:schemeClr val="accent1"/>
          </a:solidFill>
          <a:latin typeface="+mj-ea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tags" Target="../tags/tag125.xml"/><Relationship Id="rId18" Type="http://schemas.openxmlformats.org/officeDocument/2006/relationships/tags" Target="../tags/tag12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tags" Target="../tags/tag130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tags" Target="../tags/tag143.xml"/><Relationship Id="rId6" Type="http://schemas.openxmlformats.org/officeDocument/2006/relationships/tags" Target="../tags/tag144.xml"/><Relationship Id="rId7" Type="http://schemas.openxmlformats.org/officeDocument/2006/relationships/tags" Target="../tags/tag145.xml"/><Relationship Id="rId8" Type="http://schemas.openxmlformats.org/officeDocument/2006/relationships/tags" Target="../tags/tag146.xml"/><Relationship Id="rId9" Type="http://schemas.openxmlformats.org/officeDocument/2006/relationships/tags" Target="../tags/tag147.xml"/><Relationship Id="rId10" Type="http://schemas.openxmlformats.org/officeDocument/2006/relationships/tags" Target="../tags/tag148.xml"/><Relationship Id="rId11" Type="http://schemas.openxmlformats.org/officeDocument/2006/relationships/tags" Target="../tags/tag149.xml"/><Relationship Id="rId12" Type="http://schemas.openxmlformats.org/officeDocument/2006/relationships/tags" Target="../tags/tag150.xml"/><Relationship Id="rId13" Type="http://schemas.openxmlformats.org/officeDocument/2006/relationships/tags" Target="../tags/tag151.xml"/><Relationship Id="rId14" Type="http://schemas.openxmlformats.org/officeDocument/2006/relationships/tags" Target="../tags/tag152.xml"/><Relationship Id="rId1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tags" Target="../tags/tag157.xml"/><Relationship Id="rId6" Type="http://schemas.openxmlformats.org/officeDocument/2006/relationships/tags" Target="../tags/tag158.xml"/><Relationship Id="rId7" Type="http://schemas.openxmlformats.org/officeDocument/2006/relationships/tags" Target="../tags/tag159.xml"/><Relationship Id="rId8" Type="http://schemas.openxmlformats.org/officeDocument/2006/relationships/tags" Target="../tags/tag160.xml"/><Relationship Id="rId9" Type="http://schemas.openxmlformats.org/officeDocument/2006/relationships/tags" Target="../tags/tag161.xml"/><Relationship Id="rId10" Type="http://schemas.openxmlformats.org/officeDocument/2006/relationships/tags" Target="../tags/tag162.xml"/><Relationship Id="rId11" Type="http://schemas.openxmlformats.org/officeDocument/2006/relationships/tags" Target="../tags/tag163.xml"/><Relationship Id="rId12" Type="http://schemas.openxmlformats.org/officeDocument/2006/relationships/tags" Target="../tags/tag164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tags" Target="../tags/tag181.xml"/><Relationship Id="rId10" Type="http://schemas.openxmlformats.org/officeDocument/2006/relationships/tags" Target="../tags/tag182.xml"/><Relationship Id="rId11" Type="http://schemas.openxmlformats.org/officeDocument/2006/relationships/tags" Target="../tags/tag183.xml"/><Relationship Id="rId12" Type="http://schemas.openxmlformats.org/officeDocument/2006/relationships/tags" Target="../tags/tag184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tags" Target="../tags/tag204.xml"/><Relationship Id="rId5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tags" Target="../tags/tag217.xml"/><Relationship Id="rId14" Type="http://schemas.openxmlformats.org/officeDocument/2006/relationships/tags" Target="../tags/tag218.xml"/><Relationship Id="rId15" Type="http://schemas.openxmlformats.org/officeDocument/2006/relationships/tags" Target="../tags/tag219.xml"/><Relationship Id="rId16" Type="http://schemas.openxmlformats.org/officeDocument/2006/relationships/tags" Target="../tags/tag220.xml"/><Relationship Id="rId17" Type="http://schemas.openxmlformats.org/officeDocument/2006/relationships/tags" Target="../tags/tag221.xml"/><Relationship Id="rId18" Type="http://schemas.openxmlformats.org/officeDocument/2006/relationships/tags" Target="../tags/tag222.xml"/><Relationship Id="rId19" Type="http://schemas.openxmlformats.org/officeDocument/2006/relationships/tags" Target="../tags/tag223.xml"/><Relationship Id="rId20" Type="http://schemas.openxmlformats.org/officeDocument/2006/relationships/tags" Target="../tags/tag224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tags" Target="../tags/tag229.xml"/><Relationship Id="rId6" Type="http://schemas.openxmlformats.org/officeDocument/2006/relationships/tags" Target="../tags/tag230.xml"/><Relationship Id="rId7" Type="http://schemas.openxmlformats.org/officeDocument/2006/relationships/tags" Target="../tags/tag231.xml"/><Relationship Id="rId8" Type="http://schemas.openxmlformats.org/officeDocument/2006/relationships/tags" Target="../tags/tag232.xml"/><Relationship Id="rId9" Type="http://schemas.openxmlformats.org/officeDocument/2006/relationships/tags" Target="../tags/tag233.xml"/><Relationship Id="rId10" Type="http://schemas.openxmlformats.org/officeDocument/2006/relationships/tags" Target="../tags/tag234.xml"/><Relationship Id="rId11" Type="http://schemas.openxmlformats.org/officeDocument/2006/relationships/tags" Target="../tags/tag235.xml"/><Relationship Id="rId12" Type="http://schemas.openxmlformats.org/officeDocument/2006/relationships/tags" Target="../tags/tag236.xml"/><Relationship Id="rId13" Type="http://schemas.openxmlformats.org/officeDocument/2006/relationships/tags" Target="../tags/tag237.xml"/><Relationship Id="rId14" Type="http://schemas.openxmlformats.org/officeDocument/2006/relationships/tags" Target="../tags/tag238.xml"/><Relationship Id="rId15" Type="http://schemas.openxmlformats.org/officeDocument/2006/relationships/tags" Target="../tags/tag239.xml"/><Relationship Id="rId16" Type="http://schemas.openxmlformats.org/officeDocument/2006/relationships/tags" Target="../tags/tag240.xml"/><Relationship Id="rId17" Type="http://schemas.openxmlformats.org/officeDocument/2006/relationships/tags" Target="../tags/tag241.xml"/><Relationship Id="rId18" Type="http://schemas.openxmlformats.org/officeDocument/2006/relationships/tags" Target="../tags/tag242.xml"/><Relationship Id="rId19" Type="http://schemas.openxmlformats.org/officeDocument/2006/relationships/tags" Target="../tags/tag243.xml"/><Relationship Id="rId20" Type="http://schemas.openxmlformats.org/officeDocument/2006/relationships/tags" Target="../tags/tag244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tags" Target="../tags/tag253.xml"/><Relationship Id="rId10" Type="http://schemas.openxmlformats.org/officeDocument/2006/relationships/tags" Target="../tags/tag254.xml"/><Relationship Id="rId11" Type="http://schemas.openxmlformats.org/officeDocument/2006/relationships/tags" Target="../tags/tag255.xml"/><Relationship Id="rId12" Type="http://schemas.openxmlformats.org/officeDocument/2006/relationships/tags" Target="../tags/tag256.xml"/><Relationship Id="rId13" Type="http://schemas.openxmlformats.org/officeDocument/2006/relationships/tags" Target="../tags/tag257.xml"/><Relationship Id="rId14" Type="http://schemas.openxmlformats.org/officeDocument/2006/relationships/tags" Target="../tags/tag258.xml"/><Relationship Id="rId15" Type="http://schemas.openxmlformats.org/officeDocument/2006/relationships/tags" Target="../tags/tag259.xml"/><Relationship Id="rId16" Type="http://schemas.openxmlformats.org/officeDocument/2006/relationships/tags" Target="../tags/tag260.xml"/><Relationship Id="rId17" Type="http://schemas.openxmlformats.org/officeDocument/2006/relationships/tags" Target="../tags/tag261.xml"/><Relationship Id="rId18" Type="http://schemas.openxmlformats.org/officeDocument/2006/relationships/tags" Target="../tags/tag262.xml"/><Relationship Id="rId19" Type="http://schemas.openxmlformats.org/officeDocument/2006/relationships/tags" Target="../tags/tag263.xml"/><Relationship Id="rId20" Type="http://schemas.openxmlformats.org/officeDocument/2006/relationships/tags" Target="../tags/tag264.xml"/><Relationship Id="rId21" Type="http://schemas.openxmlformats.org/officeDocument/2006/relationships/tags" Target="../tags/tag265.xml"/><Relationship Id="rId22" Type="http://schemas.openxmlformats.org/officeDocument/2006/relationships/tags" Target="../tags/tag266.xml"/><Relationship Id="rId23" Type="http://schemas.openxmlformats.org/officeDocument/2006/relationships/tags" Target="../tags/tag267.xml"/><Relationship Id="rId24" Type="http://schemas.openxmlformats.org/officeDocument/2006/relationships/tags" Target="../tags/tag268.xml"/><Relationship Id="rId25" Type="http://schemas.openxmlformats.org/officeDocument/2006/relationships/tags" Target="../tags/tag269.xml"/><Relationship Id="rId26" Type="http://schemas.openxmlformats.org/officeDocument/2006/relationships/tags" Target="../tags/tag270.xml"/><Relationship Id="rId27" Type="http://schemas.openxmlformats.org/officeDocument/2006/relationships/tags" Target="../tags/tag271.xml"/><Relationship Id="rId28" Type="http://schemas.openxmlformats.org/officeDocument/2006/relationships/tags" Target="../tags/tag272.xml"/><Relationship Id="rId29" Type="http://schemas.openxmlformats.org/officeDocument/2006/relationships/tags" Target="../tags/tag273.xml"/><Relationship Id="rId30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tags" Target="../tags/tag282.xml"/><Relationship Id="rId6" Type="http://schemas.openxmlformats.org/officeDocument/2006/relationships/tags" Target="../tags/tag283.xml"/><Relationship Id="rId7" Type="http://schemas.openxmlformats.org/officeDocument/2006/relationships/tags" Target="../tags/tag284.xml"/><Relationship Id="rId8" Type="http://schemas.openxmlformats.org/officeDocument/2006/relationships/tags" Target="../tags/tag285.xml"/><Relationship Id="rId9" Type="http://schemas.openxmlformats.org/officeDocument/2006/relationships/tags" Target="../tags/tag286.xml"/><Relationship Id="rId10" Type="http://schemas.openxmlformats.org/officeDocument/2006/relationships/tags" Target="../tags/tag287.xml"/><Relationship Id="rId11" Type="http://schemas.openxmlformats.org/officeDocument/2006/relationships/tags" Target="../tags/tag288.xml"/><Relationship Id="rId12" Type="http://schemas.openxmlformats.org/officeDocument/2006/relationships/tags" Target="../tags/tag289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tags" Target="../tags/tag294.xml"/><Relationship Id="rId6" Type="http://schemas.openxmlformats.org/officeDocument/2006/relationships/tags" Target="../tags/tag295.xml"/><Relationship Id="rId7" Type="http://schemas.openxmlformats.org/officeDocument/2006/relationships/tags" Target="../tags/tag296.xml"/><Relationship Id="rId8" Type="http://schemas.openxmlformats.org/officeDocument/2006/relationships/tags" Target="../tags/tag297.xml"/><Relationship Id="rId9" Type="http://schemas.openxmlformats.org/officeDocument/2006/relationships/tags" Target="../tags/tag298.xml"/><Relationship Id="rId10" Type="http://schemas.openxmlformats.org/officeDocument/2006/relationships/tags" Target="../tags/tag299.xml"/><Relationship Id="rId11" Type="http://schemas.openxmlformats.org/officeDocument/2006/relationships/tags" Target="../tags/tag300.xml"/><Relationship Id="rId12" Type="http://schemas.openxmlformats.org/officeDocument/2006/relationships/tags" Target="../tags/tag301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tags" Target="../tags/tag306.xml"/><Relationship Id="rId6" Type="http://schemas.openxmlformats.org/officeDocument/2006/relationships/tags" Target="../tags/tag307.xml"/><Relationship Id="rId7" Type="http://schemas.openxmlformats.org/officeDocument/2006/relationships/tags" Target="../tags/tag308.xml"/><Relationship Id="rId8" Type="http://schemas.openxmlformats.org/officeDocument/2006/relationships/tags" Target="../tags/tag309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tags" Target="../tags/tag313.xml"/><Relationship Id="rId5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tags" Target="../tags/tag318.xml"/><Relationship Id="rId6" Type="http://schemas.openxmlformats.org/officeDocument/2006/relationships/tags" Target="../tags/tag319.xml"/><Relationship Id="rId7" Type="http://schemas.openxmlformats.org/officeDocument/2006/relationships/tags" Target="../tags/tag320.xml"/><Relationship Id="rId8" Type="http://schemas.openxmlformats.org/officeDocument/2006/relationships/tags" Target="../tags/tag321.xml"/><Relationship Id="rId9" Type="http://schemas.openxmlformats.org/officeDocument/2006/relationships/tags" Target="../tags/tag322.xml"/><Relationship Id="rId10" Type="http://schemas.openxmlformats.org/officeDocument/2006/relationships/tags" Target="../tags/tag323.xml"/><Relationship Id="rId11" Type="http://schemas.openxmlformats.org/officeDocument/2006/relationships/tags" Target="../tags/tag324.xml"/><Relationship Id="rId12" Type="http://schemas.openxmlformats.org/officeDocument/2006/relationships/tags" Target="../tags/tag325.xml"/><Relationship Id="rId13" Type="http://schemas.openxmlformats.org/officeDocument/2006/relationships/tags" Target="../tags/tag326.xml"/><Relationship Id="rId14" Type="http://schemas.openxmlformats.org/officeDocument/2006/relationships/tags" Target="../tags/tag327.xml"/><Relationship Id="rId15" Type="http://schemas.openxmlformats.org/officeDocument/2006/relationships/tags" Target="../tags/tag328.xml"/><Relationship Id="rId16" Type="http://schemas.openxmlformats.org/officeDocument/2006/relationships/tags" Target="../tags/tag329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tags" Target="../tags/tag333.xml"/><Relationship Id="rId5" Type="http://schemas.openxmlformats.org/officeDocument/2006/relationships/tags" Target="../tags/tag334.xml"/><Relationship Id="rId6" Type="http://schemas.openxmlformats.org/officeDocument/2006/relationships/tags" Target="../tags/tag335.xml"/><Relationship Id="rId7" Type="http://schemas.openxmlformats.org/officeDocument/2006/relationships/tags" Target="../tags/tag336.xml"/><Relationship Id="rId8" Type="http://schemas.openxmlformats.org/officeDocument/2006/relationships/tags" Target="../tags/tag337.xml"/><Relationship Id="rId9" Type="http://schemas.openxmlformats.org/officeDocument/2006/relationships/tags" Target="../tags/tag338.xml"/><Relationship Id="rId10" Type="http://schemas.openxmlformats.org/officeDocument/2006/relationships/tags" Target="../tags/tag339.xml"/><Relationship Id="rId11" Type="http://schemas.openxmlformats.org/officeDocument/2006/relationships/tags" Target="../tags/tag340.xml"/><Relationship Id="rId12" Type="http://schemas.openxmlformats.org/officeDocument/2006/relationships/tags" Target="../tags/tag341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42.xml"/><Relationship Id="rId2" Type="http://schemas.openxmlformats.org/officeDocument/2006/relationships/tags" Target="../tags/tag343.xml"/><Relationship Id="rId3" Type="http://schemas.openxmlformats.org/officeDocument/2006/relationships/tags" Target="../tags/tag344.xml"/><Relationship Id="rId4" Type="http://schemas.openxmlformats.org/officeDocument/2006/relationships/tags" Target="../tags/tag345.xml"/><Relationship Id="rId5" Type="http://schemas.openxmlformats.org/officeDocument/2006/relationships/tags" Target="../tags/tag346.xml"/><Relationship Id="rId6" Type="http://schemas.openxmlformats.org/officeDocument/2006/relationships/tags" Target="../tags/tag347.xml"/><Relationship Id="rId7" Type="http://schemas.openxmlformats.org/officeDocument/2006/relationships/tags" Target="../tags/tag348.xml"/><Relationship Id="rId8" Type="http://schemas.openxmlformats.org/officeDocument/2006/relationships/tags" Target="../tags/tag349.xml"/><Relationship Id="rId9" Type="http://schemas.openxmlformats.org/officeDocument/2006/relationships/tags" Target="../tags/tag350.xml"/><Relationship Id="rId10" Type="http://schemas.openxmlformats.org/officeDocument/2006/relationships/tags" Target="../tags/tag351.xml"/><Relationship Id="rId11" Type="http://schemas.openxmlformats.org/officeDocument/2006/relationships/tags" Target="../tags/tag352.xml"/><Relationship Id="rId12" Type="http://schemas.openxmlformats.org/officeDocument/2006/relationships/tags" Target="../tags/tag353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54.xml"/><Relationship Id="rId2" Type="http://schemas.openxmlformats.org/officeDocument/2006/relationships/tags" Target="../tags/tag355.xml"/><Relationship Id="rId3" Type="http://schemas.openxmlformats.org/officeDocument/2006/relationships/tags" Target="../tags/tag356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单击此处添加副标题内容</a:t>
            </a:r>
            <a:endParaRPr altLang="en-US" lang="zh-CN"/>
          </a:p>
        </p:txBody>
      </p:sp>
      <p:sp>
        <p:nvSpPr>
          <p:cNvPr id="1048652" name="标题 5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2024年初中教育思维导图和学习技巧培养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8" name="文本占位符 1"/>
          <p:cNvSpPr>
            <a:spLocks noGrp="1"/>
          </p:cNvSpPr>
          <p:nvPr>
            <p:ph type="body" idx="6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 O N T E N T S</a:t>
            </a:r>
            <a:endParaRPr altLang="en-US" lang="zh-CN"/>
          </a:p>
        </p:txBody>
      </p:sp>
      <p:sp>
        <p:nvSpPr>
          <p:cNvPr id="1048840" name="标题 2"/>
          <p:cNvSpPr>
            <a:spLocks noGrp="1"/>
          </p:cNvSpPr>
          <p:nvPr>
            <p:ph type="title" idx="5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2" name="矩形: 圆角 28"/>
          <p:cNvSpPr/>
          <p:nvPr>
            <p:custDataLst>
              <p:tags r:id="rId3"/>
            </p:custDataLst>
          </p:nvPr>
        </p:nvSpPr>
        <p:spPr>
          <a:xfrm>
            <a:off x="3818890" y="110299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44" name="序号"/>
          <p:cNvSpPr txBox="1"/>
          <p:nvPr>
            <p:custDataLst>
              <p:tags r:id="rId4"/>
            </p:custDataLst>
          </p:nvPr>
        </p:nvSpPr>
        <p:spPr>
          <a:xfrm>
            <a:off x="3892830" y="114841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01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6" name="标题"/>
          <p:cNvSpPr txBox="1"/>
          <p:nvPr>
            <p:custDataLst>
              <p:tags r:id="rId5"/>
            </p:custDataLst>
          </p:nvPr>
        </p:nvSpPr>
        <p:spPr>
          <a:xfrm>
            <a:off x="4750004" y="121389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17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初中教育的重要性</a:t>
            </a:r>
            <a:endParaRPr altLang="en-US" dirty="0" sz="17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8" name="矩形: 圆角 28"/>
          <p:cNvSpPr/>
          <p:nvPr>
            <p:custDataLst>
              <p:tags r:id="rId6"/>
            </p:custDataLst>
          </p:nvPr>
        </p:nvSpPr>
        <p:spPr>
          <a:xfrm>
            <a:off x="3818890" y="213296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50" name="序号"/>
          <p:cNvSpPr txBox="1"/>
          <p:nvPr>
            <p:custDataLst>
              <p:tags r:id="rId7"/>
            </p:custDataLst>
          </p:nvPr>
        </p:nvSpPr>
        <p:spPr>
          <a:xfrm>
            <a:off x="3892830" y="217838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02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2" name="标题"/>
          <p:cNvSpPr txBox="1"/>
          <p:nvPr>
            <p:custDataLst>
              <p:tags r:id="rId8"/>
            </p:custDataLst>
          </p:nvPr>
        </p:nvSpPr>
        <p:spPr>
          <a:xfrm>
            <a:off x="4750004" y="224386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17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思维导图在初中学习中的应用</a:t>
            </a:r>
            <a:endParaRPr altLang="en-US" dirty="0" sz="17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4" name="矩形: 圆角 28"/>
          <p:cNvSpPr/>
          <p:nvPr>
            <p:custDataLst>
              <p:tags r:id="rId9"/>
            </p:custDataLst>
          </p:nvPr>
        </p:nvSpPr>
        <p:spPr>
          <a:xfrm>
            <a:off x="3818890" y="316293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56" name="序号"/>
          <p:cNvSpPr txBox="1"/>
          <p:nvPr>
            <p:custDataLst>
              <p:tags r:id="rId10"/>
            </p:custDataLst>
          </p:nvPr>
        </p:nvSpPr>
        <p:spPr>
          <a:xfrm>
            <a:off x="3892830" y="320835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03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8" name="标题"/>
          <p:cNvSpPr txBox="1"/>
          <p:nvPr>
            <p:custDataLst>
              <p:tags r:id="rId11"/>
            </p:custDataLst>
          </p:nvPr>
        </p:nvSpPr>
        <p:spPr>
          <a:xfrm>
            <a:off x="4750004" y="327383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17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学习技巧在初中学习中的培养</a:t>
            </a:r>
            <a:endParaRPr altLang="en-US" dirty="0" sz="17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0" name="矩形: 圆角 28"/>
          <p:cNvSpPr/>
          <p:nvPr>
            <p:custDataLst>
              <p:tags r:id="rId12"/>
            </p:custDataLst>
          </p:nvPr>
        </p:nvSpPr>
        <p:spPr>
          <a:xfrm>
            <a:off x="3818890" y="419290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62" name="序号"/>
          <p:cNvSpPr txBox="1"/>
          <p:nvPr>
            <p:custDataLst>
              <p:tags r:id="rId13"/>
            </p:custDataLst>
          </p:nvPr>
        </p:nvSpPr>
        <p:spPr>
          <a:xfrm>
            <a:off x="3892830" y="423832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04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4" name="标题"/>
          <p:cNvSpPr txBox="1"/>
          <p:nvPr>
            <p:custDataLst>
              <p:tags r:id="rId14"/>
            </p:custDataLst>
          </p:nvPr>
        </p:nvSpPr>
        <p:spPr>
          <a:xfrm>
            <a:off x="4750004" y="430380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 fontScale="63571"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如何结合思维导图和学习技巧提高学习效率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6" name="矩形: 圆角 28"/>
          <p:cNvSpPr/>
          <p:nvPr>
            <p:custDataLst>
              <p:tags r:id="rId15"/>
            </p:custDataLst>
          </p:nvPr>
        </p:nvSpPr>
        <p:spPr>
          <a:xfrm>
            <a:off x="3818890" y="522287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6"/>
            </p:custDataLst>
          </p:nvPr>
        </p:nvSpPr>
        <p:spPr>
          <a:xfrm>
            <a:off x="3892830" y="526829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05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70" name="标题"/>
          <p:cNvSpPr txBox="1"/>
          <p:nvPr>
            <p:custDataLst>
              <p:tags r:id="rId17"/>
            </p:custDataLst>
          </p:nvPr>
        </p:nvSpPr>
        <p:spPr>
          <a:xfrm>
            <a:off x="4750004" y="533377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17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案例分析与实践经验分享</a:t>
            </a:r>
            <a:endParaRPr altLang="en-US" dirty="0" sz="17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0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初中教育的重要性</a:t>
            </a:r>
            <a:endParaRPr altLang="en-US" lang="zh-CN"/>
          </a:p>
        </p:txBody>
      </p:sp>
      <p:sp>
        <p:nvSpPr>
          <p:cNvPr id="1048922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8924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初中教育在教育体系中的地位</a:t>
            </a:r>
            <a:endParaRPr altLang="en-US" lang="zh-CN"/>
          </a:p>
        </p:txBody>
      </p:sp>
      <p:sp>
        <p:nvSpPr>
          <p:cNvPr id="104896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7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7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7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7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学科知识的深化：拓展和深化各学科知识，培养学生学习兴趣和自主学习能力。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7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承上启下的关键阶段：连接小学和高中的桥梁，奠定学生全面发展的基础。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综合素质的培养：注重学生德智体美劳全面发展，培养良好的学习习惯和道德品质。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人生观、价值观的塑造：引导学生树立正确的人生观和价值观，培养积极向上的心态。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初中教育对个人发展的影响</a:t>
            </a:r>
            <a:endParaRPr altLang="en-US" lang="zh-CN"/>
          </a:p>
        </p:txBody>
      </p:sp>
      <p:sp>
        <p:nvSpPr>
          <p:cNvPr id="1049018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0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2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4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6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促进社交能力和团队协作精神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28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0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2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建立基础知识和技能体系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6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8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塑造个性特点和价值观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40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2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4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培养学习习惯和自主学习能力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初中教育面临的挑战和机遇</a:t>
            </a:r>
            <a:endParaRPr altLang="en-US" lang="zh-CN"/>
          </a:p>
        </p:txBody>
      </p:sp>
      <p:sp>
        <p:nvSpPr>
          <p:cNvPr id="104908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升学压力：考试成绩成为评价学生的主要标准，导致学生过度追求分数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学科负担：多门学科需要兼顾，学生的学习负担过重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心理压力：青春期的学生面临身心变化和人际关系等压力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发展机遇：初中教育是学生知识储备和综合素质培养的关键时期，为学生未来的发展奠定基础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6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思维导图在初中学习中的应用</a:t>
            </a:r>
            <a:endParaRPr altLang="en-US" lang="zh-CN"/>
          </a:p>
        </p:txBody>
      </p:sp>
      <p:sp>
        <p:nvSpPr>
          <p:cNvPr id="104913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140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思维导图的定义和作用</a:t>
            </a:r>
            <a:endParaRPr altLang="en-US" lang="zh-CN"/>
          </a:p>
        </p:txBody>
      </p:sp>
      <p:sp>
        <p:nvSpPr>
          <p:cNvPr id="1049184" name="正文"/>
          <p:cNvSpPr txBox="1"/>
          <p:nvPr>
            <p:custDataLst>
              <p:tags r:id="rId1"/>
            </p:custDataLst>
          </p:nvPr>
        </p:nvSpPr>
        <p:spPr>
          <a:xfrm>
            <a:off x="3382396" y="4692296"/>
            <a:ext cx="5421981" cy="155730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思维导图的作用：帮助学生更好地理解和记忆知识，提高学习效率；有助于培养学生的逻辑思维和创造性思维，促进智力发展；能够激发学生的学习兴趣和积极性，提升自主学习能力。</a:t>
            </a:r>
            <a:endParaRPr altLang="en-US" dirty="0" sz="1400" lang="zh-CN" spc="15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标题"/>
          <p:cNvSpPr txBox="1"/>
          <p:nvPr>
            <p:custDataLst>
              <p:tags r:id="rId2"/>
            </p:custDataLst>
          </p:nvPr>
        </p:nvSpPr>
        <p:spPr>
          <a:xfrm>
            <a:off x="3382396" y="3956903"/>
            <a:ext cx="5421981" cy="68441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sym typeface="+mn-ea"/>
              </a:rPr>
              <a:t>单击此处添加项标题</a:t>
            </a:r>
            <a:endParaRPr altLang="en-US" b="1" dirty="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188" name="正文"/>
          <p:cNvSpPr txBox="1"/>
          <p:nvPr>
            <p:custDataLst>
              <p:tags r:id="rId3"/>
            </p:custDataLst>
          </p:nvPr>
        </p:nvSpPr>
        <p:spPr>
          <a:xfrm>
            <a:off x="3382396" y="2225793"/>
            <a:ext cx="5421981" cy="155730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思维导图的定义：一种图形化的信息组织工具，通过节点、连线、层级等元素将信息进行结构化处理。</a:t>
            </a:r>
            <a:endParaRPr altLang="en-US" dirty="0" sz="1400" lang="zh-CN" spc="15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标题"/>
          <p:cNvSpPr txBox="1"/>
          <p:nvPr>
            <p:custDataLst>
              <p:tags r:id="rId4"/>
            </p:custDataLst>
          </p:nvPr>
        </p:nvSpPr>
        <p:spPr>
          <a:xfrm>
            <a:off x="3382396" y="1490400"/>
            <a:ext cx="5421981" cy="68441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sym typeface="+mn-ea"/>
              </a:rPr>
              <a:t>单击此处添加项标题</a:t>
            </a:r>
            <a:endParaRPr altLang="en-US" b="1" dirty="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如何制作有效的思维导图</a:t>
            </a:r>
            <a:endParaRPr altLang="en-US" lang="zh-CN"/>
          </a:p>
        </p:txBody>
      </p:sp>
      <p:sp>
        <p:nvSpPr>
          <p:cNvPr id="104922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确定中心主题：明确要表达的主题，并将其作为思维导图的中心。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组织信息：将与中心主题相关的信息进行分类和整理，以便在思维导图中呈现。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使用图形和符号：使用图形和符号来表达信息，使思维导图更加直观和易于理解。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添加关键词：在每个分支上添加关键词，以帮助记忆和理解信息。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思维导图在初中各科学习中的应用实例</a:t>
            </a:r>
            <a:endParaRPr altLang="en-US" lang="zh-CN"/>
          </a:p>
        </p:txBody>
      </p:sp>
      <p:sp>
        <p:nvSpPr>
          <p:cNvPr id="104928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英语：利用思维导图记忆单词和语法知识点，提高语言应用能力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语文：利用思维导图梳理文章结构和主题思想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数学：通过思维导图解决复杂问题，提高解题效率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物理：利用思维导图理解抽象概念，掌握实验原理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8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学习技巧在初中学习中的培养</a:t>
            </a:r>
            <a:endParaRPr altLang="en-US" lang="zh-CN"/>
          </a:p>
        </p:txBody>
      </p:sp>
      <p:sp>
        <p:nvSpPr>
          <p:cNvPr id="1049350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3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学习技巧的定义和重要性</a:t>
            </a:r>
            <a:endParaRPr altLang="en-US" lang="zh-CN"/>
          </a:p>
        </p:txBody>
      </p:sp>
      <p:sp>
        <p:nvSpPr>
          <p:cNvPr id="104939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学习技巧是指在学习过程中所采用的方法和策略，以提高学习效率和成绩。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掌握学习技巧有助于学生更好地应对考试和学习压力，增强学习自信心。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1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学习技巧的培养需要长期坚持和不断实践，需要学生和教师共同努力。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学习技巧对于初中生的学习至关重要，能够帮助他们更好地掌握知识和提高学习成绩。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常见的学习技巧和方法</a:t>
            </a:r>
            <a:endParaRPr altLang="en-US" lang="zh-CN"/>
          </a:p>
        </p:txBody>
      </p:sp>
      <p:sp>
        <p:nvSpPr>
          <p:cNvPr id="104947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制定学习计划：合理规划学习时间，提高学习效率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归纳总结：对所学知识进行归纳整理，加深理解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9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提问与讨论：积极参与课堂提问和讨论，加深对知识点的理解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笔记整理：及时记录课堂重点，便于复习巩固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如何培养良好的学习技巧和学习习惯</a:t>
            </a:r>
            <a:endParaRPr altLang="en-US" lang="zh-CN"/>
          </a:p>
        </p:txBody>
      </p:sp>
      <p:sp>
        <p:nvSpPr>
          <p:cNvPr id="104954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4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4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5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5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5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5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5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6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6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6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7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7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7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7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7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8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制定学习计划，合理安排时间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主动思考，善于发现问题和解决问题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多做笔记，加深记忆和理解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善于总结归纳，掌握重点难点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0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如何结合思维导图和学习技巧提高学习效率</a:t>
            </a:r>
            <a:endParaRPr altLang="en-US" lang="zh-CN"/>
          </a:p>
        </p:txBody>
      </p:sp>
      <p:sp>
        <p:nvSpPr>
          <p:cNvPr id="1049622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624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思维导图在学习技巧中的作用</a:t>
            </a:r>
            <a:endParaRPr altLang="en-US" lang="zh-CN"/>
          </a:p>
        </p:txBody>
      </p:sp>
      <p:sp>
        <p:nvSpPr>
          <p:cNvPr id="104966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思维导图可以帮助学生对知识进行系统化梳理，提高记忆效率。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思维导图可以帮助学生发现知识之间的联系，加深对知识的理解。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思维导图可以帮助学生制定学习计划，合理安排时间，提高学习效率。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思维导图可以帮助学生激发创造力，发现新的思考方式和学习方法。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如何利用思维导图培养学习技巧</a:t>
            </a:r>
            <a:endParaRPr altLang="en-US" lang="zh-CN"/>
          </a:p>
        </p:txBody>
      </p:sp>
      <p:sp>
        <p:nvSpPr>
          <p:cNvPr id="104972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3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3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4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加深记忆：通过思维导图的视觉化呈现，有助于增强记忆和理解能力。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4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提高学习动力：通过思维导图的制作和分享，激发学习兴趣和动力，提高学习效果。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4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91667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制定学习计划：使用思维导图规划学习进度和时间安排，有助于提高学习效率。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4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958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整理知识点：将知识点归纳总结在思维导图中，有助于系统化地掌握知识。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结合思维导图和学习技巧提高学习效率的实例和方法</a:t>
            </a:r>
            <a:endParaRPr altLang="en-US" lang="zh-CN"/>
          </a:p>
        </p:txBody>
      </p:sp>
      <p:sp>
        <p:nvSpPr>
          <p:cNvPr id="104978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8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8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9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9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方法：将学习技巧（如记忆法、笔记法）融入思维导图的制作过程中，使知识体系更加系统化、条理化。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实例：使用思维导图辅助历史学科的学习，通过梳理历史事件的时间线和关联，提高记忆和理解能力。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实例：在英语学习中，利用思维导图归纳单词、语法和句型，结合学习技巧进行有针对性的练习，提高学习效率。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方法：结合个人学习习惯和特点，选择适合自己的思维导图软件或手绘方式，以及相应的学习技巧，以达到更好的学习效果。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2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案例分析与实践经验分享</a:t>
            </a:r>
            <a:endParaRPr altLang="en-US" lang="zh-CN"/>
          </a:p>
        </p:txBody>
      </p:sp>
      <p:sp>
        <p:nvSpPr>
          <p:cNvPr id="1049834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836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成功运用思维导图和学习技巧的案例分析</a:t>
            </a:r>
            <a:endParaRPr altLang="en-US" lang="zh-CN"/>
          </a:p>
        </p:txBody>
      </p:sp>
      <p:sp>
        <p:nvSpPr>
          <p:cNvPr id="104988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案例三：小华的学习方法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案例一：小明的学习方法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案例二：小红的学习方法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案例四：小强的学习技巧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实践经验分享：如何克服学习困难和提高学习效果</a:t>
            </a:r>
            <a:endParaRPr altLang="en-US" lang="zh-CN"/>
          </a:p>
        </p:txBody>
      </p:sp>
      <p:sp>
        <p:nvSpPr>
          <p:cNvPr id="104994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5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5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5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6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79167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掌握学习方法：根据学科特点和个人习惯，选择合适的学习方法，如记忆法、归纳法等。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6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91667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寻求帮助：遇到困难时，及时向老师、同学请教，寻求帮助，共同解决问题。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6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制定学习计划：合理安排时间，明确学习目标，有助于提高学习效果。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6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培养学习兴趣：寻找学科中的趣味点，将学习与兴趣相结合，增加学习的动力。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互动交流：学生和教师分享学习心得和经验</a:t>
            </a:r>
            <a:endParaRPr altLang="en-US" lang="zh-CN"/>
          </a:p>
        </p:txBody>
      </p:sp>
      <p:sp>
        <p:nvSpPr>
          <p:cNvPr id="105000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学生分享：如何提高学习效率，克服学习困难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教师分享：如何引导学生培养学习兴趣，提升学习动力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互动交流：学生和教师共同探讨学习方法和技巧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实践经验：学生和教师分享实际操作中的学习心得和体会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0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>
          <a:xfrm>
            <a:off x="1463143" y="6107907"/>
            <a:ext cx="1752600" cy="363176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50062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</a:t>
            </a:r>
            <a:endParaRPr altLang="en-US" lang="zh-CN"/>
          </a:p>
          <a:p>
            <a:r>
              <a:rPr altLang="en-US" lang="zh-CN"/>
              <a:t>您的观看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C O N T E N T 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29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CONTENT_GROUP_TYPE" val="contentchip"/>
  <p:tag name="KSO_WM_UNIT_TYPE" val="i"/>
  <p:tag name="KSO_WM_UNIT_INDEX" val="1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UNIT_SUBTYPE" val="d"/>
  <p:tag name="KSO_WM_UNIT_PRESET_TEXT" val="https://www.docer.com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38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9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9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9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 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0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0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300"/>
  <p:tag name="KSO_WM_SPECIAL_SOURCE" val="bdnull"/>
  <p:tag name="KSO_WM_TEMPLATE_THUMBS_INDEX" val="1、9"/>
</p:tagLst>
</file>

<file path=ppt/tags/tag10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1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汇报人：WPS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0_1*b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CONTENT_GROUP_TYPE" val="contentchip"/>
  <p:tag name="KSO_WM_UNIT_PRESET_TEXT" val="单击此处添加副标题内容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1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108.xml><?xml version="1.0" encoding="utf-8"?>
<p:tagLst xmlns:p="http://schemas.openxmlformats.org/presentationml/2006/main">
  <p:tag name="KSO_WM_SLIDE_ID" val="custom2023030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30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52.5&quot;,&quot;top&quot;:&quot;72.25&quot;,&quot;width&quot;:&quot;514.2&quot;,&quot;height&quot;:&quot;263.3&quot;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0_5*b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DIAGRAM_GROUP_CODE" val="l1-1"/>
  <p:tag name="KSO_WM_UNIT_PRESET_TEXT" val="C O N T E N T S"/>
</p:tagLst>
</file>

<file path=ppt/tags/tag11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5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11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1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300_5*l_h_i*1_1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5*l_h_a*1_1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2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300_5*l_h_i*1_2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5*l_h_a*1_2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3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300_5*l_h_i*1_3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5*l_h_a*1_3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4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300_5*l_h_i*1_4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5*l_h_a*1_4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5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300_5*l_h_i*1_5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5*l_h_a*1_5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SLIDE_ID" val="custom20230300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300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28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12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30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66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16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68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2*l_h_f*1_2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9.45001220703125,&quot;width&quot;:351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2*l_h_a*1_2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项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9.45001220703125,&quot;width&quot;:351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2*l_h_f*1_1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9.45001220703125,&quot;width&quot;:351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2*l_h_a*1_1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项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9.45001220703125,&quot;width&quot;:351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02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20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04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75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27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77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11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31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13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9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汇报人：WPS"/>
</p:tagLst>
</file>

<file path=ppt/tags/tag3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9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感谢 您的观看"/>
</p:tagLst>
</file>

<file path=ppt/tags/tag356.xml><?xml version="1.0" encoding="utf-8"?>
<p:tagLst xmlns:p="http://schemas.openxmlformats.org/presentationml/2006/main">
  <p:tag name="KSO_WM_SLIDE_ID" val="custom2023030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30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67.99992&quot;,&quot;top&quot;:&quot;112.45&quot;,&quot;width&quot;:&quot;558.2858&quot;,&quot;height&quot;:&quot;274.9786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8">
      <a:dk1>
        <a:srgbClr val="000000"/>
      </a:dk1>
      <a:lt1>
        <a:srgbClr val="FFFFFF"/>
      </a:lt1>
      <a:dk2>
        <a:srgbClr val="2A5043"/>
      </a:dk2>
      <a:lt2>
        <a:srgbClr val="F2F8F6"/>
      </a:lt2>
      <a:accent1>
        <a:srgbClr val="549A54"/>
      </a:accent1>
      <a:accent2>
        <a:srgbClr val="4E9574"/>
      </a:accent2>
      <a:accent3>
        <a:srgbClr val="499094"/>
      </a:accent3>
      <a:accent4>
        <a:srgbClr val="66958F"/>
      </a:accent4>
      <a:accent5>
        <a:srgbClr val="A7A666"/>
      </a:accent5>
      <a:accent6>
        <a:srgbClr val="E7B63D"/>
      </a:accent6>
      <a:hlink>
        <a:srgbClr val="FFC000"/>
      </a:hlink>
      <a:folHlink>
        <a:srgbClr val="0EE29F"/>
      </a:folHlink>
    </a:clrScheme>
    <a:fontScheme name="自定义 30">
      <a:majorFont>
        <a:latin typeface="站酷文艺体"/>
        <a:ea typeface="站酷文艺体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A1D6E7"/>
        </a:solidFill>
        <a:ln>
          <a:noFill/>
        </a:ln>
      </a:spPr>
      <a:bodyPr anchor="ctr" rtlCol="0"/>
      <a:lstStyle>
        <a:defPPr algn="ctr">
          <a:defRPr dirty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2023-12-31T15:24:15Z</dcterms:created>
  <dcterms:modified xsi:type="dcterms:W3CDTF">2023-12-31T15:24:15Z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7e350d01f3444382937d3c4ed023f4a0_21</vt:lpwstr>
  </property>
</Properties>
</file>