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501" r:id="rId1"/>
    <p:sldMasterId id="2147500538" r:id="rId2"/>
  </p:sldMasterIdLst>
  <p:notesMasterIdLst>
    <p:notesMasterId r:id="rId3"/>
  </p:notesMasterIdLst>
  <p:sldIdLst>
    <p:sldId id="8088" r:id="rId4"/>
    <p:sldId id="8091" r:id="rId5"/>
    <p:sldId id="8095" r:id="rId6"/>
    <p:sldId id="8099" r:id="rId7"/>
    <p:sldId id="8102" r:id="rId8"/>
    <p:sldId id="8105" r:id="rId9"/>
    <p:sldId id="8109" r:id="rId10"/>
    <p:sldId id="8113" r:id="rId11"/>
    <p:sldId id="8116" r:id="rId12"/>
    <p:sldId id="8119" r:id="rId13"/>
    <p:sldId id="8122" r:id="rId14"/>
    <p:sldId id="8126" r:id="rId15"/>
    <p:sldId id="8130" r:id="rId16"/>
    <p:sldId id="8133" r:id="rId17"/>
    <p:sldId id="8136" r:id="rId18"/>
    <p:sldId id="8139" r:id="rId19"/>
    <p:sldId id="8143" r:id="rId20"/>
    <p:sldId id="8147" r:id="rId21"/>
    <p:sldId id="8150" r:id="rId22"/>
    <p:sldId id="8153" r:id="rId23"/>
    <p:sldId id="8156" r:id="rId24"/>
    <p:sldId id="8160" r:id="rId25"/>
    <p:sldId id="8164" r:id="rId26"/>
    <p:sldId id="8167" r:id="rId27"/>
    <p:sldId id="8170" r:id="rId28"/>
    <p:sldId id="8173" r:id="rId29"/>
    <p:sldId id="8177" r:id="rId30"/>
    <p:sldId id="8181" r:id="rId31"/>
    <p:sldId id="8184" r:id="rId32"/>
    <p:sldId id="8187" r:id="rId33"/>
    <p:sldId id="8190" r:id="rId34"/>
    <p:sldId id="819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  <p:sldLayoutId id="21475005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39" r:id="rId1"/>
    <p:sldLayoutId id="2147500540" r:id="rId2"/>
    <p:sldLayoutId id="2147500541" r:id="rId3"/>
    <p:sldLayoutId id="2147500542" r:id="rId4"/>
    <p:sldLayoutId id="2147500543" r:id="rId5"/>
    <p:sldLayoutId id="2147500544" r:id="rId6"/>
    <p:sldLayoutId id="2147500545" r:id="rId7"/>
    <p:sldLayoutId id="2147500546" r:id="rId8"/>
    <p:sldLayoutId id="2147500547" r:id="rId9"/>
    <p:sldLayoutId id="2147500548" r:id="rId10"/>
    <p:sldLayoutId id="214750054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tags" Target="../tags/tag440.xml"/><Relationship Id="rId16" Type="http://schemas.openxmlformats.org/officeDocument/2006/relationships/tags" Target="../tags/tag441.xml"/><Relationship Id="rId17" Type="http://schemas.openxmlformats.org/officeDocument/2006/relationships/tags" Target="../tags/tag442.xml"/><Relationship Id="rId18" Type="http://schemas.openxmlformats.org/officeDocument/2006/relationships/tags" Target="../tags/tag443.xml"/><Relationship Id="rId19" Type="http://schemas.openxmlformats.org/officeDocument/2006/relationships/tags" Target="../tags/tag444.xml"/><Relationship Id="rId20" Type="http://schemas.openxmlformats.org/officeDocument/2006/relationships/tags" Target="../tags/tag44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tags" Target="../tags/tag469.xml"/><Relationship Id="rId10" Type="http://schemas.openxmlformats.org/officeDocument/2006/relationships/tags" Target="../tags/tag470.xml"/><Relationship Id="rId11" Type="http://schemas.openxmlformats.org/officeDocument/2006/relationships/tags" Target="../tags/tag471.xml"/><Relationship Id="rId12" Type="http://schemas.openxmlformats.org/officeDocument/2006/relationships/tags" Target="../tags/tag4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tags" Target="../tags/tag476.xml"/><Relationship Id="rId5" Type="http://schemas.openxmlformats.org/officeDocument/2006/relationships/tags" Target="../tags/tag477.xml"/><Relationship Id="rId6" Type="http://schemas.openxmlformats.org/officeDocument/2006/relationships/tags" Target="../tags/tag478.xml"/><Relationship Id="rId7" Type="http://schemas.openxmlformats.org/officeDocument/2006/relationships/tags" Target="../tags/tag479.xml"/><Relationship Id="rId8" Type="http://schemas.openxmlformats.org/officeDocument/2006/relationships/tags" Target="../tags/tag480.xml"/><Relationship Id="rId9" Type="http://schemas.openxmlformats.org/officeDocument/2006/relationships/tags" Target="../tags/tag481.xml"/><Relationship Id="rId10" Type="http://schemas.openxmlformats.org/officeDocument/2006/relationships/tags" Target="../tags/tag482.xml"/><Relationship Id="rId11" Type="http://schemas.openxmlformats.org/officeDocument/2006/relationships/tags" Target="../tags/tag483.xml"/><Relationship Id="rId12" Type="http://schemas.openxmlformats.org/officeDocument/2006/relationships/tags" Target="../tags/tag4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tags" Target="../tags/tag488.xml"/><Relationship Id="rId5" Type="http://schemas.openxmlformats.org/officeDocument/2006/relationships/tags" Target="../tags/tag489.xml"/><Relationship Id="rId6" Type="http://schemas.openxmlformats.org/officeDocument/2006/relationships/tags" Target="../tags/tag490.xml"/><Relationship Id="rId7" Type="http://schemas.openxmlformats.org/officeDocument/2006/relationships/tags" Target="../tags/tag491.xml"/><Relationship Id="rId8" Type="http://schemas.openxmlformats.org/officeDocument/2006/relationships/tags" Target="../tags/tag492.xml"/><Relationship Id="rId9" Type="http://schemas.openxmlformats.org/officeDocument/2006/relationships/tags" Target="../tags/tag493.xml"/><Relationship Id="rId10" Type="http://schemas.openxmlformats.org/officeDocument/2006/relationships/tags" Target="../tags/tag494.xml"/><Relationship Id="rId11" Type="http://schemas.openxmlformats.org/officeDocument/2006/relationships/tags" Target="../tags/tag495.xml"/><Relationship Id="rId12" Type="http://schemas.openxmlformats.org/officeDocument/2006/relationships/tags" Target="../tags/tag496.xml"/><Relationship Id="rId13" Type="http://schemas.openxmlformats.org/officeDocument/2006/relationships/tags" Target="../tags/tag497.xml"/><Relationship Id="rId14" Type="http://schemas.openxmlformats.org/officeDocument/2006/relationships/tags" Target="../tags/tag498.xml"/><Relationship Id="rId15" Type="http://schemas.openxmlformats.org/officeDocument/2006/relationships/tags" Target="../tags/tag499.xml"/><Relationship Id="rId16" Type="http://schemas.openxmlformats.org/officeDocument/2006/relationships/tags" Target="../tags/tag500.xml"/><Relationship Id="rId17" Type="http://schemas.openxmlformats.org/officeDocument/2006/relationships/tags" Target="../tags/tag501.xml"/><Relationship Id="rId18" Type="http://schemas.openxmlformats.org/officeDocument/2006/relationships/tags" Target="../tags/tag502.xml"/><Relationship Id="rId19" Type="http://schemas.openxmlformats.org/officeDocument/2006/relationships/tags" Target="../tags/tag503.xml"/><Relationship Id="rId20" Type="http://schemas.openxmlformats.org/officeDocument/2006/relationships/tags" Target="../tags/tag50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05.xml"/><Relationship Id="rId2" Type="http://schemas.openxmlformats.org/officeDocument/2006/relationships/tags" Target="../tags/tag506.xml"/><Relationship Id="rId3" Type="http://schemas.openxmlformats.org/officeDocument/2006/relationships/tags" Target="../tags/tag507.xml"/><Relationship Id="rId4" Type="http://schemas.openxmlformats.org/officeDocument/2006/relationships/tags" Target="../tags/tag508.xml"/><Relationship Id="rId5" Type="http://schemas.openxmlformats.org/officeDocument/2006/relationships/tags" Target="../tags/tag509.xml"/><Relationship Id="rId6" Type="http://schemas.openxmlformats.org/officeDocument/2006/relationships/tags" Target="../tags/tag510.xml"/><Relationship Id="rId7" Type="http://schemas.openxmlformats.org/officeDocument/2006/relationships/tags" Target="../tags/tag511.xml"/><Relationship Id="rId8" Type="http://schemas.openxmlformats.org/officeDocument/2006/relationships/tags" Target="../tags/tag512.xml"/><Relationship Id="rId9" Type="http://schemas.openxmlformats.org/officeDocument/2006/relationships/tags" Target="../tags/tag513.xml"/><Relationship Id="rId10" Type="http://schemas.openxmlformats.org/officeDocument/2006/relationships/tags" Target="../tags/tag514.xml"/><Relationship Id="rId11" Type="http://schemas.openxmlformats.org/officeDocument/2006/relationships/tags" Target="../tags/tag515.xml"/><Relationship Id="rId12" Type="http://schemas.openxmlformats.org/officeDocument/2006/relationships/tags" Target="../tags/tag5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7.xml"/><Relationship Id="rId2" Type="http://schemas.openxmlformats.org/officeDocument/2006/relationships/tags" Target="../tags/tag518.xml"/><Relationship Id="rId3" Type="http://schemas.openxmlformats.org/officeDocument/2006/relationships/tags" Target="../tags/tag5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20.xml"/><Relationship Id="rId2" Type="http://schemas.openxmlformats.org/officeDocument/2006/relationships/tags" Target="../tags/tag521.xml"/><Relationship Id="rId3" Type="http://schemas.openxmlformats.org/officeDocument/2006/relationships/tags" Target="../tags/tag522.xml"/><Relationship Id="rId4" Type="http://schemas.openxmlformats.org/officeDocument/2006/relationships/tags" Target="../tags/tag523.xml"/><Relationship Id="rId5" Type="http://schemas.openxmlformats.org/officeDocument/2006/relationships/tags" Target="../tags/tag524.xml"/><Relationship Id="rId6" Type="http://schemas.openxmlformats.org/officeDocument/2006/relationships/tags" Target="../tags/tag525.xml"/><Relationship Id="rId7" Type="http://schemas.openxmlformats.org/officeDocument/2006/relationships/tags" Target="../tags/tag526.xml"/><Relationship Id="rId8" Type="http://schemas.openxmlformats.org/officeDocument/2006/relationships/tags" Target="../tags/tag527.xml"/><Relationship Id="rId9" Type="http://schemas.openxmlformats.org/officeDocument/2006/relationships/tags" Target="../tags/tag528.xml"/><Relationship Id="rId10" Type="http://schemas.openxmlformats.org/officeDocument/2006/relationships/tags" Target="../tags/tag529.xml"/><Relationship Id="rId11" Type="http://schemas.openxmlformats.org/officeDocument/2006/relationships/tags" Target="../tags/tag530.xml"/><Relationship Id="rId12" Type="http://schemas.openxmlformats.org/officeDocument/2006/relationships/tags" Target="../tags/tag53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2.xml"/><Relationship Id="rId2" Type="http://schemas.openxmlformats.org/officeDocument/2006/relationships/tags" Target="../tags/tag533.xml"/><Relationship Id="rId3" Type="http://schemas.openxmlformats.org/officeDocument/2006/relationships/tags" Target="../tags/tag534.xml"/><Relationship Id="rId4" Type="http://schemas.openxmlformats.org/officeDocument/2006/relationships/tags" Target="../tags/tag535.xml"/><Relationship Id="rId5" Type="http://schemas.openxmlformats.org/officeDocument/2006/relationships/tags" Target="../tags/tag536.xml"/><Relationship Id="rId6" Type="http://schemas.openxmlformats.org/officeDocument/2006/relationships/tags" Target="../tags/tag537.xml"/><Relationship Id="rId7" Type="http://schemas.openxmlformats.org/officeDocument/2006/relationships/tags" Target="../tags/tag538.xml"/><Relationship Id="rId8" Type="http://schemas.openxmlformats.org/officeDocument/2006/relationships/tags" Target="../tags/tag539.xml"/><Relationship Id="rId9" Type="http://schemas.openxmlformats.org/officeDocument/2006/relationships/tags" Target="../tags/tag540.xml"/><Relationship Id="rId10" Type="http://schemas.openxmlformats.org/officeDocument/2006/relationships/tags" Target="../tags/tag541.xml"/><Relationship Id="rId11" Type="http://schemas.openxmlformats.org/officeDocument/2006/relationships/tags" Target="../tags/tag542.xml"/><Relationship Id="rId12" Type="http://schemas.openxmlformats.org/officeDocument/2006/relationships/tags" Target="../tags/tag5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4.xml"/><Relationship Id="rId2" Type="http://schemas.openxmlformats.org/officeDocument/2006/relationships/tags" Target="../tags/tag545.xml"/><Relationship Id="rId3" Type="http://schemas.openxmlformats.org/officeDocument/2006/relationships/tags" Target="../tags/tag546.xml"/><Relationship Id="rId4" Type="http://schemas.openxmlformats.org/officeDocument/2006/relationships/tags" Target="../tags/tag547.xml"/><Relationship Id="rId5" Type="http://schemas.openxmlformats.org/officeDocument/2006/relationships/tags" Target="../tags/tag548.xml"/><Relationship Id="rId6" Type="http://schemas.openxmlformats.org/officeDocument/2006/relationships/tags" Target="../tags/tag549.xml"/><Relationship Id="rId7" Type="http://schemas.openxmlformats.org/officeDocument/2006/relationships/tags" Target="../tags/tag550.xml"/><Relationship Id="rId8" Type="http://schemas.openxmlformats.org/officeDocument/2006/relationships/tags" Target="../tags/tag551.xml"/><Relationship Id="rId9" Type="http://schemas.openxmlformats.org/officeDocument/2006/relationships/tags" Target="../tags/tag552.xml"/><Relationship Id="rId10" Type="http://schemas.openxmlformats.org/officeDocument/2006/relationships/tags" Target="../tags/tag553.xml"/><Relationship Id="rId11" Type="http://schemas.openxmlformats.org/officeDocument/2006/relationships/tags" Target="../tags/tag554.xml"/><Relationship Id="rId12" Type="http://schemas.openxmlformats.org/officeDocument/2006/relationships/tags" Target="../tags/tag5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6.xml"/><Relationship Id="rId2" Type="http://schemas.openxmlformats.org/officeDocument/2006/relationships/tags" Target="../tags/tag557.xml"/><Relationship Id="rId3" Type="http://schemas.openxmlformats.org/officeDocument/2006/relationships/tags" Target="../tags/tag558.xml"/><Relationship Id="rId4" Type="http://schemas.openxmlformats.org/officeDocument/2006/relationships/tags" Target="../tags/tag55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63.xml"/><Relationship Id="rId2" Type="http://schemas.openxmlformats.org/officeDocument/2006/relationships/tags" Target="../tags/tag564.xml"/><Relationship Id="rId3" Type="http://schemas.openxmlformats.org/officeDocument/2006/relationships/tags" Target="../tags/tag565.xml"/><Relationship Id="rId4" Type="http://schemas.openxmlformats.org/officeDocument/2006/relationships/tags" Target="../tags/tag566.xml"/><Relationship Id="rId5" Type="http://schemas.openxmlformats.org/officeDocument/2006/relationships/tags" Target="../tags/tag567.xml"/><Relationship Id="rId6" Type="http://schemas.openxmlformats.org/officeDocument/2006/relationships/tags" Target="../tags/tag568.xml"/><Relationship Id="rId7" Type="http://schemas.openxmlformats.org/officeDocument/2006/relationships/tags" Target="../tags/tag569.xml"/><Relationship Id="rId8" Type="http://schemas.openxmlformats.org/officeDocument/2006/relationships/tags" Target="../tags/tag570.xml"/><Relationship Id="rId9" Type="http://schemas.openxmlformats.org/officeDocument/2006/relationships/tags" Target="../tags/tag571.xml"/><Relationship Id="rId10" Type="http://schemas.openxmlformats.org/officeDocument/2006/relationships/tags" Target="../tags/tag572.xml"/><Relationship Id="rId11" Type="http://schemas.openxmlformats.org/officeDocument/2006/relationships/tags" Target="../tags/tag573.xml"/><Relationship Id="rId12" Type="http://schemas.openxmlformats.org/officeDocument/2006/relationships/tags" Target="../tags/tag57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75.xml"/><Relationship Id="rId2" Type="http://schemas.openxmlformats.org/officeDocument/2006/relationships/tags" Target="../tags/tag576.xml"/><Relationship Id="rId3" Type="http://schemas.openxmlformats.org/officeDocument/2006/relationships/tags" Target="../tags/tag577.xml"/><Relationship Id="rId4" Type="http://schemas.openxmlformats.org/officeDocument/2006/relationships/tags" Target="../tags/tag578.xml"/><Relationship Id="rId5" Type="http://schemas.openxmlformats.org/officeDocument/2006/relationships/tags" Target="../tags/tag579.xml"/><Relationship Id="rId6" Type="http://schemas.openxmlformats.org/officeDocument/2006/relationships/tags" Target="../tags/tag580.xml"/><Relationship Id="rId7" Type="http://schemas.openxmlformats.org/officeDocument/2006/relationships/tags" Target="../tags/tag581.xml"/><Relationship Id="rId8" Type="http://schemas.openxmlformats.org/officeDocument/2006/relationships/tags" Target="../tags/tag582.xml"/><Relationship Id="rId9" Type="http://schemas.openxmlformats.org/officeDocument/2006/relationships/tags" Target="../tags/tag583.xml"/><Relationship Id="rId10" Type="http://schemas.openxmlformats.org/officeDocument/2006/relationships/tags" Target="../tags/tag584.xml"/><Relationship Id="rId11" Type="http://schemas.openxmlformats.org/officeDocument/2006/relationships/tags" Target="../tags/tag585.xml"/><Relationship Id="rId12" Type="http://schemas.openxmlformats.org/officeDocument/2006/relationships/tags" Target="../tags/tag5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87.xml"/><Relationship Id="rId2" Type="http://schemas.openxmlformats.org/officeDocument/2006/relationships/tags" Target="../tags/tag588.xml"/><Relationship Id="rId3" Type="http://schemas.openxmlformats.org/officeDocument/2006/relationships/tags" Target="../tags/tag589.xml"/><Relationship Id="rId4" Type="http://schemas.openxmlformats.org/officeDocument/2006/relationships/tags" Target="../tags/tag590.xml"/><Relationship Id="rId5" Type="http://schemas.openxmlformats.org/officeDocument/2006/relationships/tags" Target="../tags/tag591.xml"/><Relationship Id="rId6" Type="http://schemas.openxmlformats.org/officeDocument/2006/relationships/tags" Target="../tags/tag592.xml"/><Relationship Id="rId7" Type="http://schemas.openxmlformats.org/officeDocument/2006/relationships/tags" Target="../tags/tag593.xml"/><Relationship Id="rId8" Type="http://schemas.openxmlformats.org/officeDocument/2006/relationships/tags" Target="../tags/tag594.xml"/><Relationship Id="rId9" Type="http://schemas.openxmlformats.org/officeDocument/2006/relationships/tags" Target="../tags/tag595.xml"/><Relationship Id="rId10" Type="http://schemas.openxmlformats.org/officeDocument/2006/relationships/tags" Target="../tags/tag596.xml"/><Relationship Id="rId11" Type="http://schemas.openxmlformats.org/officeDocument/2006/relationships/tags" Target="../tags/tag597.xml"/><Relationship Id="rId12" Type="http://schemas.openxmlformats.org/officeDocument/2006/relationships/tags" Target="../tags/tag5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99.xml"/><Relationship Id="rId2" Type="http://schemas.openxmlformats.org/officeDocument/2006/relationships/tags" Target="../tags/tag600.xml"/><Relationship Id="rId3" Type="http://schemas.openxmlformats.org/officeDocument/2006/relationships/tags" Target="../tags/tag601.xml"/><Relationship Id="rId4" Type="http://schemas.openxmlformats.org/officeDocument/2006/relationships/tags" Target="../tags/tag602.xml"/><Relationship Id="rId5" Type="http://schemas.openxmlformats.org/officeDocument/2006/relationships/tags" Target="../tags/tag603.xml"/><Relationship Id="rId6" Type="http://schemas.openxmlformats.org/officeDocument/2006/relationships/tags" Target="../tags/tag604.xml"/><Relationship Id="rId7" Type="http://schemas.openxmlformats.org/officeDocument/2006/relationships/tags" Target="../tags/tag605.xml"/><Relationship Id="rId8" Type="http://schemas.openxmlformats.org/officeDocument/2006/relationships/tags" Target="../tags/tag606.xml"/><Relationship Id="rId9" Type="http://schemas.openxmlformats.org/officeDocument/2006/relationships/tags" Target="../tags/tag607.xml"/><Relationship Id="rId10" Type="http://schemas.openxmlformats.org/officeDocument/2006/relationships/tags" Target="../tags/tag608.xml"/><Relationship Id="rId11" Type="http://schemas.openxmlformats.org/officeDocument/2006/relationships/tags" Target="../tags/tag609.xml"/><Relationship Id="rId12" Type="http://schemas.openxmlformats.org/officeDocument/2006/relationships/tags" Target="../tags/tag6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11.xml"/><Relationship Id="rId2" Type="http://schemas.openxmlformats.org/officeDocument/2006/relationships/tags" Target="../tags/tag612.xml"/><Relationship Id="rId3" Type="http://schemas.openxmlformats.org/officeDocument/2006/relationships/tags" Target="../tags/tag6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14.xml"/><Relationship Id="rId2" Type="http://schemas.openxmlformats.org/officeDocument/2006/relationships/tags" Target="../tags/tag615.xml"/><Relationship Id="rId3" Type="http://schemas.openxmlformats.org/officeDocument/2006/relationships/tags" Target="../tags/tag616.xml"/><Relationship Id="rId4" Type="http://schemas.openxmlformats.org/officeDocument/2006/relationships/tags" Target="../tags/tag617.xml"/><Relationship Id="rId5" Type="http://schemas.openxmlformats.org/officeDocument/2006/relationships/tags" Target="../tags/tag618.xml"/><Relationship Id="rId6" Type="http://schemas.openxmlformats.org/officeDocument/2006/relationships/tags" Target="../tags/tag619.xml"/><Relationship Id="rId7" Type="http://schemas.openxmlformats.org/officeDocument/2006/relationships/tags" Target="../tags/tag620.xml"/><Relationship Id="rId8" Type="http://schemas.openxmlformats.org/officeDocument/2006/relationships/tags" Target="../tags/tag621.xml"/><Relationship Id="rId9" Type="http://schemas.openxmlformats.org/officeDocument/2006/relationships/tags" Target="../tags/tag622.xml"/><Relationship Id="rId10" Type="http://schemas.openxmlformats.org/officeDocument/2006/relationships/tags" Target="../tags/tag623.xml"/><Relationship Id="rId11" Type="http://schemas.openxmlformats.org/officeDocument/2006/relationships/tags" Target="../tags/tag624.xml"/><Relationship Id="rId12" Type="http://schemas.openxmlformats.org/officeDocument/2006/relationships/tags" Target="../tags/tag625.xml"/><Relationship Id="rId13" Type="http://schemas.openxmlformats.org/officeDocument/2006/relationships/tags" Target="../tags/tag626.xml"/><Relationship Id="rId14" Type="http://schemas.openxmlformats.org/officeDocument/2006/relationships/tags" Target="../tags/tag627.xml"/><Relationship Id="rId15" Type="http://schemas.openxmlformats.org/officeDocument/2006/relationships/tags" Target="../tags/tag628.xml"/><Relationship Id="rId16" Type="http://schemas.openxmlformats.org/officeDocument/2006/relationships/tags" Target="../tags/tag62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30.xml"/><Relationship Id="rId2" Type="http://schemas.openxmlformats.org/officeDocument/2006/relationships/tags" Target="../tags/tag631.xml"/><Relationship Id="rId3" Type="http://schemas.openxmlformats.org/officeDocument/2006/relationships/tags" Target="../tags/tag632.xml"/><Relationship Id="rId4" Type="http://schemas.openxmlformats.org/officeDocument/2006/relationships/tags" Target="../tags/tag633.xml"/><Relationship Id="rId5" Type="http://schemas.openxmlformats.org/officeDocument/2006/relationships/tags" Target="../tags/tag634.xml"/><Relationship Id="rId6" Type="http://schemas.openxmlformats.org/officeDocument/2006/relationships/tags" Target="../tags/tag635.xml"/><Relationship Id="rId7" Type="http://schemas.openxmlformats.org/officeDocument/2006/relationships/tags" Target="../tags/tag636.xml"/><Relationship Id="rId8" Type="http://schemas.openxmlformats.org/officeDocument/2006/relationships/tags" Target="../tags/tag637.xml"/><Relationship Id="rId9" Type="http://schemas.openxmlformats.org/officeDocument/2006/relationships/tags" Target="../tags/tag638.xml"/><Relationship Id="rId10" Type="http://schemas.openxmlformats.org/officeDocument/2006/relationships/tags" Target="../tags/tag639.xml"/><Relationship Id="rId11" Type="http://schemas.openxmlformats.org/officeDocument/2006/relationships/tags" Target="../tags/tag640.xml"/><Relationship Id="rId12" Type="http://schemas.openxmlformats.org/officeDocument/2006/relationships/tags" Target="../tags/tag64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42.xml"/><Relationship Id="rId2" Type="http://schemas.openxmlformats.org/officeDocument/2006/relationships/tags" Target="../tags/tag643.xml"/><Relationship Id="rId3" Type="http://schemas.openxmlformats.org/officeDocument/2006/relationships/tags" Target="../tags/tag644.xml"/><Relationship Id="rId4" Type="http://schemas.openxmlformats.org/officeDocument/2006/relationships/tags" Target="../tags/tag645.xml"/><Relationship Id="rId5" Type="http://schemas.openxmlformats.org/officeDocument/2006/relationships/tags" Target="../tags/tag646.xml"/><Relationship Id="rId6" Type="http://schemas.openxmlformats.org/officeDocument/2006/relationships/tags" Target="../tags/tag647.xml"/><Relationship Id="rId7" Type="http://schemas.openxmlformats.org/officeDocument/2006/relationships/tags" Target="../tags/tag648.xml"/><Relationship Id="rId8" Type="http://schemas.openxmlformats.org/officeDocument/2006/relationships/tags" Target="../tags/tag649.xml"/><Relationship Id="rId9" Type="http://schemas.openxmlformats.org/officeDocument/2006/relationships/tags" Target="../tags/tag650.xml"/><Relationship Id="rId10" Type="http://schemas.openxmlformats.org/officeDocument/2006/relationships/tags" Target="../tags/tag651.xml"/><Relationship Id="rId11" Type="http://schemas.openxmlformats.org/officeDocument/2006/relationships/tags" Target="../tags/tag652.xml"/><Relationship Id="rId12" Type="http://schemas.openxmlformats.org/officeDocument/2006/relationships/tags" Target="../tags/tag65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54.xml"/><Relationship Id="rId2" Type="http://schemas.openxmlformats.org/officeDocument/2006/relationships/tags" Target="../tags/tag655.xml"/><Relationship Id="rId3" Type="http://schemas.openxmlformats.org/officeDocument/2006/relationships/tags" Target="../tags/tag656.xml"/><Relationship Id="rId4" Type="http://schemas.openxmlformats.org/officeDocument/2006/relationships/tags" Target="../tags/tag657.xml"/><Relationship Id="rId5" Type="http://schemas.openxmlformats.org/officeDocument/2006/relationships/tags" Target="../tags/tag658.xml"/><Relationship Id="rId6" Type="http://schemas.openxmlformats.org/officeDocument/2006/relationships/tags" Target="../tags/tag659.xml"/><Relationship Id="rId7" Type="http://schemas.openxmlformats.org/officeDocument/2006/relationships/tags" Target="../tags/tag660.xml"/><Relationship Id="rId8" Type="http://schemas.openxmlformats.org/officeDocument/2006/relationships/tags" Target="../tags/tag661.xml"/><Relationship Id="rId9" Type="http://schemas.openxmlformats.org/officeDocument/2006/relationships/tags" Target="../tags/tag662.xml"/><Relationship Id="rId10" Type="http://schemas.openxmlformats.org/officeDocument/2006/relationships/tags" Target="../tags/tag663.xml"/><Relationship Id="rId11" Type="http://schemas.openxmlformats.org/officeDocument/2006/relationships/tags" Target="../tags/tag664.xml"/><Relationship Id="rId12" Type="http://schemas.openxmlformats.org/officeDocument/2006/relationships/tags" Target="../tags/tag6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66.xml"/><Relationship Id="rId2" Type="http://schemas.openxmlformats.org/officeDocument/2006/relationships/tags" Target="../tags/tag667.xml"/><Relationship Id="rId3" Type="http://schemas.openxmlformats.org/officeDocument/2006/relationships/tags" Target="../tags/tag6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69.xml"/><Relationship Id="rId2" Type="http://schemas.openxmlformats.org/officeDocument/2006/relationships/tags" Target="../tags/tag670.xml"/><Relationship Id="rId3" Type="http://schemas.openxmlformats.org/officeDocument/2006/relationships/tags" Target="../tags/tag671.xml"/><Relationship Id="rId4" Type="http://schemas.openxmlformats.org/officeDocument/2006/relationships/tags" Target="../tags/tag672.xml"/><Relationship Id="rId5" Type="http://schemas.openxmlformats.org/officeDocument/2006/relationships/tags" Target="../tags/tag673.xml"/><Relationship Id="rId6" Type="http://schemas.openxmlformats.org/officeDocument/2006/relationships/tags" Target="../tags/tag674.xml"/><Relationship Id="rId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675.xml"/><Relationship Id="rId2" Type="http://schemas.openxmlformats.org/officeDocument/2006/relationships/tags" Target="../tags/tag676.xml"/><Relationship Id="rId3" Type="http://schemas.openxmlformats.org/officeDocument/2006/relationships/tags" Target="../tags/tag677.xml"/><Relationship Id="rId4" Type="http://schemas.openxmlformats.org/officeDocument/2006/relationships/tags" Target="../tags/tag678.xml"/><Relationship Id="rId5" Type="http://schemas.openxmlformats.org/officeDocument/2006/relationships/tags" Target="../tags/tag679.xml"/><Relationship Id="rId6" Type="http://schemas.openxmlformats.org/officeDocument/2006/relationships/tags" Target="../tags/tag680.xml"/><Relationship Id="rId7" Type="http://schemas.openxmlformats.org/officeDocument/2006/relationships/tags" Target="../tags/tag681.xml"/><Relationship Id="rId8" Type="http://schemas.openxmlformats.org/officeDocument/2006/relationships/tags" Target="../tags/tag682.xml"/><Relationship Id="rId9" Type="http://schemas.openxmlformats.org/officeDocument/2006/relationships/tags" Target="../tags/tag683.xml"/><Relationship Id="rId10" Type="http://schemas.openxmlformats.org/officeDocument/2006/relationships/tags" Target="../tags/tag684.xml"/><Relationship Id="rId11" Type="http://schemas.openxmlformats.org/officeDocument/2006/relationships/tags" Target="../tags/tag685.xml"/><Relationship Id="rId12" Type="http://schemas.openxmlformats.org/officeDocument/2006/relationships/tags" Target="../tags/tag68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687.xml"/><Relationship Id="rId2" Type="http://schemas.openxmlformats.org/officeDocument/2006/relationships/tags" Target="../tags/tag688.xml"/><Relationship Id="rId3" Type="http://schemas.openxmlformats.org/officeDocument/2006/relationships/tags" Target="../tags/tag689.xml"/><Relationship Id="rId4" Type="http://schemas.openxmlformats.org/officeDocument/2006/relationships/tags" Target="../tags/tag690.xml"/><Relationship Id="rId5" Type="http://schemas.openxmlformats.org/officeDocument/2006/relationships/tags" Target="../tags/tag691.xml"/><Relationship Id="rId6" Type="http://schemas.openxmlformats.org/officeDocument/2006/relationships/tags" Target="../tags/tag692.xml"/><Relationship Id="rId7" Type="http://schemas.openxmlformats.org/officeDocument/2006/relationships/tags" Target="../tags/tag693.xml"/><Relationship Id="rId8" Type="http://schemas.openxmlformats.org/officeDocument/2006/relationships/tags" Target="../tags/tag694.xml"/><Relationship Id="rId9" Type="http://schemas.openxmlformats.org/officeDocument/2006/relationships/tags" Target="../tags/tag695.xml"/><Relationship Id="rId10" Type="http://schemas.openxmlformats.org/officeDocument/2006/relationships/tags" Target="../tags/tag696.xml"/><Relationship Id="rId11" Type="http://schemas.openxmlformats.org/officeDocument/2006/relationships/tags" Target="../tags/tag697.xml"/><Relationship Id="rId12" Type="http://schemas.openxmlformats.org/officeDocument/2006/relationships/tags" Target="../tags/tag698.xml"/><Relationship Id="rId13" Type="http://schemas.openxmlformats.org/officeDocument/2006/relationships/tags" Target="../tags/tag699.xml"/><Relationship Id="rId14" Type="http://schemas.openxmlformats.org/officeDocument/2006/relationships/tags" Target="../tags/tag700.xml"/><Relationship Id="rId15" Type="http://schemas.openxmlformats.org/officeDocument/2006/relationships/tags" Target="../tags/tag701.xml"/><Relationship Id="rId16" Type="http://schemas.openxmlformats.org/officeDocument/2006/relationships/tags" Target="../tags/tag702.xml"/><Relationship Id="rId17" Type="http://schemas.openxmlformats.org/officeDocument/2006/relationships/tags" Target="../tags/tag703.xml"/><Relationship Id="rId18" Type="http://schemas.openxmlformats.org/officeDocument/2006/relationships/tags" Target="../tags/tag704.xml"/><Relationship Id="rId19" Type="http://schemas.openxmlformats.org/officeDocument/2006/relationships/tags" Target="../tags/tag705.xml"/><Relationship Id="rId20" Type="http://schemas.openxmlformats.org/officeDocument/2006/relationships/tags" Target="../tags/tag706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07.xml"/><Relationship Id="rId2" Type="http://schemas.openxmlformats.org/officeDocument/2006/relationships/tags" Target="../tags/tag708.xml"/><Relationship Id="rId3" Type="http://schemas.openxmlformats.org/officeDocument/2006/relationships/tags" Target="../tags/tag709.xml"/><Relationship Id="rId4" Type="http://schemas.openxmlformats.org/officeDocument/2006/relationships/tags" Target="../tags/tag710.xml"/><Relationship Id="rId5" Type="http://schemas.openxmlformats.org/officeDocument/2006/relationships/tags" Target="../tags/tag711.xml"/><Relationship Id="rId6" Type="http://schemas.openxmlformats.org/officeDocument/2006/relationships/tags" Target="../tags/tag712.xml"/><Relationship Id="rId7" Type="http://schemas.openxmlformats.org/officeDocument/2006/relationships/tags" Target="../tags/tag713.xml"/><Relationship Id="rId8" Type="http://schemas.openxmlformats.org/officeDocument/2006/relationships/tags" Target="../tags/tag714.xml"/><Relationship Id="rId9" Type="http://schemas.openxmlformats.org/officeDocument/2006/relationships/tags" Target="../tags/tag715.xml"/><Relationship Id="rId10" Type="http://schemas.openxmlformats.org/officeDocument/2006/relationships/tags" Target="../tags/tag716.xml"/><Relationship Id="rId11" Type="http://schemas.openxmlformats.org/officeDocument/2006/relationships/tags" Target="../tags/tag717.xml"/><Relationship Id="rId12" Type="http://schemas.openxmlformats.org/officeDocument/2006/relationships/tags" Target="../tags/tag71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19.xml"/><Relationship Id="rId2" Type="http://schemas.openxmlformats.org/officeDocument/2006/relationships/tags" Target="../tags/tag720.xml"/><Relationship Id="rId3" Type="http://schemas.openxmlformats.org/officeDocument/2006/relationships/tags" Target="../tags/tag721.xml"/><Relationship Id="rId4" Type="http://schemas.openxmlformats.org/officeDocument/2006/relationships/tags" Target="../tags/tag72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2024年数字化教育平台建设规划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数字化教育平台建设背景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数字化教育平台建设内容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数字化教育平台技术实现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数字化教育平台运营管理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数字化教育平台建设效益评估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数字化教育平台建设保障措施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数字化教育平台建设背景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数字化教育发展趋势</a:t>
            </a:r>
            <a:endParaRPr altLang="en-US" lang="zh-CN"/>
          </a:p>
        </p:txBody>
      </p:sp>
      <p:sp>
        <p:nvSpPr>
          <p:cNvPr id="10504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线上线下融合的教学模式逐渐成为主流，满足不同学习需求和场景。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数字化教育平台建设成为教育行业转型升级的重要方向，助力教育公平和质量提升。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数字化教育资源日益丰富，为学习者提供更多选择和便利。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人工智能、大数据等技术在教育领域的应用，提升个性化教学和学习体验。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政策支持与市场需求</a:t>
            </a:r>
            <a:endParaRPr altLang="en-US" lang="zh-CN"/>
          </a:p>
        </p:txBody>
      </p:sp>
      <p:sp>
        <p:nvSpPr>
          <p:cNvPr id="10504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政策支持：国家出台了一系列政策，鼓励数字化教育平台的建设和发展。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技术进步：云计算、大数据、人工智能等技术的发展为数字化教育平台的建设提供了有力支持。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教育改革：教育改革不断深入，数字化教育逐渐成为教育发展的重要趋势。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市场需求：随着互联网技术的普及和人们对高质量教育的需求增加，数字化教育平台的市场需求不断增长。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建设目标与意义</a:t>
            </a:r>
            <a:endParaRPr altLang="en-US" lang="zh-CN"/>
          </a:p>
        </p:txBody>
      </p:sp>
      <p:sp>
        <p:nvSpPr>
          <p:cNvPr id="10505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培养创新人才和提高国家竞争力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适应数字化时代的发展需求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提高教育质量和效率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促进教育公平和普及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数字化教育平台建设内容</a:t>
            </a:r>
            <a:endParaRPr altLang="en-US" dirty="0" lang="zh-CN"/>
          </a:p>
        </p:txBody>
      </p:sp>
      <p:sp>
        <p:nvSpPr>
          <p:cNvPr id="105062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平台架构设计</a:t>
            </a:r>
            <a:endParaRPr altLang="en-US" lang="zh-CN"/>
          </a:p>
        </p:txBody>
      </p:sp>
      <p:sp>
        <p:nvSpPr>
          <p:cNvPr id="105094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5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平台架构：采用微服务架构，支持分布式部署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技术选型：使用Spring Cloud框架，结合Kubernetes进行容器化管理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数据存储：采用Elasticsearch、MySQL和Redis等多种存储方式，满足不同数据类型和访问需求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安全保障：采用OAuth 2.0协议进行授权管理，支持数据加密和传输安全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教育资源整合</a:t>
            </a:r>
            <a:endParaRPr altLang="en-US" lang="zh-CN"/>
          </a:p>
        </p:txBody>
      </p:sp>
      <p:sp>
        <p:nvSpPr>
          <p:cNvPr id="1051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内容：对各类教育资源进行整合，包括课程资源、教师资源、硬件资源等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目的：提高教育资源的利用效率和教学质量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方法：建立数字化教育平台，实现资源共享和优化配置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2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优势：降低教育成本，促进教育公平，提高教育质量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8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互动教学功能开发</a:t>
            </a:r>
            <a:endParaRPr altLang="en-US" lang="zh-CN"/>
          </a:p>
        </p:txBody>
      </p:sp>
      <p:sp>
        <p:nvSpPr>
          <p:cNvPr id="10510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8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6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实时互动：支持师生在线问答、小组讨论等功能，提升学生学习积极性。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在线测试：教师可发布随堂测试、课后作业等，实时掌握学生学习情况。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8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6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学习轨迹记录：跟踪学生学习进度，为教师提供数据支持，便于调整教学策略。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智能辅助：利用AI技术为学生提供个性化学习建议和难点解析，提高学习效果。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数据分析与智能推荐</a:t>
            </a:r>
            <a:endParaRPr altLang="en-US" lang="zh-CN"/>
          </a:p>
        </p:txBody>
      </p:sp>
      <p:sp>
        <p:nvSpPr>
          <p:cNvPr id="105116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7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7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数据收集：收集用户学习行为、兴趣偏好等数据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7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7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数据处理：清洗、整合、挖掘数据价值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8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8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智能推荐：根据用户学习情况和兴趣，推荐合适的学习资源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8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9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推荐优化：持续优化推荐算法，提高推荐准确率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数字化教育平台技术实现</a:t>
            </a:r>
            <a:endParaRPr altLang="en-US" dirty="0" lang="zh-CN"/>
          </a:p>
        </p:txBody>
      </p:sp>
      <p:sp>
        <p:nvSpPr>
          <p:cNvPr id="105123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云计算技术的应用</a:t>
            </a:r>
            <a:endParaRPr altLang="en-US" lang="zh-CN"/>
          </a:p>
        </p:txBody>
      </p:sp>
      <p:sp>
        <p:nvSpPr>
          <p:cNvPr id="105155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56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云计算技术在数字化教育平台中的应用场景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7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7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云计算技术对数字化教育平台建设的优势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7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8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大数据技术的应用</a:t>
            </a:r>
            <a:endParaRPr altLang="en-US" lang="zh-CN"/>
          </a:p>
        </p:txBody>
      </p:sp>
      <p:sp>
        <p:nvSpPr>
          <p:cNvPr id="1051626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8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0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数据采集：利用大数据技术收集、整合教育资源数据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4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6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数据存储：构建分布式存储系统，实现海量数据的存储和管理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0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2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数据处理：利用云计算技术对教育数据进行处理和分析，挖掘数据价值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4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6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8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数据安全：采用加密技术、数据备份等措施保障教育数据的安全性和隐私性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AI技术的应用</a:t>
            </a:r>
            <a:endParaRPr altLang="en-US" lang="zh-CN"/>
          </a:p>
        </p:txBody>
      </p:sp>
      <p:sp>
        <p:nvSpPr>
          <p:cNvPr id="10516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自然语言处理：用于教育内容的智能搜索和推荐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8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机器学习：个性化学习路径和智能评估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4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语音识别：实现语音输入和输出，提高学习效率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10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虚拟现实技术：模拟真实场景，增强学习体验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16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安全保障技术措施</a:t>
            </a:r>
            <a:endParaRPr altLang="en-US" lang="zh-CN"/>
          </a:p>
        </p:txBody>
      </p:sp>
      <p:sp>
        <p:nvSpPr>
          <p:cNvPr id="1051762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数据加密：采用先进的加密算法，确保数据传输和存储的安全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身份验证：实施多层次的身份验证机制，确保用户身份的真实性和访问权限的控制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安全审计：定期进行安全漏洞扫描和审计，及时发现和修复安全问题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备份与恢复：建立完善的数据备份和恢复机制，防止数据丢失和意外情况发生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1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数字化教育平台运营管理</a:t>
            </a:r>
            <a:endParaRPr altLang="en-US" dirty="0" lang="zh-CN"/>
          </a:p>
        </p:txBody>
      </p:sp>
      <p:sp>
        <p:nvSpPr>
          <p:cNvPr id="105181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平台运营模式选择</a:t>
            </a:r>
            <a:endParaRPr altLang="en-US" lang="zh-CN"/>
          </a:p>
        </p:txBody>
      </p:sp>
      <p:sp>
        <p:nvSpPr>
          <p:cNvPr id="1052136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38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40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自主运营模式：企业自主投资、自主建设、自主运营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142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44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46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合作运营模式：企业与政府或其他机构合作，共同投资、共同建设、共同运营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148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50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52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托管运营模式：企业将数字化教育平台委托给专业的第三方机构进行运营管理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154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56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58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联合运营模式：企业与多个机构合作，共同投资、共同建设、各自运营，共享资源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师资力量整合与培训</a:t>
            </a:r>
            <a:endParaRPr altLang="en-US" lang="zh-CN"/>
          </a:p>
        </p:txBody>
      </p:sp>
      <p:sp>
        <p:nvSpPr>
          <p:cNvPr id="105220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0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0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整合优质教师资源，建立教师数据库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1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1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1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定期开展教师培训，提升教学水平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1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1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2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建立教师评价体系，激励优秀教师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2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2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22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搭建教师交流平台，促进教学经验分享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用户体验优化</a:t>
            </a:r>
            <a:endParaRPr altLang="en-US" lang="zh-CN"/>
          </a:p>
        </p:txBody>
      </p:sp>
      <p:sp>
        <p:nvSpPr>
          <p:cNvPr id="1052272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平台操作流程优化：简化操作步骤，提高用户使用效率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74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76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78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内容质量提升：提供优质、专业的学习资源，满足用户学习需求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80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82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84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个性化推荐：根据用户学习行为和兴趣，提供个性化的学习推荐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86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88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90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及时更新与维护：保持平台的稳定性和安全性，确保用户学习体验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92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94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平台推广与营销策略</a:t>
            </a:r>
            <a:endParaRPr altLang="en-US" lang="zh-CN"/>
          </a:p>
        </p:txBody>
      </p:sp>
      <p:sp>
        <p:nvSpPr>
          <p:cNvPr id="1052340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确定目标用户群体：针对不同用户群体制定相应的推广策略，提高平台的知名度和用户粘性。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42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44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46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合作推广：与教育机构、学校等合作，共同推广数字化教育平台，扩大市场份额。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48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0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2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社交媒体营销：利用社交媒体平台进行内容营销，提高用户参与度和互动性。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4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6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8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数据分析与优化：通过数据分析不断优化推广策略，提高营销效果和用户满意度。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0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2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数字化教育平台建设效益评估</a:t>
            </a:r>
            <a:endParaRPr altLang="en-US" dirty="0" lang="zh-CN"/>
          </a:p>
        </p:txBody>
      </p:sp>
      <p:sp>
        <p:nvSpPr>
          <p:cNvPr id="105240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经济效益评估</a:t>
            </a:r>
            <a:endParaRPr altLang="en-US" lang="zh-CN"/>
          </a:p>
        </p:txBody>
      </p:sp>
      <p:sp>
        <p:nvSpPr>
          <p:cNvPr id="1052730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2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6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增加教育机构收入来源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8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0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2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4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6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8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0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2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降低教育成本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4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6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8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60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提高教育产业整体效益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社会效益评估</a:t>
            </a:r>
            <a:endParaRPr altLang="en-US" lang="zh-CN"/>
          </a:p>
        </p:txBody>
      </p:sp>
      <p:sp>
        <p:nvSpPr>
          <p:cNvPr id="1052806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8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10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提高教育资源利用效率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812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14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16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促进教育公平和普及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818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20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22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提升教育质量和效果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824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26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28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培养适应数字化时代的人才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可持续性发展分析</a:t>
            </a:r>
            <a:endParaRPr altLang="en-US" lang="zh-CN"/>
          </a:p>
        </p:txBody>
      </p:sp>
      <p:sp>
        <p:nvSpPr>
          <p:cNvPr id="105287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7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87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经济效益：数字化教育平台能够降低教育成本，提高教育资源利用效率，为学校创造更多的经济效益。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8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8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社会效益：数字化教育平台能够扩大教育覆盖面，提高教育质量，培养更多优秀人才，为社会做出贡献。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8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9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环境效益：数字化教育平台采用在线教育方式，减少了纸张等物质资源的消耗，降低了对环境的负面影响。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9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89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可持续性发展：数字化教育平台的建设和发展需要不断的技术更新和资源投入，需要学校持续关注和支持。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风险评估与应对策略</a:t>
            </a:r>
            <a:endParaRPr altLang="en-US" lang="zh-CN"/>
          </a:p>
        </p:txBody>
      </p:sp>
      <p:sp>
        <p:nvSpPr>
          <p:cNvPr id="1052942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44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946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风险识别：评估数字化教育平台建设过程中可能遇到的风险和挑战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48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50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52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风险分析：对识别出的风险进行深入分析，包括影响范围、发生概率等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54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56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58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风险应对：制定相应的应对策略，包括预防措施、应急预案等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60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62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64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风险监控：建立风险监控机制，定期对数字化教育平台建设过程进行风险评估和监控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数字化教育平台建设保障措施</a:t>
            </a:r>
            <a:endParaRPr altLang="en-US" dirty="0" lang="zh-CN"/>
          </a:p>
        </p:txBody>
      </p:sp>
      <p:sp>
        <p:nvSpPr>
          <p:cNvPr id="105301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政策支持与资金投入</a:t>
            </a:r>
            <a:endParaRPr altLang="en-US" lang="zh-CN"/>
          </a:p>
        </p:txBody>
      </p:sp>
      <p:sp>
        <p:nvSpPr>
          <p:cNvPr id="1053332" name="矩形 5"/>
          <p:cNvSpPr/>
          <p:nvPr>
            <p:custDataLst>
              <p:tags r:id="rId1"/>
            </p:custDataLst>
          </p:nvPr>
        </p:nvSpPr>
        <p:spPr>
          <a:xfrm>
            <a:off x="838200" y="1155075"/>
            <a:ext cx="4921155" cy="4977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34" name="矩形 10"/>
          <p:cNvSpPr/>
          <p:nvPr>
            <p:custDataLst>
              <p:tags r:id="rId2"/>
            </p:custDataLst>
          </p:nvPr>
        </p:nvSpPr>
        <p:spPr>
          <a:xfrm>
            <a:off x="1511492" y="1145554"/>
            <a:ext cx="1010428" cy="52392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36" name="TextBox 2"/>
          <p:cNvSpPr txBox="1"/>
          <p:nvPr>
            <p:custDataLst>
              <p:tags r:id="rId3"/>
            </p:custDataLst>
          </p:nvPr>
        </p:nvSpPr>
        <p:spPr>
          <a:xfrm>
            <a:off x="1132680" y="2523422"/>
            <a:ext cx="4332362" cy="262835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政策支持：政府出台相关政策，鼓励数字化教育平台的建设和发展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338" name="矩形 6"/>
          <p:cNvSpPr/>
          <p:nvPr>
            <p:custDataLst>
              <p:tags r:id="rId4"/>
            </p:custDataLst>
          </p:nvPr>
        </p:nvSpPr>
        <p:spPr>
          <a:xfrm>
            <a:off x="6432646" y="1155075"/>
            <a:ext cx="4921155" cy="4977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40" name="矩形 11"/>
          <p:cNvSpPr/>
          <p:nvPr>
            <p:custDataLst>
              <p:tags r:id="rId5"/>
            </p:custDataLst>
          </p:nvPr>
        </p:nvSpPr>
        <p:spPr>
          <a:xfrm>
            <a:off x="7144024" y="1145554"/>
            <a:ext cx="1010428" cy="52392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42" name="TextBox 2"/>
          <p:cNvSpPr txBox="1"/>
          <p:nvPr>
            <p:custDataLst>
              <p:tags r:id="rId6"/>
            </p:custDataLst>
          </p:nvPr>
        </p:nvSpPr>
        <p:spPr>
          <a:xfrm>
            <a:off x="6727126" y="2523422"/>
            <a:ext cx="4332362" cy="262835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资金投入：政府和企业加大对数字化教育平台的资金投入，提供必要的建设资金和技术支持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合作机制与资源共享</a:t>
            </a:r>
            <a:endParaRPr altLang="en-US" lang="zh-CN"/>
          </a:p>
        </p:txBody>
      </p:sp>
      <p:sp>
        <p:nvSpPr>
          <p:cNvPr id="105338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9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9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建立合作伙伴关系，共同推进数字化教育平台的建设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9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9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9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制定资源共享协议，实现教育资源的优化配置和互利共赢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建立合作协调机制，确保各方在数字化教育平台建设过程中的协同配合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1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搭建合作交流平台，促进各方在数字化教育领域的深度合作与经验分享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534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0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68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培养数字化教育平台所需的专业人才，提高团队的技术水平和管理能力。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建立有效的激励机制，激发团队成员的积极性和创造力，提高团队整体执行力。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80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88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加强团队之间的沟通与协作，形成良好的工作氛围，共同推进数字化教育平台的建设。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加强内部培训和外部引进，吸引更多优秀人才加入数字化教育平台的建设。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监督评估与持续改进</a:t>
            </a:r>
            <a:endParaRPr altLang="en-US" lang="zh-CN"/>
          </a:p>
        </p:txBody>
      </p:sp>
      <p:sp>
        <p:nvSpPr>
          <p:cNvPr id="1053540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42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5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建立有效的监督机制，对数字化教育平台的建设过程进行全程监控。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6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48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定期进行评估，确保数字化教育平台的性能和效果达到预期目标。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2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54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根据评估结果，及时调整和优化数字化教育平台的方案和策略。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8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60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鼓励用户反馈，持续改进数字化教育平台的功能和服务，提升用户体验。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6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6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6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1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62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66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722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2024-01-05T15:59:44Z</dcterms:created>
  <dcterms:modified xsi:type="dcterms:W3CDTF">2024-01-05T15:59:44Z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5c3a97ed539b490e8767353fa90d3b53_21</vt:lpwstr>
  </property>
</Properties>
</file>