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488" r:id="rId1"/>
    <p:sldMasterId id="2147486525" r:id="rId2"/>
  </p:sldMasterIdLst>
  <p:notesMasterIdLst>
    <p:notesMasterId r:id="rId3"/>
  </p:notesMasterIdLst>
  <p:sldIdLst>
    <p:sldId id="1581" r:id="rId4"/>
    <p:sldId id="1586" r:id="rId5"/>
    <p:sldId id="1590" r:id="rId6"/>
    <p:sldId id="1593" r:id="rId7"/>
    <p:sldId id="1599" r:id="rId9"/>
    <p:sldId id="1602" r:id="rId10"/>
    <p:sldId id="1605" r:id="rId11"/>
    <p:sldId id="1608" r:id="rId12"/>
    <p:sldId id="1614" r:id="rId14"/>
    <p:sldId id="1617" r:id="rId15"/>
    <p:sldId id="1620" r:id="rId16"/>
    <p:sldId id="1623" r:id="rId17"/>
    <p:sldId id="1629" r:id="rId19"/>
    <p:sldId id="1632" r:id="rId20"/>
    <p:sldId id="1635" r:id="rId21"/>
    <p:sldId id="1638" r:id="rId22"/>
    <p:sldId id="1644" r:id="rId24"/>
    <p:sldId id="1647" r:id="rId25"/>
    <p:sldId id="1650" r:id="rId26"/>
    <p:sldId id="1653" r:id="rId27"/>
    <p:sldId id="1659" r:id="rId29"/>
    <p:sldId id="1662" r:id="rId30"/>
    <p:sldId id="1665" r:id="rId31"/>
    <p:sldId id="1669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489" r:id="rId1"/>
    <p:sldLayoutId id="2147486490" r:id="rId2"/>
    <p:sldLayoutId id="2147486491" r:id="rId3"/>
    <p:sldLayoutId id="2147486492" r:id="rId4"/>
    <p:sldLayoutId id="2147486493" r:id="rId5"/>
    <p:sldLayoutId id="2147486494" r:id="rId6"/>
    <p:sldLayoutId id="2147486495" r:id="rId7"/>
    <p:sldLayoutId id="2147486496" r:id="rId8"/>
    <p:sldLayoutId id="2147486497" r:id="rId9"/>
    <p:sldLayoutId id="2147486498" r:id="rId10"/>
    <p:sldLayoutId id="214748649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526" r:id="rId1"/>
    <p:sldLayoutId id="2147486527" r:id="rId2"/>
    <p:sldLayoutId id="2147486528" r:id="rId3"/>
    <p:sldLayoutId id="2147486529" r:id="rId4"/>
    <p:sldLayoutId id="2147486530" r:id="rId5"/>
    <p:sldLayoutId id="2147486531" r:id="rId6"/>
    <p:sldLayoutId id="2147486532" r:id="rId7"/>
    <p:sldLayoutId id="2147486533" r:id="rId8"/>
    <p:sldLayoutId id="2147486534" r:id="rId9"/>
    <p:sldLayoutId id="2147486535" r:id="rId10"/>
    <p:sldLayoutId id="214748653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tags" Target="../tags/tag140.xml"/><Relationship Id="rId14" Type="http://schemas.openxmlformats.org/officeDocument/2006/relationships/tags" Target="../tags/tag141.xml"/><Relationship Id="rId15" Type="http://schemas.openxmlformats.org/officeDocument/2006/relationships/tags" Target="../tags/tag142.xml"/><Relationship Id="rId16" Type="http://schemas.openxmlformats.org/officeDocument/2006/relationships/tags" Target="../tags/tag143.xml"/><Relationship Id="rId17" Type="http://schemas.openxmlformats.org/officeDocument/2006/relationships/tags" Target="../tags/tag144.xml"/><Relationship Id="rId18" Type="http://schemas.openxmlformats.org/officeDocument/2006/relationships/tags" Target="../tags/tag145.xml"/><Relationship Id="rId19" Type="http://schemas.openxmlformats.org/officeDocument/2006/relationships/tags" Target="../tags/tag146.xml"/><Relationship Id="rId20" Type="http://schemas.openxmlformats.org/officeDocument/2006/relationships/tags" Target="../tags/tag147.xml"/><Relationship Id="rId21" Type="http://schemas.openxmlformats.org/officeDocument/2006/relationships/tags" Target="../tags/tag148.xml"/><Relationship Id="rId22" Type="http://schemas.openxmlformats.org/officeDocument/2006/relationships/tags" Target="../tags/tag149.xml"/><Relationship Id="rId23" Type="http://schemas.openxmlformats.org/officeDocument/2006/relationships/tags" Target="../tags/tag150.xml"/><Relationship Id="rId24" Type="http://schemas.openxmlformats.org/officeDocument/2006/relationships/tags" Target="../tags/tag151.xml"/><Relationship Id="rId25" Type="http://schemas.openxmlformats.org/officeDocument/2006/relationships/tags" Target="../tags/tag152.xml"/><Relationship Id="rId26" Type="http://schemas.openxmlformats.org/officeDocument/2006/relationships/tags" Target="../tags/tag153.xml"/><Relationship Id="rId27" Type="http://schemas.openxmlformats.org/officeDocument/2006/relationships/tags" Target="../tags/tag154.xml"/><Relationship Id="rId28" Type="http://schemas.openxmlformats.org/officeDocument/2006/relationships/tags" Target="../tags/tag155.xml"/><Relationship Id="rId29" Type="http://schemas.openxmlformats.org/officeDocument/2006/relationships/tags" Target="../tags/tag156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tags" Target="../tags/tag181.xml"/><Relationship Id="rId26" Type="http://schemas.openxmlformats.org/officeDocument/2006/relationships/tags" Target="../tags/tag182.xml"/><Relationship Id="rId27" Type="http://schemas.openxmlformats.org/officeDocument/2006/relationships/tags" Target="../tags/tag183.xml"/><Relationship Id="rId28" Type="http://schemas.openxmlformats.org/officeDocument/2006/relationships/tags" Target="../tags/tag184.xml"/><Relationship Id="rId29" Type="http://schemas.openxmlformats.org/officeDocument/2006/relationships/tags" Target="../tags/tag185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tags" Target="../tags/tag221.xml"/><Relationship Id="rId14" Type="http://schemas.openxmlformats.org/officeDocument/2006/relationships/tags" Target="../tags/tag222.xml"/><Relationship Id="rId15" Type="http://schemas.openxmlformats.org/officeDocument/2006/relationships/tags" Target="../tags/tag223.xml"/><Relationship Id="rId16" Type="http://schemas.openxmlformats.org/officeDocument/2006/relationships/tags" Target="../tags/tag224.xml"/><Relationship Id="rId17" Type="http://schemas.openxmlformats.org/officeDocument/2006/relationships/tags" Target="../tags/tag225.xml"/><Relationship Id="rId18" Type="http://schemas.openxmlformats.org/officeDocument/2006/relationships/tags" Target="../tags/tag226.xml"/><Relationship Id="rId19" Type="http://schemas.openxmlformats.org/officeDocument/2006/relationships/tags" Target="../tags/tag227.xml"/><Relationship Id="rId20" Type="http://schemas.openxmlformats.org/officeDocument/2006/relationships/tags" Target="../tags/tag228.xml"/><Relationship Id="rId21" Type="http://schemas.openxmlformats.org/officeDocument/2006/relationships/tags" Target="../tags/tag229.xml"/><Relationship Id="rId22" Type="http://schemas.openxmlformats.org/officeDocument/2006/relationships/tags" Target="../tags/tag230.xml"/><Relationship Id="rId23" Type="http://schemas.openxmlformats.org/officeDocument/2006/relationships/tags" Target="../tags/tag231.xml"/><Relationship Id="rId24" Type="http://schemas.openxmlformats.org/officeDocument/2006/relationships/tags" Target="../tags/tag232.xml"/><Relationship Id="rId25" Type="http://schemas.openxmlformats.org/officeDocument/2006/relationships/tags" Target="../tags/tag233.xml"/><Relationship Id="rId26" Type="http://schemas.openxmlformats.org/officeDocument/2006/relationships/tags" Target="../tags/tag234.xml"/><Relationship Id="rId27" Type="http://schemas.openxmlformats.org/officeDocument/2006/relationships/tags" Target="../tags/tag235.xml"/><Relationship Id="rId28" Type="http://schemas.openxmlformats.org/officeDocument/2006/relationships/tags" Target="../tags/tag236.xml"/><Relationship Id="rId29" Type="http://schemas.openxmlformats.org/officeDocument/2006/relationships/tags" Target="../tags/tag237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tags" Target="../tags/tag267.xml"/><Relationship Id="rId14" Type="http://schemas.openxmlformats.org/officeDocument/2006/relationships/tags" Target="../tags/tag268.xml"/><Relationship Id="rId15" Type="http://schemas.openxmlformats.org/officeDocument/2006/relationships/tags" Target="../tags/tag269.xml"/><Relationship Id="rId16" Type="http://schemas.openxmlformats.org/officeDocument/2006/relationships/tags" Target="../tags/tag270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tags" Target="../tags/tag302.xml"/><Relationship Id="rId18" Type="http://schemas.openxmlformats.org/officeDocument/2006/relationships/tags" Target="../tags/tag303.xml"/><Relationship Id="rId19" Type="http://schemas.openxmlformats.org/officeDocument/2006/relationships/tags" Target="../tags/tag304.xml"/><Relationship Id="rId20" Type="http://schemas.openxmlformats.org/officeDocument/2006/relationships/tags" Target="../tags/tag305.xml"/><Relationship Id="rId21" Type="http://schemas.openxmlformats.org/officeDocument/2006/relationships/tags" Target="../tags/tag306.xml"/><Relationship Id="rId22" Type="http://schemas.openxmlformats.org/officeDocument/2006/relationships/tags" Target="../tags/tag307.xml"/><Relationship Id="rId23" Type="http://schemas.openxmlformats.org/officeDocument/2006/relationships/tags" Target="../tags/tag308.xml"/><Relationship Id="rId24" Type="http://schemas.openxmlformats.org/officeDocument/2006/relationships/tags" Target="../tags/tag309.xml"/><Relationship Id="rId25" Type="http://schemas.openxmlformats.org/officeDocument/2006/relationships/tags" Target="../tags/tag310.xml"/><Relationship Id="rId26" Type="http://schemas.openxmlformats.org/officeDocument/2006/relationships/tags" Target="../tags/tag311.xml"/><Relationship Id="rId27" Type="http://schemas.openxmlformats.org/officeDocument/2006/relationships/tags" Target="../tags/tag312.xml"/><Relationship Id="rId28" Type="http://schemas.openxmlformats.org/officeDocument/2006/relationships/tags" Target="../tags/tag313.xml"/><Relationship Id="rId29" Type="http://schemas.openxmlformats.org/officeDocument/2006/relationships/tags" Target="../tags/tag314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物流管理行业工作总结与展望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物流管理行业现状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物流管理行业发展趋势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物流管理行业未来展望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物流管理行业工作总结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物流管理行业未来发展建议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物流管理行业现状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行业规模及增长趋势</a:t>
            </a:r>
            <a:endParaRPr altLang="en-US" lang="zh-CN"/>
          </a:p>
        </p:txBody>
      </p:sp>
      <p:sp>
        <p:nvSpPr>
          <p:cNvPr id="10489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行业规模：全球物流管理市场规模不断扩大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增长趋势：未来几年将保持稳定增长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影响因素：技术进步、电子商务发展等推动行业增长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竞争格局：行业内企业数量众多，竞争激烈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主要企业及竞争格局</a:t>
            </a:r>
            <a:endParaRPr altLang="en-US" lang="zh-CN"/>
          </a:p>
        </p:txBody>
      </p:sp>
      <p:sp>
        <p:nvSpPr>
          <p:cNvPr id="104902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主要企业：顺丰、京东物流、中通快递等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政策法规影响：政策法规对行业发展的影响分析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行业发展趋势：未来发展方向、技术创新等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竞争格局：市场份额分布、企业优势与劣势分析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行业面临的问题与挑战</a:t>
            </a:r>
            <a:endParaRPr altLang="en-US" lang="zh-CN"/>
          </a:p>
        </p:txBody>
      </p:sp>
      <p:sp>
        <p:nvSpPr>
          <p:cNvPr id="104910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物流成本高：运输、仓储等环节费用较高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行业竞争激烈：价格战、服务质量不稳定等问题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信息化程度低：缺乏统一的信息平台和数据共享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物流效率低：运输时间长、货物损耗大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8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物流管理行业发展趋势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智能化与自动化技术应用</a:t>
            </a:r>
            <a:endParaRPr altLang="en-US" lang="zh-CN"/>
          </a:p>
        </p:txBody>
      </p:sp>
      <p:sp>
        <p:nvSpPr>
          <p:cNvPr id="10492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智能化技术应用：介绍人工智能、大数据、物联网等技术在物流管理中的应用，提高物流效率和质量。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自动化技术应用：介绍自动化设备、机器人等在物流管理中的应用，实现自动化操作，提高物流效率。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智能化与自动化技术结合：介绍如何将智能化和自动化技术结合应用，提高物流管理的智能化和自动化水平。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未来发展趋势：介绍智能化和自动化技术在物流管理行业的未来发展趋势，如无人配送、智能仓储等。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绿色物流与可持续发展</a:t>
            </a:r>
            <a:endParaRPr altLang="en-US" lang="zh-CN"/>
          </a:p>
        </p:txBody>
      </p:sp>
      <p:sp>
        <p:nvSpPr>
          <p:cNvPr id="104930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绿色物流在物流管理行业中的应用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绿色物流的概念和意义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可持续发展理念在物流管理行业中的体现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未来绿色物流与可持续发展的趋势和展望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供应链协同与优化</a:t>
            </a:r>
            <a:endParaRPr altLang="en-US" lang="zh-CN"/>
          </a:p>
        </p:txBody>
      </p:sp>
      <p:sp>
        <p:nvSpPr>
          <p:cNvPr id="104935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供应链协同的概念和重要性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供应链协同的未来发展趋势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供应链协同的优化策略和方法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供应链协同的现状和问题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3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物流管理行业未来展望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政策环境与市场机遇</a:t>
            </a:r>
            <a:endParaRPr altLang="en-US" lang="zh-CN"/>
          </a:p>
        </p:txBody>
      </p:sp>
      <p:sp>
        <p:nvSpPr>
          <p:cNvPr id="104949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人才培养：物流管理人才的培养与引进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0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技术创新：物流管理技术的创新与应用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市场机遇：物流行业未来的发展趋势与前景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2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政策环境：国家对物流行业的政策支持与推动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企业创新与转型升级</a:t>
            </a:r>
            <a:endParaRPr altLang="en-US" lang="zh-CN"/>
          </a:p>
        </p:txBody>
      </p:sp>
      <p:sp>
        <p:nvSpPr>
          <p:cNvPr id="104956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数字化、智能化、绿色化发展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物流管理行业未来展望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企业创新与转型升级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供应链协同与优化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人才培养与队伍建设</a:t>
            </a:r>
            <a:endParaRPr altLang="en-US" lang="zh-CN"/>
          </a:p>
        </p:txBody>
      </p:sp>
      <p:sp>
        <p:nvSpPr>
          <p:cNvPr id="104962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培养物流管理人才：加强物流管理专业教育，提高人才培养质量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建设专业队伍：组建专业的物流管理团队，提高行业整体水平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培训与提升：定期开展物流管理培训，提高员工技能水平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激励机制：建立完善的激励机制，吸引更多优秀人才加入物流管理行业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8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物流管理行业工作总结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工作成果与业绩亮点</a:t>
            </a:r>
            <a:endParaRPr altLang="en-US" lang="zh-CN"/>
          </a:p>
        </p:txBody>
      </p:sp>
      <p:sp>
        <p:nvSpPr>
          <p:cNvPr id="104974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降低成本：通过优化物流流程，降低库存和运输成本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市场份额扩大：通过加强市场营销和品牌建设，扩大市场份额和业务规模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客户满意度提升：通过提供优质的物流服务，提高客户满意度和忠诚度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提高效率：通过引入先进的物流管理系统，提高订单处理和配送效率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团队协作与沟通能力提升</a:t>
            </a:r>
            <a:endParaRPr altLang="en-US" lang="zh-CN"/>
          </a:p>
        </p:txBody>
      </p:sp>
      <p:sp>
        <p:nvSpPr>
          <p:cNvPr id="104982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团队协作：共同完成物流任务，提高工作效率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沟通能力：有效沟通，解决物流过程中的问题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团队协作与沟通技巧：提高团队协作和沟通能力的方法和技巧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团队协作与沟通案例：分享成功的团队协作和沟通案例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个人成长与收获体会</a:t>
            </a:r>
            <a:endParaRPr altLang="en-US" lang="zh-CN"/>
          </a:p>
        </p:txBody>
      </p:sp>
      <p:sp>
        <p:nvSpPr>
          <p:cNvPr id="10498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技能提升：掌握物流管理行业的基本技能和知识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团队协作：学会与团队成员有效沟通，共同完成任务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解决问题的能力：面对问题能够迅速找到解决方案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自我管理能力：学会合理安排时间，提高工作效率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94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物流管理行业未来发展建议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加强政策引导与支持力度</a:t>
            </a:r>
            <a:endParaRPr altLang="en-US" lang="zh-CN"/>
          </a:p>
        </p:txBody>
      </p:sp>
      <p:sp>
        <p:nvSpPr>
          <p:cNvPr id="105000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加大对物流行业的政策扶持力度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制定更加完善的物流法规和政策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鼓励企业加大对物流基础设施建设的投入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推动物流行业与互联网、大数据等新兴技术的融合发展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推动企业技术创新和模式创新</a:t>
            </a:r>
            <a:endParaRPr altLang="en-US" lang="zh-CN"/>
          </a:p>
        </p:txBody>
      </p:sp>
      <p:sp>
        <p:nvSpPr>
          <p:cNvPr id="105006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物流管理行业未来发展建议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推动企业技术创新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推动模式创新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培养专业人才和提高从业人员素质</a:t>
            </a:r>
            <a:endParaRPr altLang="en-US" lang="zh-CN"/>
          </a:p>
        </p:txBody>
      </p:sp>
      <p:sp>
        <p:nvSpPr>
          <p:cNvPr id="105010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培养专业人才：加强物流管理专业教育，提高人才培养质量，培养具备物流管理、供应链管理等方面知识和技能的专业人才。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提高从业人员素质：加强从业人员培训，提高物流管理行业从业人员的素质和能力，包括专业技能、沟通能力、团队协作等方面。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建立激励机制：通过建立激励机制，鼓励从业人员不断提升自身素质和能力，提高工作积极性和效率。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加强行业交流：加强物流管理行业内部的交流与合作，分享经验和知识，促进从业人员之间的相互学习和进步。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16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8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4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8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41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7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72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2023-12-17T16:11:42Z</dcterms:created>
  <dcterms:modified xsi:type="dcterms:W3CDTF">2023-12-17T16:11:42Z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e5c05ae6c7064db2ac1956a7bd99242c_21</vt:lpwstr>
  </property>
</Properties>
</file>