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466" r:id="rId1"/>
    <p:sldMasterId id="2147485503" r:id="rId2"/>
  </p:sldMasterIdLst>
  <p:notesMasterIdLst>
    <p:notesMasterId r:id="rId3"/>
  </p:notesMasterIdLst>
  <p:sldIdLst>
    <p:sldId id="1119" r:id="rId4"/>
    <p:sldId id="1124" r:id="rId5"/>
    <p:sldId id="1128" r:id="rId6"/>
    <p:sldId id="1131" r:id="rId7"/>
    <p:sldId id="1137" r:id="rId9"/>
    <p:sldId id="1140" r:id="rId10"/>
    <p:sldId id="1143" r:id="rId11"/>
    <p:sldId id="1146" r:id="rId12"/>
    <p:sldId id="1149" r:id="rId13"/>
    <p:sldId id="1155" r:id="rId15"/>
    <p:sldId id="1158" r:id="rId16"/>
    <p:sldId id="1161" r:id="rId17"/>
    <p:sldId id="1164" r:id="rId18"/>
    <p:sldId id="1167" r:id="rId19"/>
    <p:sldId id="1173" r:id="rId21"/>
    <p:sldId id="1176" r:id="rId22"/>
    <p:sldId id="1179" r:id="rId23"/>
    <p:sldId id="1182" r:id="rId24"/>
    <p:sldId id="1185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67" r:id="rId1"/>
    <p:sldLayoutId id="2147485468" r:id="rId2"/>
    <p:sldLayoutId id="2147485469" r:id="rId3"/>
    <p:sldLayoutId id="2147485470" r:id="rId4"/>
    <p:sldLayoutId id="2147485471" r:id="rId5"/>
    <p:sldLayoutId id="2147485472" r:id="rId6"/>
    <p:sldLayoutId id="2147485473" r:id="rId7"/>
    <p:sldLayoutId id="2147485474" r:id="rId8"/>
    <p:sldLayoutId id="2147485475" r:id="rId9"/>
    <p:sldLayoutId id="2147485476" r:id="rId10"/>
    <p:sldLayoutId id="21474854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04" r:id="rId1"/>
    <p:sldLayoutId id="2147485505" r:id="rId2"/>
    <p:sldLayoutId id="2147485506" r:id="rId3"/>
    <p:sldLayoutId id="2147485507" r:id="rId4"/>
    <p:sldLayoutId id="2147485508" r:id="rId5"/>
    <p:sldLayoutId id="2147485509" r:id="rId6"/>
    <p:sldLayoutId id="2147485510" r:id="rId7"/>
    <p:sldLayoutId id="2147485511" r:id="rId8"/>
    <p:sldLayoutId id="2147485512" r:id="rId9"/>
    <p:sldLayoutId id="2147485513" r:id="rId10"/>
    <p:sldLayoutId id="21474855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0.xml"/><Relationship Id="rId2" Type="http://schemas.openxmlformats.org/officeDocument/2006/relationships/tags" Target="../tags/tag721.xml"/><Relationship Id="rId3" Type="http://schemas.openxmlformats.org/officeDocument/2006/relationships/tags" Target="../tags/tag72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3.xml"/><Relationship Id="rId2" Type="http://schemas.openxmlformats.org/officeDocument/2006/relationships/tags" Target="../tags/tag724.xml"/><Relationship Id="rId3" Type="http://schemas.openxmlformats.org/officeDocument/2006/relationships/tags" Target="../tags/tag72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26.xml"/><Relationship Id="rId2" Type="http://schemas.openxmlformats.org/officeDocument/2006/relationships/tags" Target="../tags/tag727.xml"/><Relationship Id="rId3" Type="http://schemas.openxmlformats.org/officeDocument/2006/relationships/tags" Target="../tags/tag728.xml"/><Relationship Id="rId4" Type="http://schemas.openxmlformats.org/officeDocument/2006/relationships/tags" Target="../tags/tag729.xml"/><Relationship Id="rId5" Type="http://schemas.openxmlformats.org/officeDocument/2006/relationships/tags" Target="../tags/tag730.xml"/><Relationship Id="rId6" Type="http://schemas.openxmlformats.org/officeDocument/2006/relationships/tags" Target="../tags/tag731.xml"/><Relationship Id="rId7" Type="http://schemas.openxmlformats.org/officeDocument/2006/relationships/tags" Target="../tags/tag732.xml"/><Relationship Id="rId8" Type="http://schemas.openxmlformats.org/officeDocument/2006/relationships/tags" Target="../tags/tag73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tags" Target="../tags/tag758.xml"/><Relationship Id="rId14" Type="http://schemas.openxmlformats.org/officeDocument/2006/relationships/tags" Target="../tags/tag759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0.xml"/><Relationship Id="rId2" Type="http://schemas.openxmlformats.org/officeDocument/2006/relationships/tags" Target="../tags/tag761.xml"/><Relationship Id="rId3" Type="http://schemas.openxmlformats.org/officeDocument/2006/relationships/tags" Target="../tags/tag762.xml"/><Relationship Id="rId4" Type="http://schemas.openxmlformats.org/officeDocument/2006/relationships/tags" Target="../tags/tag763.xml"/><Relationship Id="rId5" Type="http://schemas.openxmlformats.org/officeDocument/2006/relationships/tags" Target="../tags/tag764.xml"/><Relationship Id="rId6" Type="http://schemas.openxmlformats.org/officeDocument/2006/relationships/tags" Target="../tags/tag765.xml"/><Relationship Id="rId7" Type="http://schemas.openxmlformats.org/officeDocument/2006/relationships/tags" Target="../tags/tag766.xml"/><Relationship Id="rId8" Type="http://schemas.openxmlformats.org/officeDocument/2006/relationships/tags" Target="../tags/tag767.xml"/><Relationship Id="rId9" Type="http://schemas.openxmlformats.org/officeDocument/2006/relationships/tags" Target="../tags/tag768.xml"/><Relationship Id="rId10" Type="http://schemas.openxmlformats.org/officeDocument/2006/relationships/tags" Target="../tags/tag769.xml"/><Relationship Id="rId11" Type="http://schemas.openxmlformats.org/officeDocument/2006/relationships/tags" Target="../tags/tag770.xml"/><Relationship Id="rId12" Type="http://schemas.openxmlformats.org/officeDocument/2006/relationships/tags" Target="../tags/tag77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2.xml"/><Relationship Id="rId2" Type="http://schemas.openxmlformats.org/officeDocument/2006/relationships/tags" Target="../tags/tag773.xml"/><Relationship Id="rId3" Type="http://schemas.openxmlformats.org/officeDocument/2006/relationships/tags" Target="../tags/tag77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75.xml"/><Relationship Id="rId2" Type="http://schemas.openxmlformats.org/officeDocument/2006/relationships/tags" Target="../tags/tag776.xml"/><Relationship Id="rId3" Type="http://schemas.openxmlformats.org/officeDocument/2006/relationships/tags" Target="../tags/tag777.xml"/><Relationship Id="rId4" Type="http://schemas.openxmlformats.org/officeDocument/2006/relationships/tags" Target="../tags/tag778.xml"/><Relationship Id="rId5" Type="http://schemas.openxmlformats.org/officeDocument/2006/relationships/tags" Target="../tags/tag779.xml"/><Relationship Id="rId6" Type="http://schemas.openxmlformats.org/officeDocument/2006/relationships/tags" Target="../tags/tag780.xml"/><Relationship Id="rId7" Type="http://schemas.openxmlformats.org/officeDocument/2006/relationships/tags" Target="../tags/tag781.xml"/><Relationship Id="rId8" Type="http://schemas.openxmlformats.org/officeDocument/2006/relationships/tags" Target="../tags/tag78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83.xml"/><Relationship Id="rId2" Type="http://schemas.openxmlformats.org/officeDocument/2006/relationships/tags" Target="../tags/tag784.xml"/><Relationship Id="rId3" Type="http://schemas.openxmlformats.org/officeDocument/2006/relationships/tags" Target="../tags/tag785.xml"/><Relationship Id="rId4" Type="http://schemas.openxmlformats.org/officeDocument/2006/relationships/tags" Target="../tags/tag786.xml"/><Relationship Id="rId5" Type="http://schemas.openxmlformats.org/officeDocument/2006/relationships/tags" Target="../tags/tag787.xml"/><Relationship Id="rId6" Type="http://schemas.openxmlformats.org/officeDocument/2006/relationships/tags" Target="../tags/tag788.xml"/><Relationship Id="rId7" Type="http://schemas.openxmlformats.org/officeDocument/2006/relationships/tags" Target="../tags/tag789.xml"/><Relationship Id="rId8" Type="http://schemas.openxmlformats.org/officeDocument/2006/relationships/tags" Target="../tags/tag790.xml"/><Relationship Id="rId9" Type="http://schemas.openxmlformats.org/officeDocument/2006/relationships/tags" Target="../tags/tag791.xml"/><Relationship Id="rId10" Type="http://schemas.openxmlformats.org/officeDocument/2006/relationships/tags" Target="../tags/tag792.xml"/><Relationship Id="rId11" Type="http://schemas.openxmlformats.org/officeDocument/2006/relationships/tags" Target="../tags/tag793.xml"/><Relationship Id="rId12" Type="http://schemas.openxmlformats.org/officeDocument/2006/relationships/tags" Target="../tags/tag79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95.xml"/><Relationship Id="rId2" Type="http://schemas.openxmlformats.org/officeDocument/2006/relationships/tags" Target="../tags/tag796.xml"/><Relationship Id="rId3" Type="http://schemas.openxmlformats.org/officeDocument/2006/relationships/tags" Target="../tags/tag797.xml"/><Relationship Id="rId4" Type="http://schemas.openxmlformats.org/officeDocument/2006/relationships/tags" Target="../tags/tag798.xml"/><Relationship Id="rId5" Type="http://schemas.openxmlformats.org/officeDocument/2006/relationships/tags" Target="../tags/tag799.xml"/><Relationship Id="rId6" Type="http://schemas.openxmlformats.org/officeDocument/2006/relationships/tags" Target="../tags/tag800.xml"/><Relationship Id="rId7" Type="http://schemas.openxmlformats.org/officeDocument/2006/relationships/tags" Target="../tags/tag801.xml"/><Relationship Id="rId8" Type="http://schemas.openxmlformats.org/officeDocument/2006/relationships/tags" Target="../tags/tag802.xml"/><Relationship Id="rId9" Type="http://schemas.openxmlformats.org/officeDocument/2006/relationships/tags" Target="../tags/tag803.xml"/><Relationship Id="rId10" Type="http://schemas.openxmlformats.org/officeDocument/2006/relationships/tags" Target="../tags/tag804.xml"/><Relationship Id="rId11" Type="http://schemas.openxmlformats.org/officeDocument/2006/relationships/tags" Target="../tags/tag805.xml"/><Relationship Id="rId12" Type="http://schemas.openxmlformats.org/officeDocument/2006/relationships/tags" Target="../tags/tag806.xml"/><Relationship Id="rId13" Type="http://schemas.openxmlformats.org/officeDocument/2006/relationships/tags" Target="../tags/tag807.xml"/><Relationship Id="rId14" Type="http://schemas.openxmlformats.org/officeDocument/2006/relationships/tags" Target="../tags/tag808.xml"/><Relationship Id="rId15" Type="http://schemas.openxmlformats.org/officeDocument/2006/relationships/tags" Target="../tags/tag809.xml"/><Relationship Id="rId16" Type="http://schemas.openxmlformats.org/officeDocument/2006/relationships/tags" Target="../tags/tag810.xml"/><Relationship Id="rId17" Type="http://schemas.openxmlformats.org/officeDocument/2006/relationships/tags" Target="../tags/tag811.xml"/><Relationship Id="rId18" Type="http://schemas.openxmlformats.org/officeDocument/2006/relationships/tags" Target="../tags/tag812.xml"/><Relationship Id="rId19" Type="http://schemas.openxmlformats.org/officeDocument/2006/relationships/tags" Target="../tags/tag813.xml"/><Relationship Id="rId20" Type="http://schemas.openxmlformats.org/officeDocument/2006/relationships/tags" Target="../tags/tag81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5.xml"/><Relationship Id="rId2" Type="http://schemas.openxmlformats.org/officeDocument/2006/relationships/tags" Target="../tags/tag816.xml"/><Relationship Id="rId3" Type="http://schemas.openxmlformats.org/officeDocument/2006/relationships/tags" Target="../tags/tag817.xml"/><Relationship Id="rId4" Type="http://schemas.openxmlformats.org/officeDocument/2006/relationships/tags" Target="../tags/tag818.xml"/><Relationship Id="rId5" Type="http://schemas.openxmlformats.org/officeDocument/2006/relationships/tags" Target="../tags/tag819.xml"/><Relationship Id="rId6" Type="http://schemas.openxmlformats.org/officeDocument/2006/relationships/tags" Target="../tags/tag820.xml"/><Relationship Id="rId7" Type="http://schemas.openxmlformats.org/officeDocument/2006/relationships/tags" Target="../tags/tag821.xml"/><Relationship Id="rId8" Type="http://schemas.openxmlformats.org/officeDocument/2006/relationships/tags" Target="../tags/tag822.xml"/><Relationship Id="rId9" Type="http://schemas.openxmlformats.org/officeDocument/2006/relationships/tags" Target="../tags/tag823.xml"/><Relationship Id="rId10" Type="http://schemas.openxmlformats.org/officeDocument/2006/relationships/tags" Target="../tags/tag824.xml"/><Relationship Id="rId11" Type="http://schemas.openxmlformats.org/officeDocument/2006/relationships/tags" Target="../tags/tag825.xml"/><Relationship Id="rId12" Type="http://schemas.openxmlformats.org/officeDocument/2006/relationships/tags" Target="../tags/tag826.xml"/><Relationship Id="rId13" Type="http://schemas.openxmlformats.org/officeDocument/2006/relationships/tags" Target="../tags/tag827.xml"/><Relationship Id="rId14" Type="http://schemas.openxmlformats.org/officeDocument/2006/relationships/tags" Target="../tags/tag828.xml"/><Relationship Id="rId15" Type="http://schemas.openxmlformats.org/officeDocument/2006/relationships/tags" Target="../tags/tag829.xml"/><Relationship Id="rId16" Type="http://schemas.openxmlformats.org/officeDocument/2006/relationships/tags" Target="../tags/tag830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1.xml"/><Relationship Id="rId2" Type="http://schemas.openxmlformats.org/officeDocument/2006/relationships/tags" Target="../tags/tag832.xml"/><Relationship Id="rId3" Type="http://schemas.openxmlformats.org/officeDocument/2006/relationships/tags" Target="../tags/tag83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34.xml"/><Relationship Id="rId2" Type="http://schemas.openxmlformats.org/officeDocument/2006/relationships/tags" Target="../tags/tag835.xml"/><Relationship Id="rId3" Type="http://schemas.openxmlformats.org/officeDocument/2006/relationships/tags" Target="../tags/tag836.xml"/><Relationship Id="rId4" Type="http://schemas.openxmlformats.org/officeDocument/2006/relationships/tags" Target="../tags/tag837.xml"/><Relationship Id="rId5" Type="http://schemas.openxmlformats.org/officeDocument/2006/relationships/tags" Target="../tags/tag838.xml"/><Relationship Id="rId6" Type="http://schemas.openxmlformats.org/officeDocument/2006/relationships/tags" Target="../tags/tag839.xml"/><Relationship Id="rId7" Type="http://schemas.openxmlformats.org/officeDocument/2006/relationships/tags" Target="../tags/tag840.xml"/><Relationship Id="rId8" Type="http://schemas.openxmlformats.org/officeDocument/2006/relationships/tags" Target="../tags/tag841.xml"/><Relationship Id="rId9" Type="http://schemas.openxmlformats.org/officeDocument/2006/relationships/tags" Target="../tags/tag842.xml"/><Relationship Id="rId10" Type="http://schemas.openxmlformats.org/officeDocument/2006/relationships/tags" Target="../tags/tag843.xml"/><Relationship Id="rId11" Type="http://schemas.openxmlformats.org/officeDocument/2006/relationships/tags" Target="../tags/tag844.xml"/><Relationship Id="rId12" Type="http://schemas.openxmlformats.org/officeDocument/2006/relationships/tags" Target="../tags/tag84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tags" Target="../tags/tag849.xml"/><Relationship Id="rId5" Type="http://schemas.openxmlformats.org/officeDocument/2006/relationships/tags" Target="../tags/tag850.xml"/><Relationship Id="rId6" Type="http://schemas.openxmlformats.org/officeDocument/2006/relationships/tags" Target="../tags/tag851.xml"/><Relationship Id="rId7" Type="http://schemas.openxmlformats.org/officeDocument/2006/relationships/tags" Target="../tags/tag852.xml"/><Relationship Id="rId8" Type="http://schemas.openxmlformats.org/officeDocument/2006/relationships/tags" Target="../tags/tag853.xml"/><Relationship Id="rId9" Type="http://schemas.openxmlformats.org/officeDocument/2006/relationships/tags" Target="../tags/tag854.xml"/><Relationship Id="rId10" Type="http://schemas.openxmlformats.org/officeDocument/2006/relationships/tags" Target="../tags/tag855.xml"/><Relationship Id="rId11" Type="http://schemas.openxmlformats.org/officeDocument/2006/relationships/tags" Target="../tags/tag856.xml"/><Relationship Id="rId12" Type="http://schemas.openxmlformats.org/officeDocument/2006/relationships/tags" Target="../tags/tag85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58.xml"/><Relationship Id="rId2" Type="http://schemas.openxmlformats.org/officeDocument/2006/relationships/tags" Target="../tags/tag859.xml"/><Relationship Id="rId3" Type="http://schemas.openxmlformats.org/officeDocument/2006/relationships/tags" Target="../tags/tag860.xml"/><Relationship Id="rId4" Type="http://schemas.openxmlformats.org/officeDocument/2006/relationships/tags" Target="../tags/tag861.xml"/><Relationship Id="rId5" Type="http://schemas.openxmlformats.org/officeDocument/2006/relationships/tags" Target="../tags/tag862.xml"/><Relationship Id="rId6" Type="http://schemas.openxmlformats.org/officeDocument/2006/relationships/tags" Target="../tags/tag863.xml"/><Relationship Id="rId7" Type="http://schemas.openxmlformats.org/officeDocument/2006/relationships/tags" Target="../tags/tag864.xml"/><Relationship Id="rId8" Type="http://schemas.openxmlformats.org/officeDocument/2006/relationships/tags" Target="../tags/tag865.xml"/><Relationship Id="rId9" Type="http://schemas.openxmlformats.org/officeDocument/2006/relationships/tags" Target="../tags/tag866.xml"/><Relationship Id="rId10" Type="http://schemas.openxmlformats.org/officeDocument/2006/relationships/tags" Target="../tags/tag867.xml"/><Relationship Id="rId11" Type="http://schemas.openxmlformats.org/officeDocument/2006/relationships/tags" Target="../tags/tag868.xml"/><Relationship Id="rId12" Type="http://schemas.openxmlformats.org/officeDocument/2006/relationships/tags" Target="../tags/tag86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0.xml"/><Relationship Id="rId2" Type="http://schemas.openxmlformats.org/officeDocument/2006/relationships/tags" Target="../tags/tag871.xml"/><Relationship Id="rId3" Type="http://schemas.openxmlformats.org/officeDocument/2006/relationships/tags" Target="../tags/tag872.xml"/><Relationship Id="rId4" Type="http://schemas.openxmlformats.org/officeDocument/2006/relationships/tags" Target="../tags/tag873.xml"/><Relationship Id="rId5" Type="http://schemas.openxmlformats.org/officeDocument/2006/relationships/tags" Target="../tags/tag874.xml"/><Relationship Id="rId6" Type="http://schemas.openxmlformats.org/officeDocument/2006/relationships/tags" Target="../tags/tag875.xml"/><Relationship Id="rId7" Type="http://schemas.openxmlformats.org/officeDocument/2006/relationships/tags" Target="../tags/tag876.xml"/><Relationship Id="rId8" Type="http://schemas.openxmlformats.org/officeDocument/2006/relationships/tags" Target="../tags/tag877.xml"/><Relationship Id="rId9" Type="http://schemas.openxmlformats.org/officeDocument/2006/relationships/tags" Target="../tags/tag878.xml"/><Relationship Id="rId10" Type="http://schemas.openxmlformats.org/officeDocument/2006/relationships/tags" Target="../tags/tag879.xml"/><Relationship Id="rId11" Type="http://schemas.openxmlformats.org/officeDocument/2006/relationships/tags" Target="../tags/tag880.xml"/><Relationship Id="rId12" Type="http://schemas.openxmlformats.org/officeDocument/2006/relationships/tags" Target="../tags/tag88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2.xml"/><Relationship Id="rId2" Type="http://schemas.openxmlformats.org/officeDocument/2006/relationships/tags" Target="../tags/tag883.xml"/><Relationship Id="rId3" Type="http://schemas.openxmlformats.org/officeDocument/2006/relationships/tags" Target="../tags/tag88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配送行业的成就与展望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575550" y="255587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配送行业的成就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标题"/>
          <p:cNvSpPr txBox="1"/>
          <p:nvPr>
            <p:custDataLst>
              <p:tags r:id="rId4"/>
            </p:custDataLst>
          </p:nvPr>
        </p:nvSpPr>
        <p:spPr>
          <a:xfrm>
            <a:off x="7575550" y="390461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配送行业的发展趋势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6" name="标题"/>
          <p:cNvSpPr txBox="1"/>
          <p:nvPr>
            <p:custDataLst>
              <p:tags r:id="rId5"/>
            </p:custDataLst>
          </p:nvPr>
        </p:nvSpPr>
        <p:spPr>
          <a:xfrm>
            <a:off x="7429500" y="525399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配送行业的未来展望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8" name="标题"/>
          <p:cNvSpPr txBox="1"/>
          <p:nvPr>
            <p:custDataLst>
              <p:tags r:id="rId6"/>
            </p:custDataLst>
          </p:nvPr>
        </p:nvSpPr>
        <p:spPr>
          <a:xfrm>
            <a:off x="7429500" y="131381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椭圆 239"/>
          <p:cNvSpPr/>
          <p:nvPr>
            <p:custDataLst>
              <p:tags r:id="rId7"/>
            </p:custDataLst>
          </p:nvPr>
        </p:nvSpPr>
        <p:spPr>
          <a:xfrm>
            <a:off x="6162040" y="1036320"/>
            <a:ext cx="1035050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2" name="椭圆 70"/>
          <p:cNvSpPr/>
          <p:nvPr>
            <p:custDataLst>
              <p:tags r:id="rId8"/>
            </p:custDataLst>
          </p:nvPr>
        </p:nvSpPr>
        <p:spPr>
          <a:xfrm>
            <a:off x="6271895" y="1149985"/>
            <a:ext cx="808355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序号"/>
          <p:cNvSpPr txBox="1"/>
          <p:nvPr>
            <p:custDataLst>
              <p:tags r:id="rId9"/>
            </p:custDataLst>
          </p:nvPr>
        </p:nvSpPr>
        <p:spPr>
          <a:xfrm>
            <a:off x="6214110" y="1292860"/>
            <a:ext cx="929005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6" name="椭圆 47"/>
          <p:cNvSpPr/>
          <p:nvPr>
            <p:custDataLst>
              <p:tags r:id="rId10"/>
            </p:custDataLst>
          </p:nvPr>
        </p:nvSpPr>
        <p:spPr>
          <a:xfrm>
            <a:off x="6368415" y="2277745"/>
            <a:ext cx="1035050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8" name="椭圆 54"/>
          <p:cNvSpPr/>
          <p:nvPr>
            <p:custDataLst>
              <p:tags r:id="rId11"/>
            </p:custDataLst>
          </p:nvPr>
        </p:nvSpPr>
        <p:spPr>
          <a:xfrm>
            <a:off x="6478270" y="2391410"/>
            <a:ext cx="808355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0" name="序号"/>
          <p:cNvSpPr txBox="1"/>
          <p:nvPr>
            <p:custDataLst>
              <p:tags r:id="rId12"/>
            </p:custDataLst>
          </p:nvPr>
        </p:nvSpPr>
        <p:spPr>
          <a:xfrm>
            <a:off x="6406515" y="2540635"/>
            <a:ext cx="929005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2" name="椭圆 145"/>
          <p:cNvSpPr/>
          <p:nvPr>
            <p:custDataLst>
              <p:tags r:id="rId13"/>
            </p:custDataLst>
          </p:nvPr>
        </p:nvSpPr>
        <p:spPr>
          <a:xfrm>
            <a:off x="6395085" y="3627120"/>
            <a:ext cx="1035050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椭圆 146"/>
          <p:cNvSpPr/>
          <p:nvPr>
            <p:custDataLst>
              <p:tags r:id="rId14"/>
            </p:custDataLst>
          </p:nvPr>
        </p:nvSpPr>
        <p:spPr>
          <a:xfrm>
            <a:off x="6504940" y="3740785"/>
            <a:ext cx="808355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6" name="序号"/>
          <p:cNvSpPr txBox="1"/>
          <p:nvPr>
            <p:custDataLst>
              <p:tags r:id="rId15"/>
            </p:custDataLst>
          </p:nvPr>
        </p:nvSpPr>
        <p:spPr>
          <a:xfrm>
            <a:off x="6421755" y="3891280"/>
            <a:ext cx="929005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74"/>
          <p:cNvSpPr/>
          <p:nvPr>
            <p:custDataLst>
              <p:tags r:id="rId16"/>
            </p:custDataLst>
          </p:nvPr>
        </p:nvSpPr>
        <p:spPr>
          <a:xfrm>
            <a:off x="6152515" y="4975860"/>
            <a:ext cx="1035050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22"/>
          <p:cNvSpPr/>
          <p:nvPr>
            <p:custDataLst>
              <p:tags r:id="rId17"/>
            </p:custDataLst>
          </p:nvPr>
        </p:nvSpPr>
        <p:spPr>
          <a:xfrm>
            <a:off x="6262370" y="5089525"/>
            <a:ext cx="808355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198870" y="5238750"/>
            <a:ext cx="929005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配送行业的成就</a:t>
            </a:r>
            <a:endParaRPr altLang="en-US" lang="zh-CN"/>
          </a:p>
        </p:txBody>
      </p:sp>
      <p:sp>
        <p:nvSpPr>
          <p:cNvPr id="105099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配送行业的概述</a:t>
            </a:r>
            <a:endParaRPr altLang="en-US" lang="zh-CN"/>
          </a:p>
        </p:txBody>
      </p:sp>
      <p:sp>
        <p:nvSpPr>
          <p:cNvPr id="10517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配送行业的发展历程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配送行业的定义与分类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配送行业的市场规模与增长趋势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配送行业在国民经济中的地位与作用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配送行业的发展历程</a:t>
            </a:r>
            <a:endParaRPr altLang="en-US" lang="zh-CN"/>
          </a:p>
        </p:txBody>
      </p:sp>
      <p:sp>
        <p:nvSpPr>
          <p:cNvPr id="1052038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0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2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配送行业的起源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2044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6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8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配送行业的初步发展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2050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2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4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配送行业的成熟发展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2056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8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60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配送行业的未来展望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配送行业的现状</a:t>
            </a:r>
            <a:endParaRPr altLang="en-US" lang="zh-CN"/>
          </a:p>
        </p:txBody>
      </p:sp>
      <p:sp>
        <p:nvSpPr>
          <p:cNvPr id="105234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5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5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5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5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配送行业成为经济增长的重要推动力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235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6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6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配送服务质量和效率不断提升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6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6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配送网络覆盖范围广泛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237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7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7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配送行业规模不断扩大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配送行业的成就</a:t>
            </a:r>
            <a:endParaRPr altLang="en-US" lang="zh-CN"/>
          </a:p>
        </p:txBody>
      </p:sp>
      <p:sp>
        <p:nvSpPr>
          <p:cNvPr id="10526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6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6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配送成本降低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6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配送服务多样化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6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配送网络覆盖范围扩大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6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配送效率提升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配送行业的发展趋势</a:t>
            </a:r>
            <a:endParaRPr altLang="en-US" lang="zh-CN"/>
          </a:p>
        </p:txBody>
      </p:sp>
      <p:sp>
        <p:nvSpPr>
          <p:cNvPr id="105297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配送行业的发展趋势</a:t>
            </a:r>
            <a:endParaRPr altLang="en-US" lang="zh-CN"/>
          </a:p>
        </p:txBody>
      </p:sp>
      <p:sp>
        <p:nvSpPr>
          <p:cNvPr id="10537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绿色化：推广环保包装，减少对环境的影响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智能化：通过大数据、人工智能等技术提高配送效率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无人化：应用无人机、无人车等新技术，实现无人配送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多元化：拓展配送领域，如生鲜、药品等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配送行业的发展前景</a:t>
            </a:r>
            <a:endParaRPr altLang="en-US" lang="zh-CN"/>
          </a:p>
        </p:txBody>
      </p:sp>
      <p:sp>
        <p:nvSpPr>
          <p:cNvPr id="10540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个性化服务：消费者对个性化服务的需求增加，配送行业将提供更多定制化的服务，满足消费者多样化的需求。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跨界合作：配送行业将与其他行业进行更多的跨界合作，如与电商、物流、金融等行业的合作，提供更全面的服务。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智能化和自动化：配送行业将更加依赖人工智能、机器人等技术，提高配送效率和准确性。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绿色环保：随着环保意识的提高，配送行业将更加注重环保和可持续发展，推广绿色包装和低碳交通方式。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配送行业的发展机遇</a:t>
            </a:r>
            <a:endParaRPr altLang="en-US" lang="zh-CN"/>
          </a:p>
        </p:txBody>
      </p:sp>
      <p:sp>
        <p:nvSpPr>
          <p:cNvPr id="10543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电子商务的快速发展为配送行业提供了广阔的市场空间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绿色环保理念推动了配送行业的可持续发展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3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多元化、个性化需求的增长为配送行业提供了更多的创新机会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智能化、自动化技术的广泛应用提高了配送效率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配送行业的发展挑战</a:t>
            </a:r>
            <a:endParaRPr altLang="en-US" lang="zh-CN"/>
          </a:p>
        </p:txBody>
      </p:sp>
      <p:sp>
        <p:nvSpPr>
          <p:cNvPr id="10546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环保政策限制：随着环保意识的提高，政府对配送行业的环保要求也越来越高，企业需要采取环保措施以符合政策要求。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人力成本上升：随着人口老龄化和劳动力短缺，配送行业的人力成本不断上升，给企业发展带来压力。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市场竞争激烈：随着电商的快速发展，配送行业市场竞争日益激烈，企业需要不断提高服务质量和效率以保持竞争优势。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技术创新不足：虽然配送行业在技术方面取得了一些进展，但与国际先进水平相比，仍存在一定差距，需要加强技术创新和研发。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配送行业的未来展望</a:t>
            </a:r>
            <a:endParaRPr altLang="en-US" lang="zh-CN"/>
          </a:p>
        </p:txBody>
      </p:sp>
      <p:sp>
        <p:nvSpPr>
          <p:cNvPr id="105496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配送行业的未来展望</a:t>
            </a:r>
            <a:endParaRPr altLang="en-US" lang="zh-CN"/>
          </a:p>
        </p:txBody>
      </p:sp>
      <p:sp>
        <p:nvSpPr>
          <p:cNvPr id="10557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71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1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智能化配送：利用人工智能、大数据等技术提高配送效率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71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1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绿色环保：推广环保包装，减少对环境的影响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72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多元化服务：提供个性化、定制化服务，满足消费者多样化需求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2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72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3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国际化发展：加强国际合作，推动全球配送网络建设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配送行业的未来发展趋势</a:t>
            </a:r>
            <a:endParaRPr altLang="en-US" lang="zh-CN"/>
          </a:p>
        </p:txBody>
      </p:sp>
      <p:sp>
        <p:nvSpPr>
          <p:cNvPr id="105601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2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2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智能化：利用人工智能、大数据等技术提升配送效率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02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2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2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绿色化：推广环保包装，减少对环境的影响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03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3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3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无人化：应用无人机、无人车等设备进行配送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03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3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4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多元化：拓展配送领域，如生鲜、药品等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配送行业的未来发展前景</a:t>
            </a:r>
            <a:endParaRPr altLang="en-US" lang="zh-CN"/>
          </a:p>
        </p:txBody>
      </p:sp>
      <p:sp>
        <p:nvSpPr>
          <p:cNvPr id="10563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3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3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个性化与定制化：消费者对个性化需求的提高，将推动配送行业向更加个性化和定制化的方向发展，满足消费者的特殊需求。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3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跨界合作与创新：配送行业将与其他行业进行跨界合作，探索新的商业模式和创新服务，为消费者提供更加便捷、高效的服务体验。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3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智能化与自动化：配送行业将更加依赖人工智能、机器人等技术，实现智能化和自动化配送，提高效率和准确性。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3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绿色环保：随着环保意识的提高，配送行业将更加注重环保和可持续发展，采用绿色包装和清洁能源车辆，减少对环境的影响。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配送行业的未来发展机遇</a:t>
            </a:r>
            <a:endParaRPr altLang="en-US" lang="zh-CN"/>
          </a:p>
        </p:txBody>
      </p:sp>
      <p:sp>
        <p:nvSpPr>
          <p:cNvPr id="10566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智能化与自动化：利用先进技术提高配送效率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绿色环保：推动可持续发展，减少对环境的影响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个性化与定制化：满足消费者多样化需求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6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跨界合作与创新：与其他行业合作，拓展业务范围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4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694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4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4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4*l_h_a*1_2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4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4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4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4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4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4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4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4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SLIDE_ID" val="custom20230896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2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7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88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884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2023-12-17T08:54:32Z</dcterms:created>
  <dcterms:modified xsi:type="dcterms:W3CDTF">2023-12-17T08:54:32Z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69779b6ee8b744558fde2b221cf32836_21</vt:lpwstr>
  </property>
</Properties>
</file>