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3648" r:id="rId1"/>
    <p:sldMasterId id="2147483685" r:id="rId2"/>
  </p:sldMasterIdLst>
  <p:notesMasterIdLst>
    <p:notesMasterId r:id="rId3"/>
  </p:notesMasterIdLst>
  <p:sldIdLst>
    <p:sldId id="263" r:id="rId4"/>
    <p:sldId id="268" r:id="rId5"/>
    <p:sldId id="272" r:id="rId6"/>
    <p:sldId id="275" r:id="rId7"/>
    <p:sldId id="278" r:id="rId8"/>
    <p:sldId id="281" r:id="rId9"/>
    <p:sldId id="284" r:id="rId10"/>
    <p:sldId id="287" r:id="rId11"/>
    <p:sldId id="290" r:id="rId12"/>
    <p:sldId id="293" r:id="rId13"/>
    <p:sldId id="296" r:id="rId14"/>
    <p:sldId id="299" r:id="rId15"/>
    <p:sldId id="302" r:id="rId16"/>
    <p:sldId id="305" r:id="rId17"/>
    <p:sldId id="308" r:id="rId18"/>
    <p:sldId id="311" r:id="rId19"/>
    <p:sldId id="314" r:id="rId20"/>
    <p:sldId id="317" r:id="rId21"/>
    <p:sldId id="320" r:id="rId22"/>
    <p:sldId id="323" r:id="rId23"/>
    <p:sldId id="326" r:id="rId24"/>
    <p:sldId id="329" r:id="rId25"/>
    <p:sldId id="332" r:id="rId26"/>
    <p:sldId id="335" r:id="rId27"/>
    <p:sldId id="338" r:id="rId28"/>
    <p:sldId id="341" r:id="rId29"/>
    <p:sldId id="344" r:id="rId30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tableStyles" Target="tableStyles.xml"/><Relationship Id="rId32" Type="http://schemas.openxmlformats.org/officeDocument/2006/relationships/presProps" Target="presProps.xml"/><Relationship Id="rId33" Type="http://schemas.openxmlformats.org/officeDocument/2006/relationships/viewProps" Target="viewProps.xml"/><Relationship Id="rId34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5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9.xml"/><Relationship Id="rId2" Type="http://schemas.openxmlformats.org/officeDocument/2006/relationships/image" Target="../media/image2.png"/><Relationship Id="rId3" Type="http://schemas.openxmlformats.org/officeDocument/2006/relationships/tags" Target="../tags/tag10.xml"/><Relationship Id="rId4" Type="http://schemas.openxmlformats.org/officeDocument/2006/relationships/tags" Target="../tags/tag11.xml"/><Relationship Id="rId5" Type="http://schemas.openxmlformats.org/officeDocument/2006/relationships/tags" Target="../tags/tag12.xml"/><Relationship Id="rId6" Type="http://schemas.openxmlformats.org/officeDocument/2006/relationships/tags" Target="../tags/tag13.xml"/><Relationship Id="rId7" Type="http://schemas.openxmlformats.org/officeDocument/2006/relationships/tags" Target="../tags/tag14.xml"/><Relationship Id="rId8" Type="http://schemas.openxmlformats.org/officeDocument/2006/relationships/tags" Target="../tags/tag15.xml"/><Relationship Id="rId9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6.xml"/><Relationship Id="rId2" Type="http://schemas.openxmlformats.org/officeDocument/2006/relationships/image" Target="../media/image3.png"/><Relationship Id="rId3" Type="http://schemas.openxmlformats.org/officeDocument/2006/relationships/tags" Target="../tags/tag17.xml"/><Relationship Id="rId4" Type="http://schemas.openxmlformats.org/officeDocument/2006/relationships/tags" Target="../tags/tag18.xml"/><Relationship Id="rId5" Type="http://schemas.openxmlformats.org/officeDocument/2006/relationships/tags" Target="../tags/tag19.xml"/><Relationship Id="rId6" Type="http://schemas.openxmlformats.org/officeDocument/2006/relationships/tags" Target="../tags/tag20.xml"/><Relationship Id="rId7" Type="http://schemas.openxmlformats.org/officeDocument/2006/relationships/tags" Target="../tags/tag21.xml"/><Relationship Id="rId8" Type="http://schemas.openxmlformats.org/officeDocument/2006/relationships/image" Target="../media/image4.png"/><Relationship Id="rId9" Type="http://schemas.openxmlformats.org/officeDocument/2006/relationships/tags" Target="../tags/tag22.xml"/><Relationship Id="rId10" Type="http://schemas.openxmlformats.org/officeDocument/2006/relationships/tags" Target="../tags/tag23.xml"/><Relationship Id="rId11" Type="http://schemas.openxmlformats.org/officeDocument/2006/relationships/tags" Target="../tags/tag24.xml"/><Relationship Id="rId12" Type="http://schemas.openxmlformats.org/officeDocument/2006/relationships/tags" Target="../tags/tag25.xml"/><Relationship Id="rId13" Type="http://schemas.openxmlformats.org/officeDocument/2006/relationships/tags" Target="../tags/tag26.xml"/><Relationship Id="rId14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7.xml"/><Relationship Id="rId2" Type="http://schemas.openxmlformats.org/officeDocument/2006/relationships/image" Target="../media/image1.png"/><Relationship Id="rId3" Type="http://schemas.openxmlformats.org/officeDocument/2006/relationships/tags" Target="../tags/tag28.xml"/><Relationship Id="rId4" Type="http://schemas.openxmlformats.org/officeDocument/2006/relationships/image" Target="../media/image5.png"/><Relationship Id="rId5" Type="http://schemas.openxmlformats.org/officeDocument/2006/relationships/tags" Target="../tags/tag29.xml"/><Relationship Id="rId6" Type="http://schemas.openxmlformats.org/officeDocument/2006/relationships/tags" Target="../tags/tag30.xml"/><Relationship Id="rId7" Type="http://schemas.openxmlformats.org/officeDocument/2006/relationships/tags" Target="../tags/tag31.xml"/><Relationship Id="rId8" Type="http://schemas.openxmlformats.org/officeDocument/2006/relationships/tags" Target="../tags/tag32.xml"/><Relationship Id="rId9" Type="http://schemas.openxmlformats.org/officeDocument/2006/relationships/tags" Target="../tags/tag33.xml"/><Relationship Id="rId10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4.xml"/><Relationship Id="rId2" Type="http://schemas.openxmlformats.org/officeDocument/2006/relationships/image" Target="../media/image2.png"/><Relationship Id="rId3" Type="http://schemas.openxmlformats.org/officeDocument/2006/relationships/tags" Target="../tags/tag35.xml"/><Relationship Id="rId4" Type="http://schemas.openxmlformats.org/officeDocument/2006/relationships/tags" Target="../tags/tag36.xml"/><Relationship Id="rId5" Type="http://schemas.openxmlformats.org/officeDocument/2006/relationships/tags" Target="../tags/tag37.xml"/><Relationship Id="rId6" Type="http://schemas.openxmlformats.org/officeDocument/2006/relationships/tags" Target="../tags/tag38.xml"/><Relationship Id="rId7" Type="http://schemas.openxmlformats.org/officeDocument/2006/relationships/tags" Target="../tags/tag39.xml"/><Relationship Id="rId8" Type="http://schemas.openxmlformats.org/officeDocument/2006/relationships/tags" Target="../tags/tag40.xml"/><Relationship Id="rId9" Type="http://schemas.openxmlformats.org/officeDocument/2006/relationships/tags" Target="../tags/tag41.xml"/><Relationship Id="rId10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2.xml"/><Relationship Id="rId2" Type="http://schemas.openxmlformats.org/officeDocument/2006/relationships/image" Target="../media/image2.png"/><Relationship Id="rId3" Type="http://schemas.openxmlformats.org/officeDocument/2006/relationships/tags" Target="../tags/tag43.xml"/><Relationship Id="rId4" Type="http://schemas.openxmlformats.org/officeDocument/2006/relationships/tags" Target="../tags/tag44.xml"/><Relationship Id="rId5" Type="http://schemas.openxmlformats.org/officeDocument/2006/relationships/tags" Target="../tags/tag45.xml"/><Relationship Id="rId6" Type="http://schemas.openxmlformats.org/officeDocument/2006/relationships/tags" Target="../tags/tag46.xml"/><Relationship Id="rId7" Type="http://schemas.openxmlformats.org/officeDocument/2006/relationships/tags" Target="../tags/tag47.xml"/><Relationship Id="rId8" Type="http://schemas.openxmlformats.org/officeDocument/2006/relationships/tags" Target="../tags/tag48.xml"/><Relationship Id="rId9" Type="http://schemas.openxmlformats.org/officeDocument/2006/relationships/tags" Target="../tags/tag49.xml"/><Relationship Id="rId10" Type="http://schemas.openxmlformats.org/officeDocument/2006/relationships/tags" Target="../tags/tag50.xml"/><Relationship Id="rId11" Type="http://schemas.openxmlformats.org/officeDocument/2006/relationships/tags" Target="../tags/tag51.xml"/><Relationship Id="rId12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2.xml"/><Relationship Id="rId2" Type="http://schemas.openxmlformats.org/officeDocument/2006/relationships/image" Target="../media/image2.png"/><Relationship Id="rId3" Type="http://schemas.openxmlformats.org/officeDocument/2006/relationships/tags" Target="../tags/tag53.xml"/><Relationship Id="rId4" Type="http://schemas.openxmlformats.org/officeDocument/2006/relationships/tags" Target="../tags/tag54.xml"/><Relationship Id="rId5" Type="http://schemas.openxmlformats.org/officeDocument/2006/relationships/tags" Target="../tags/tag55.xml"/><Relationship Id="rId6" Type="http://schemas.openxmlformats.org/officeDocument/2006/relationships/tags" Target="../tags/tag56.xml"/><Relationship Id="rId7" Type="http://schemas.openxmlformats.org/officeDocument/2006/relationships/tags" Target="../tags/tag57.xml"/><Relationship Id="rId8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image" Target="../media/image2.png"/><Relationship Id="rId3" Type="http://schemas.openxmlformats.org/officeDocument/2006/relationships/tags" Target="../tags/tag59.xml"/><Relationship Id="rId4" Type="http://schemas.openxmlformats.org/officeDocument/2006/relationships/tags" Target="../tags/tag60.xml"/><Relationship Id="rId5" Type="http://schemas.openxmlformats.org/officeDocument/2006/relationships/tags" Target="../tags/tag61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image" Target="../media/image2.png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tags" Target="../tags/tag65.xml"/><Relationship Id="rId6" Type="http://schemas.openxmlformats.org/officeDocument/2006/relationships/tags" Target="../tags/tag66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7.xml"/><Relationship Id="rId2" Type="http://schemas.openxmlformats.org/officeDocument/2006/relationships/image" Target="../media/image2.png"/><Relationship Id="rId3" Type="http://schemas.openxmlformats.org/officeDocument/2006/relationships/tags" Target="../tags/tag68.xml"/><Relationship Id="rId4" Type="http://schemas.openxmlformats.org/officeDocument/2006/relationships/tags" Target="../tags/tag69.xml"/><Relationship Id="rId5" Type="http://schemas.openxmlformats.org/officeDocument/2006/relationships/tags" Target="../tags/tag70.xml"/><Relationship Id="rId6" Type="http://schemas.openxmlformats.org/officeDocument/2006/relationships/tags" Target="../tags/tag71.xml"/><Relationship Id="rId7" Type="http://schemas.openxmlformats.org/officeDocument/2006/relationships/tags" Target="../tags/tag72.xml"/><Relationship Id="rId8" Type="http://schemas.openxmlformats.org/officeDocument/2006/relationships/tags" Target="../tags/tag73.xml"/><Relationship Id="rId9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4.xml"/><Relationship Id="rId2" Type="http://schemas.openxmlformats.org/officeDocument/2006/relationships/image" Target="../media/image1.png"/><Relationship Id="rId3" Type="http://schemas.openxmlformats.org/officeDocument/2006/relationships/tags" Target="../tags/tag75.xml"/><Relationship Id="rId4" Type="http://schemas.openxmlformats.org/officeDocument/2006/relationships/tags" Target="../tags/tag76.xml"/><Relationship Id="rId5" Type="http://schemas.openxmlformats.org/officeDocument/2006/relationships/tags" Target="../tags/tag77.xml"/><Relationship Id="rId6" Type="http://schemas.openxmlformats.org/officeDocument/2006/relationships/tags" Target="../tags/tag78.xml"/><Relationship Id="rId7" Type="http://schemas.openxmlformats.org/officeDocument/2006/relationships/tags" Target="../tags/tag79.xml"/><Relationship Id="rId8" Type="http://schemas.openxmlformats.org/officeDocument/2006/relationships/tags" Target="../tags/tag80.xml"/><Relationship Id="rId9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9" descr="VCG41N1373297067 [转换]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/>
          <a:stretch>
            <a:fillRect/>
          </a:stretch>
        </p:blipFill>
        <p:spPr>
          <a:xfrm>
            <a:off x="0" y="-1270"/>
            <a:ext cx="12192635" cy="6859270"/>
          </a:xfrm>
          <a:prstGeom prst="rect"/>
        </p:spPr>
      </p:pic>
      <p:sp>
        <p:nvSpPr>
          <p:cNvPr id="1048666" name="副标题"/>
          <p:cNvSpPr txBox="1">
            <a:spLocks noGrp="1"/>
          </p:cNvSpPr>
          <p:nvPr>
            <p:ph type="body" idx="4" hasCustomPrompt="1"/>
            <p:custDataLst>
              <p:tags r:id="rId3"/>
            </p:custDataLst>
          </p:nvPr>
        </p:nvSpPr>
        <p:spPr>
          <a:xfrm>
            <a:off x="1090295" y="4211955"/>
            <a:ext cx="8445500" cy="609600"/>
          </a:xfrm>
          <a:prstGeom prst="rect"/>
          <a:noFill/>
        </p:spPr>
        <p:txBody>
          <a:bodyPr anchor="t" anchorCtr="0" bIns="45720" lIns="91440" rIns="91440" rtlCol="0" tIns="45720" wrap="square">
            <a:normAutofit/>
          </a:bodyPr>
          <a:lstStyle>
            <a:lvl1pPr algn="l" defTabSz="914400" eaLnBrk="1" fontAlgn="ctr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sz="2000" i="0" kern="1200" kumimoji="0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+mn-lt"/>
                <a:sym typeface="+mn-ea"/>
              </a:defRPr>
            </a:lvl1pPr>
          </a:lstStyle>
          <a:p>
            <a:pPr fontAlgn="ctr" lvl="0">
              <a:lnSpc>
                <a:spcPct val="100000"/>
              </a:lnSpc>
            </a:pPr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cxnSp>
        <p:nvCxnSpPr>
          <p:cNvPr id="3145731" name="直接连接符 18"/>
          <p:cNvCxnSpPr>
            <a:cxnSpLocks/>
          </p:cNvCxnSpPr>
          <p:nvPr>
            <p:custDataLst>
              <p:tags r:id="rId4"/>
            </p:custDataLst>
          </p:nvPr>
        </p:nvCxnSpPr>
        <p:spPr>
          <a:xfrm flipV="1">
            <a:off x="889318" y="2575243"/>
            <a:ext cx="0" cy="3109595"/>
          </a:xfrm>
          <a:prstGeom prst="line"/>
          <a:ln w="12700">
            <a:gradFill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5400000" scaled="0"/>
            </a:gradFill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68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1090295" y="1407795"/>
            <a:ext cx="8445500" cy="2741930"/>
          </a:xfrm>
          <a:prstGeom prst="rect"/>
          <a:noFill/>
        </p:spPr>
        <p:txBody>
          <a:bodyPr anchor="b" anchorCtr="0" bIns="45720" lIns="91440" rIns="91440" rtlCol="0" tIns="45720" wrap="square">
            <a:normAutofit/>
          </a:bodyPr>
          <a:lstStyle>
            <a:lvl1pPr algn="l" defTabSz="914400" eaLnBrk="1" fontAlgn="ctr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5000" i="0" kern="1200" kumimoji="0" lang="zh-CN" noProof="1" normalizeH="0" spc="0" strike="noStrike" u="none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5820000" scaled="0"/>
                </a:gradFill>
                <a:latin typeface="+mj-ea"/>
                <a:ea typeface="+mj-ea"/>
                <a:cs typeface="宋体" pitchFamily="2" charset="-122"/>
                <a:sym typeface="+mn-ea"/>
              </a:defRPr>
            </a:lvl1pPr>
          </a:lstStyle>
          <a:p>
            <a:pPr fontAlgn="ctr" lvl="0">
              <a:lnSpc>
                <a:spcPct val="100000"/>
              </a:lnSpc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670" name="文本占位符 6"/>
          <p:cNvSpPr>
            <a:spLocks noGrp="1"/>
          </p:cNvSpPr>
          <p:nvPr>
            <p:ph type="body" idx="1" hasCustomPrompt="1"/>
            <p:custDataLst>
              <p:tags r:id="rId6"/>
            </p:custDataLst>
          </p:nvPr>
        </p:nvSpPr>
        <p:spPr>
          <a:xfrm>
            <a:off x="1148080" y="5031105"/>
            <a:ext cx="1777365" cy="445770"/>
          </a:xfrm>
          <a:prstGeom prst="roundRect">
            <a:avLst>
              <a:gd name="adj" fmla="val 50000"/>
            </a:avLst>
          </a:prstGeom>
          <a:noFill/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14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宋体" pitchFamily="2" charset="-122"/>
                <a:sym typeface="+mn-ea"/>
              </a:defRPr>
            </a:lvl1pPr>
          </a:lstStyle>
          <a:p>
            <a:pPr algn="ctr" lvl="0"/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672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4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7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8" descr="未标题-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t="21761"/>
          <a:stretch>
            <a:fillRect/>
          </a:stretch>
        </p:blipFill>
        <p:spPr>
          <a:xfrm>
            <a:off x="0" y="-635"/>
            <a:ext cx="12186285" cy="6858635"/>
          </a:xfrm>
          <a:prstGeom prst="rect"/>
        </p:spPr>
      </p:pic>
      <p:sp>
        <p:nvSpPr>
          <p:cNvPr id="1048678" name="标题"/>
          <p:cNvSpPr txBox="1">
            <a:spLocks noGrp="1"/>
          </p:cNvSpPr>
          <p:nvPr>
            <p:ph type="title" idx="3"/>
            <p:custDataLst>
              <p:tags r:id="rId3"/>
            </p:custDataLst>
          </p:nvPr>
        </p:nvSpPr>
        <p:spPr>
          <a:xfrm>
            <a:off x="608330" y="352425"/>
            <a:ext cx="10968990" cy="766445"/>
          </a:xfrm>
          <a:prstGeom prst="rect"/>
          <a:noFill/>
        </p:spPr>
        <p:txBody>
          <a:bodyPr anchor="b" anchorCtr="0" rtlCol="0" wrap="square">
            <a:no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800" i="0" kern="1200" kumimoji="0" lang="zh-CN" noProof="1" normalizeH="0" spc="300" strike="noStrike" u="none">
                <a:ln>
                  <a:noFill/>
                </a:ln>
                <a:gradFill>
                  <a:gsLst>
                    <a:gs pos="0">
                      <a:schemeClr val="lt1"/>
                    </a:gs>
                    <a:gs pos="100000">
                      <a:schemeClr val="accent1"/>
                    </a:gs>
                  </a:gsLst>
                  <a:lin ang="6060000" scaled="0"/>
                </a:gradFill>
                <a:latin typeface="+mn-ea"/>
                <a:ea typeface="+mn-ea"/>
                <a:cs typeface="宋体" pitchFamily="2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3" name="直接连接符 173"/>
          <p:cNvCxnSpPr>
            <a:cxnSpLocks/>
          </p:cNvCxnSpPr>
          <p:nvPr>
            <p:custDataLst>
              <p:tags r:id="rId4"/>
            </p:custDataLst>
          </p:nvPr>
        </p:nvCxnSpPr>
        <p:spPr>
          <a:xfrm flipH="1">
            <a:off x="0" y="410210"/>
            <a:ext cx="1357630" cy="0"/>
          </a:xfrm>
          <a:prstGeom prst="line"/>
          <a:ln w="12700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0" scaled="0"/>
            </a:gra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80" name="正文"/>
          <p:cNvSpPr txBox="1">
            <a:spLocks noGrp="1"/>
          </p:cNvSpPr>
          <p:nvPr>
            <p:ph idx="1" hasCustomPrompt="1"/>
            <p:custDataLst>
              <p:tags r:id="rId5"/>
            </p:custDataLst>
          </p:nvPr>
        </p:nvSpPr>
        <p:spPr>
          <a:xfrm>
            <a:off x="608330" y="1393190"/>
            <a:ext cx="10968990" cy="485648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682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4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8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10" descr="未标题-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t="15482" b="6231"/>
          <a:stretch>
            <a:fillRect/>
          </a:stretch>
        </p:blipFill>
        <p:spPr>
          <a:xfrm>
            <a:off x="635" y="0"/>
            <a:ext cx="12191365" cy="6858000"/>
          </a:xfrm>
          <a:prstGeom prst="rect"/>
        </p:spPr>
      </p:pic>
      <p:sp>
        <p:nvSpPr>
          <p:cNvPr id="1048688" name="副标题"/>
          <p:cNvSpPr txBox="1">
            <a:spLocks noGrp="1"/>
          </p:cNvSpPr>
          <p:nvPr>
            <p:ph type="body" idx="7" hasCustomPrompt="1"/>
            <p:custDataLst>
              <p:tags r:id="rId3"/>
            </p:custDataLst>
          </p:nvPr>
        </p:nvSpPr>
        <p:spPr>
          <a:xfrm>
            <a:off x="4165600" y="1511300"/>
            <a:ext cx="3860800" cy="460375"/>
          </a:xfrm>
          <a:prstGeom prst="rect"/>
          <a:noFill/>
        </p:spPr>
        <p:txBody>
          <a:bodyPr anchor="t" bIns="45720" lIns="91440" rIns="91440" rtlCol="0" tIns="4572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2400" i="0" kern="1200" kumimoji="0" lang="en-US" noProof="1" normalizeH="0" spc="0" strike="noStrike" u="none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5820000" scaled="0"/>
                </a:gradFill>
                <a:latin typeface="+mn-lt"/>
                <a:ea typeface="宋体" pitchFamily="2" charset="-122"/>
                <a:cs typeface="+mn-lt"/>
                <a:sym typeface="思源宋体 CN Heavy" panose="02020900000000000000" charset="-122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 err="1">
                <a:sym typeface="+mn-ea"/>
              </a:rPr>
              <a:t>单击此处编辑副标题</a:t>
            </a:r>
            <a:endParaRPr dirty="0">
              <a:sym typeface="+mn-ea"/>
            </a:endParaRPr>
          </a:p>
        </p:txBody>
      </p:sp>
      <p:sp>
        <p:nvSpPr>
          <p:cNvPr id="1048690" name="标题"/>
          <p:cNvSpPr txBox="1">
            <a:spLocks noGrp="1"/>
          </p:cNvSpPr>
          <p:nvPr>
            <p:ph type="title" idx="6" hasCustomPrompt="1"/>
            <p:custDataLst>
              <p:tags r:id="rId4"/>
            </p:custDataLst>
          </p:nvPr>
        </p:nvSpPr>
        <p:spPr>
          <a:xfrm>
            <a:off x="3353435" y="221615"/>
            <a:ext cx="5485765" cy="1343660"/>
          </a:xfrm>
          <a:prstGeom prst="rect"/>
          <a:noFill/>
        </p:spPr>
        <p:txBody>
          <a:bodyPr anchor="b" anchorCtr="0" bIns="45720" lIns="91440" rIns="91440" rtlCol="0" tIns="45720" wrap="non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30000"/>
              </a:lnSpc>
              <a:buClrTx/>
              <a:buSzTx/>
              <a:buFontTx/>
              <a:buNone/>
              <a:defRPr altLang="en-US" baseline="0" b="1" cap="none" dirty="0" sz="5600" i="0" kern="1200" kumimoji="0" lang="zh-CN" noProof="1" normalizeH="0" spc="0" strike="noStrike" u="none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5820000" scaled="0"/>
                </a:gradFill>
                <a:effectLst/>
                <a:latin typeface="+mj-ea"/>
                <a:ea typeface="+mj-ea"/>
                <a:cs typeface="宋体" pitchFamily="2" charset="-122"/>
                <a:sym typeface="+mn-ea"/>
              </a:defRPr>
            </a:lvl1pPr>
          </a:lstStyle>
          <a:p>
            <a:pPr algn="ctr" lvl="0">
              <a:lnSpc>
                <a:spcPct val="130000"/>
              </a:lnSpc>
              <a:buClrTx/>
              <a:buSzTx/>
              <a:buFontTx/>
            </a:pPr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cxnSp>
        <p:nvCxnSpPr>
          <p:cNvPr id="3145735" name="直接连接符 11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7194550" y="1739900"/>
            <a:ext cx="1149350" cy="0"/>
          </a:xfrm>
          <a:prstGeom prst="line"/>
          <a:noFill/>
          <a:ln w="12700" cap="flat" cmpd="sng" algn="ctr">
            <a:gradFill>
              <a:gsLst>
                <a:gs pos="0">
                  <a:schemeClr val="bg1">
                    <a:alpha val="0"/>
                  </a:schemeClr>
                </a:gs>
                <a:gs pos="100000">
                  <a:schemeClr val="accent1"/>
                </a:gs>
              </a:gsLst>
              <a:lin ang="10200000" scaled="1"/>
            </a:gradFill>
            <a:prstDash val="solid"/>
            <a:miter lim="800000"/>
            <a:headEnd type="oval"/>
            <a:tailEnd type="none"/>
          </a:ln>
          <a:effectLst/>
        </p:spPr>
      </p:cxnSp>
      <p:cxnSp>
        <p:nvCxnSpPr>
          <p:cNvPr id="3145737" name="直接连接符 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912235" y="1740535"/>
            <a:ext cx="1149350" cy="0"/>
          </a:xfrm>
          <a:prstGeom prst="line"/>
          <a:noFill/>
          <a:ln w="12700" cap="flat" cmpd="sng" algn="ctr">
            <a:gradFill>
              <a:gsLst>
                <a:gs pos="0">
                  <a:schemeClr val="bg1">
                    <a:alpha val="0"/>
                  </a:schemeClr>
                </a:gs>
                <a:gs pos="100000">
                  <a:schemeClr val="accent1"/>
                </a:gs>
              </a:gsLst>
              <a:lin ang="20940000" scaled="1"/>
            </a:gradFill>
            <a:prstDash val="solid"/>
            <a:miter lim="800000"/>
            <a:tailEnd type="oval"/>
          </a:ln>
          <a:effectLst/>
        </p:spPr>
      </p:cxnSp>
      <p:pic>
        <p:nvPicPr>
          <p:cNvPr id="2097161" name="图片 5" descr="00VCG41N1373297067 [转换]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xmlns:r="http://schemas.openxmlformats.org/officeDocument/2006/relationships" r:embed="rId8"/>
          <a:stretch>
            <a:fillRect/>
          </a:stretch>
        </p:blipFill>
        <p:spPr>
          <a:xfrm>
            <a:off x="3955415" y="5412740"/>
            <a:ext cx="920750" cy="920750"/>
          </a:xfrm>
          <a:prstGeom prst="rect"/>
        </p:spPr>
      </p:pic>
      <p:pic>
        <p:nvPicPr>
          <p:cNvPr id="2097163" name="图片 6" descr="00VCG41N1373297067 [转换]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xmlns:r="http://schemas.openxmlformats.org/officeDocument/2006/relationships" r:embed="rId8">
            <a:alphaModFix amt="78000"/>
          </a:blip>
          <a:stretch>
            <a:fillRect/>
          </a:stretch>
        </p:blipFill>
        <p:spPr>
          <a:xfrm>
            <a:off x="5061585" y="5986780"/>
            <a:ext cx="649605" cy="649605"/>
          </a:xfrm>
          <a:prstGeom prst="rect"/>
        </p:spPr>
      </p:pic>
      <p:pic>
        <p:nvPicPr>
          <p:cNvPr id="2097165" name="图片 53" descr="00VCG41N1373297067 [转换]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xmlns:r="http://schemas.openxmlformats.org/officeDocument/2006/relationships" r:embed="rId8">
            <a:alphaModFix amt="80000"/>
          </a:blip>
          <a:stretch>
            <a:fillRect/>
          </a:stretch>
        </p:blipFill>
        <p:spPr>
          <a:xfrm>
            <a:off x="8540115" y="5334000"/>
            <a:ext cx="412750" cy="412750"/>
          </a:xfrm>
          <a:prstGeom prst="rect"/>
        </p:spPr>
      </p:pic>
      <p:sp>
        <p:nvSpPr>
          <p:cNvPr id="1048692" name="日期占位符 2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4" name="页脚占位符 3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96" name="灯片编号占位符 4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9" descr="VCG41N1373297067 [转换]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t="24590" r="22213" b="3704"/>
          <a:stretch>
            <a:fillRect/>
          </a:stretch>
        </p:blipFill>
        <p:spPr>
          <a:xfrm flipH="1" flipV="1">
            <a:off x="0" y="0"/>
            <a:ext cx="12192635" cy="6858000"/>
          </a:xfrm>
          <a:prstGeom prst="rect"/>
        </p:spPr>
      </p:pic>
      <p:pic>
        <p:nvPicPr>
          <p:cNvPr id="2097169" name="图片 8" descr="0VCG41N1373297067 [转换]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/>
          <a:stretch>
            <a:fillRect/>
          </a:stretch>
        </p:blipFill>
        <p:spPr>
          <a:xfrm>
            <a:off x="8620125" y="22225"/>
            <a:ext cx="3546475" cy="2612390"/>
          </a:xfrm>
          <a:prstGeom prst="rect"/>
        </p:spPr>
      </p:pic>
      <p:sp>
        <p:nvSpPr>
          <p:cNvPr id="1048698" name="节编号"/>
          <p:cNvSpPr txBox="1">
            <a:spLocks noGrp="1"/>
          </p:cNvSpPr>
          <p:nvPr>
            <p:ph type="body" idx="2" hasCustomPrompt="1"/>
            <p:custDataLst>
              <p:tags r:id="rId5"/>
            </p:custDataLst>
          </p:nvPr>
        </p:nvSpPr>
        <p:spPr>
          <a:xfrm>
            <a:off x="5153025" y="1303655"/>
            <a:ext cx="5520055" cy="1845945"/>
          </a:xfrm>
          <a:prstGeom prst="rect"/>
          <a:noFill/>
        </p:spPr>
        <p:txBody>
          <a:bodyPr anchor="b" anchorCtr="0" bIns="45720" lIns="91440" rIns="91440" rtlCol="0" tIns="45720" wrap="square">
            <a:no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sz="8800" i="0" kern="1200" kumimoji="0" lang="en-US" noProof="1" normalizeH="0" spc="0" strike="noStrike" u="none">
                <a:ln>
                  <a:noFill/>
                </a:ln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5820000" scaled="0"/>
                </a:gradFill>
                <a:latin typeface="+mj-ea"/>
                <a:ea typeface="+mj-ea"/>
                <a:cs typeface="宋体" pitchFamily="2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 err="1">
                <a:sym typeface="+mn-ea"/>
              </a:rPr>
              <a:t>节编号</a:t>
            </a:r>
            <a:endParaRPr dirty="0">
              <a:sym typeface="+mn-ea"/>
            </a:endParaRPr>
          </a:p>
        </p:txBody>
      </p:sp>
      <p:sp>
        <p:nvSpPr>
          <p:cNvPr id="1048700" name="标题"/>
          <p:cNvSpPr txBox="1">
            <a:spLocks noGrp="1"/>
          </p:cNvSpPr>
          <p:nvPr>
            <p:ph type="title" idx="1" hasCustomPrompt="1"/>
            <p:custDataLst>
              <p:tags r:id="rId6"/>
            </p:custDataLst>
          </p:nvPr>
        </p:nvSpPr>
        <p:spPr>
          <a:xfrm>
            <a:off x="5153025" y="3149600"/>
            <a:ext cx="5520055" cy="185991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4000" i="0" kern="1200" kumimoji="0" lang="zh-CN" noProof="1" normalizeH="0" spc="300" strike="noStrike" u="none">
                <a:ln>
                  <a:noFill/>
                </a:ln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5820000" scaled="0"/>
                </a:gradFill>
                <a:latin typeface="+mj-ea"/>
                <a:ea typeface="+mj-ea"/>
                <a:cs typeface="宋体" pitchFamily="2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702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4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0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10" descr="未标题-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t="21761"/>
          <a:stretch>
            <a:fillRect/>
          </a:stretch>
        </p:blipFill>
        <p:spPr>
          <a:xfrm>
            <a:off x="0" y="-635"/>
            <a:ext cx="12186285" cy="6858635"/>
          </a:xfrm>
          <a:prstGeom prst="rect"/>
        </p:spPr>
      </p:pic>
      <p:sp>
        <p:nvSpPr>
          <p:cNvPr id="1048708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0" name="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cxnSp>
        <p:nvCxnSpPr>
          <p:cNvPr id="3145739" name="直接连接符 173"/>
          <p:cNvCxnSpPr>
            <a:cxnSpLocks/>
          </p:cNvCxnSpPr>
          <p:nvPr>
            <p:custDataLst>
              <p:tags r:id="rId5"/>
            </p:custDataLst>
          </p:nvPr>
        </p:nvCxnSpPr>
        <p:spPr>
          <a:xfrm flipH="1">
            <a:off x="0" y="410210"/>
            <a:ext cx="1357630" cy="0"/>
          </a:xfrm>
          <a:prstGeom prst="line"/>
          <a:ln w="12700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0" scaled="0"/>
            </a:gra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12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608330" y="352425"/>
            <a:ext cx="10968990" cy="766445"/>
          </a:xfrm>
          <a:prstGeom prst="rect"/>
          <a:noFill/>
        </p:spPr>
        <p:txBody>
          <a:bodyPr anchor="b" anchorCtr="0" rtlCol="0" wrap="square">
            <a:no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800" i="0" kern="1200" kumimoji="0" lang="zh-CN" noProof="1" normalizeH="0" spc="300" strike="noStrike" u="none">
                <a:ln>
                  <a:noFill/>
                </a:ln>
                <a:gradFill>
                  <a:gsLst>
                    <a:gs pos="0">
                      <a:schemeClr val="lt1"/>
                    </a:gs>
                    <a:gs pos="100000">
                      <a:schemeClr val="accent1"/>
                    </a:gs>
                  </a:gsLst>
                  <a:lin ang="6060000" scaled="0"/>
                </a:gradFill>
                <a:latin typeface="+mj-ea"/>
                <a:ea typeface="+mj-ea"/>
                <a:cs typeface="宋体" pitchFamily="2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14" name="日期占位符 4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6" name="页脚占位符 5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18" name="灯片编号占位符 6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14" descr="未标题-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t="21761"/>
          <a:stretch>
            <a:fillRect/>
          </a:stretch>
        </p:blipFill>
        <p:spPr>
          <a:xfrm>
            <a:off x="0" y="-635"/>
            <a:ext cx="12186285" cy="6858635"/>
          </a:xfrm>
          <a:prstGeom prst="rect"/>
        </p:spPr>
      </p:pic>
      <p:sp>
        <p:nvSpPr>
          <p:cNvPr id="1048720" name="正文"/>
          <p:cNvSpPr txBox="1">
            <a:spLocks noGrp="1"/>
          </p:cNvSpPr>
          <p:nvPr>
            <p:ph idx="6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2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235200" y="143933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24" name="正文"/>
          <p:cNvSpPr txBox="1">
            <a:spLocks noGrp="1"/>
          </p:cNvSpPr>
          <p:nvPr>
            <p:ph idx="4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6" name="标题"/>
          <p:cNvSpPr txBox="1">
            <a:spLocks noGrp="1"/>
          </p:cNvSpPr>
          <p:nvPr>
            <p:ph type="title" idx="3"/>
            <p:custDataLst>
              <p:tags r:id="rId6"/>
            </p:custDataLst>
          </p:nvPr>
        </p:nvSpPr>
        <p:spPr>
          <a:xfrm>
            <a:off x="608400" y="144066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41" name="直接连接符 173"/>
          <p:cNvCxnSpPr>
            <a:cxnSpLocks/>
          </p:cNvCxnSpPr>
          <p:nvPr>
            <p:custDataLst>
              <p:tags r:id="rId7"/>
            </p:custDataLst>
          </p:nvPr>
        </p:nvCxnSpPr>
        <p:spPr>
          <a:xfrm flipH="1">
            <a:off x="0" y="410210"/>
            <a:ext cx="1357630" cy="0"/>
          </a:xfrm>
          <a:prstGeom prst="line"/>
          <a:ln w="12700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0" scaled="0"/>
            </a:gra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28" name="标题"/>
          <p:cNvSpPr txBox="1">
            <a:spLocks noGrp="1"/>
          </p:cNvSpPr>
          <p:nvPr>
            <p:ph type="title" idx="1"/>
            <p:custDataLst>
              <p:tags r:id="rId8"/>
            </p:custDataLst>
          </p:nvPr>
        </p:nvSpPr>
        <p:spPr>
          <a:xfrm>
            <a:off x="608330" y="352425"/>
            <a:ext cx="10968990" cy="766445"/>
          </a:xfrm>
          <a:prstGeom prst="rect"/>
          <a:noFill/>
        </p:spPr>
        <p:txBody>
          <a:bodyPr anchor="b" anchorCtr="0" rtlCol="0" wrap="square">
            <a:no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800" i="0" kern="1200" kumimoji="0" lang="zh-CN" noProof="1" normalizeH="0" spc="300" strike="noStrike" u="none">
                <a:ln>
                  <a:noFill/>
                </a:ln>
                <a:gradFill>
                  <a:gsLst>
                    <a:gs pos="0">
                      <a:schemeClr val="lt1"/>
                    </a:gs>
                    <a:gs pos="100000">
                      <a:schemeClr val="accent1"/>
                    </a:gs>
                  </a:gsLst>
                  <a:lin ang="6060000" scaled="0"/>
                </a:gradFill>
                <a:latin typeface="+mj-ea"/>
                <a:ea typeface="+mj-ea"/>
                <a:cs typeface="宋体" pitchFamily="2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30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2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34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图片 6" descr="未标题-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t="21761"/>
          <a:stretch>
            <a:fillRect/>
          </a:stretch>
        </p:blipFill>
        <p:spPr>
          <a:xfrm>
            <a:off x="0" y="-635"/>
            <a:ext cx="12186285" cy="6858635"/>
          </a:xfrm>
          <a:prstGeom prst="rect"/>
        </p:spPr>
      </p:pic>
      <p:cxnSp>
        <p:nvCxnSpPr>
          <p:cNvPr id="3145743" name="直接连接符 173"/>
          <p:cNvCxnSpPr>
            <a:cxnSpLocks/>
          </p:cNvCxnSpPr>
          <p:nvPr>
            <p:custDataLst>
              <p:tags r:id="rId3"/>
            </p:custDataLst>
          </p:nvPr>
        </p:nvCxnSpPr>
        <p:spPr>
          <a:xfrm flipH="1">
            <a:off x="0" y="410210"/>
            <a:ext cx="1357630" cy="0"/>
          </a:xfrm>
          <a:prstGeom prst="line"/>
          <a:ln w="12700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0" scaled="0"/>
            </a:gra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36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330" y="352425"/>
            <a:ext cx="10968990" cy="766445"/>
          </a:xfrm>
          <a:prstGeom prst="rect"/>
          <a:noFill/>
        </p:spPr>
        <p:txBody>
          <a:bodyPr anchor="b" anchorCtr="0" rtlCol="0" wrap="square">
            <a:no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800" i="0" kern="1200" kumimoji="0" lang="zh-CN" noProof="1" normalizeH="0" spc="300" strike="noStrike" u="none">
                <a:ln>
                  <a:noFill/>
                </a:ln>
                <a:gradFill>
                  <a:gsLst>
                    <a:gs pos="0">
                      <a:schemeClr val="lt1"/>
                    </a:gs>
                    <a:gs pos="100000">
                      <a:schemeClr val="accent1"/>
                    </a:gs>
                  </a:gsLst>
                  <a:lin ang="6060000" scaled="0"/>
                </a:gradFill>
                <a:latin typeface="+mj-ea"/>
                <a:ea typeface="+mj-ea"/>
                <a:cs typeface="宋体" pitchFamily="2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38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0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42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7" name="图片 7" descr="未标题-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t="21761"/>
          <a:stretch>
            <a:fillRect/>
          </a:stretch>
        </p:blipFill>
        <p:spPr>
          <a:xfrm>
            <a:off x="0" y="-635"/>
            <a:ext cx="12186285" cy="6858635"/>
          </a:xfrm>
          <a:prstGeom prst="rect"/>
        </p:spPr>
      </p:pic>
      <p:sp>
        <p:nvSpPr>
          <p:cNvPr id="1048744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6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48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9" name="图片 7" descr="未标题-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t="21761"/>
          <a:stretch>
            <a:fillRect/>
          </a:stretch>
        </p:blipFill>
        <p:spPr>
          <a:xfrm>
            <a:off x="0" y="-635"/>
            <a:ext cx="12186285" cy="6858635"/>
          </a:xfrm>
          <a:prstGeom prst="rect"/>
        </p:spPr>
      </p:pic>
      <p:sp>
        <p:nvSpPr>
          <p:cNvPr id="1048750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5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1" name="图片 7" descr="未标题-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t="21761"/>
          <a:stretch>
            <a:fillRect/>
          </a:stretch>
        </p:blipFill>
        <p:spPr>
          <a:xfrm>
            <a:off x="0" y="-635"/>
            <a:ext cx="12186285" cy="6858635"/>
          </a:xfrm>
          <a:prstGeom prst="rect"/>
        </p:spPr>
      </p:pic>
      <p:cxnSp>
        <p:nvCxnSpPr>
          <p:cNvPr id="3145745" name="直接连接符 173"/>
          <p:cNvCxnSpPr>
            <a:cxnSpLocks/>
          </p:cNvCxnSpPr>
          <p:nvPr>
            <p:custDataLst>
              <p:tags r:id="rId3"/>
            </p:custDataLst>
          </p:nvPr>
        </p:nvCxnSpPr>
        <p:spPr>
          <a:xfrm flipH="1">
            <a:off x="0" y="410210"/>
            <a:ext cx="1357630" cy="0"/>
          </a:xfrm>
          <a:prstGeom prst="line"/>
          <a:ln w="12700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0" scaled="0"/>
            </a:gra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58" name="副标题"/>
          <p:cNvSpPr txBox="1">
            <a:spLocks noGrp="1"/>
          </p:cNvSpPr>
          <p:nvPr>
            <p:ph type="body" idx="2" hasCustomPrompt="1"/>
            <p:custDataLst>
              <p:tags r:id="rId4"/>
            </p:custDataLst>
          </p:nvPr>
        </p:nvSpPr>
        <p:spPr>
          <a:xfrm>
            <a:off x="608400" y="1133665"/>
            <a:ext cx="10969200" cy="338455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30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60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08330" y="352425"/>
            <a:ext cx="10968990" cy="766445"/>
          </a:xfrm>
          <a:prstGeom prst="rect"/>
          <a:noFill/>
        </p:spPr>
        <p:txBody>
          <a:bodyPr anchor="b" anchorCtr="0" rtlCol="0" wrap="square">
            <a:no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800" i="0" kern="1200" kumimoji="0" lang="zh-CN" noProof="1" normalizeH="0" spc="300" strike="noStrike" u="none">
                <a:ln>
                  <a:noFill/>
                </a:ln>
                <a:gradFill>
                  <a:gsLst>
                    <a:gs pos="0">
                      <a:schemeClr val="lt1"/>
                    </a:gs>
                    <a:gs pos="100000">
                      <a:schemeClr val="accent1"/>
                    </a:gs>
                  </a:gsLst>
                  <a:lin ang="6060000" scaled="0"/>
                </a:gradFill>
                <a:latin typeface="+mj-ea"/>
                <a:ea typeface="+mj-ea"/>
                <a:cs typeface="宋体" pitchFamily="2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2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66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3" name="图片 9" descr="VCG41N1373297067 [转换]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t="13383" r="6951" b="609"/>
          <a:stretch>
            <a:fillRect/>
          </a:stretch>
        </p:blipFill>
        <p:spPr>
          <a:xfrm>
            <a:off x="0" y="8255"/>
            <a:ext cx="12192635" cy="6859270"/>
          </a:xfrm>
          <a:prstGeom prst="rect"/>
        </p:spPr>
      </p:pic>
      <p:cxnSp>
        <p:nvCxnSpPr>
          <p:cNvPr id="3145747" name="直接连接符 8"/>
          <p:cNvCxnSpPr>
            <a:cxnSpLocks/>
          </p:cNvCxnSpPr>
          <p:nvPr>
            <p:custDataLst>
              <p:tags r:id="rId3"/>
            </p:custDataLst>
          </p:nvPr>
        </p:nvCxnSpPr>
        <p:spPr>
          <a:xfrm flipV="1">
            <a:off x="889318" y="3157538"/>
            <a:ext cx="0" cy="2527300"/>
          </a:xfrm>
          <a:prstGeom prst="line"/>
          <a:ln w="12700">
            <a:gradFill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5400000" scaled="0"/>
            </a:gradFill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68" name="标题"/>
          <p:cNvSpPr txBox="1">
            <a:spLocks noGrp="1"/>
          </p:cNvSpPr>
          <p:nvPr>
            <p:ph type="title" idx="2" hasCustomPrompt="1"/>
            <p:custDataLst>
              <p:tags r:id="rId4"/>
            </p:custDataLst>
          </p:nvPr>
        </p:nvSpPr>
        <p:spPr>
          <a:xfrm>
            <a:off x="1238250" y="2146935"/>
            <a:ext cx="7200265" cy="1982470"/>
          </a:xfrm>
          <a:prstGeom prst="rect"/>
          <a:noFill/>
        </p:spPr>
        <p:txBody>
          <a:bodyPr anchor="b" anchorCtr="0" bIns="45720" lIns="91440" rIns="91440" rtlCol="0" tIns="45720" wrap="square">
            <a:noAutofit/>
          </a:bodyPr>
          <a:lstStyle>
            <a:lvl1pPr algn="l" defTabSz="914400" eaLnBrk="1" fontAlgn="ctr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1" cap="none" sz="5400" i="0" kern="1200" kumimoji="0" lang="zh-CN" noProof="1" normalizeH="0" spc="0" strike="noStrike" u="none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5820000" scaled="0"/>
                </a:gradFill>
                <a:latin typeface="+mj-ea"/>
                <a:ea typeface="+mj-ea"/>
                <a:cs typeface="宋体" pitchFamily="2" charset="-122"/>
                <a:sym typeface="+mn-ea"/>
              </a:defRPr>
            </a:lvl1pPr>
          </a:lstStyle>
          <a:p>
            <a:pPr fontAlgn="ctr" lvl="0">
              <a:lnSpc>
                <a:spcPct val="100000"/>
              </a:lnSpc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770" name="文本占位符 6"/>
          <p:cNvSpPr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1238250" y="4401820"/>
            <a:ext cx="1777365" cy="445770"/>
          </a:xfrm>
          <a:prstGeom prst="roundRect">
            <a:avLst>
              <a:gd name="adj" fmla="val 50000"/>
            </a:avLst>
          </a:prstGeom>
          <a:noFill/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14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宋体" pitchFamily="2" charset="-122"/>
                <a:sym typeface="+mn-ea"/>
              </a:defRPr>
            </a:lvl1pPr>
          </a:lstStyle>
          <a:p>
            <a:pPr algn="ctr" lvl="0"/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772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4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7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81.xml"/><Relationship Id="rId13" Type="http://schemas.openxmlformats.org/officeDocument/2006/relationships/image" Target="../media/image2.png"/><Relationship Id="rId14" Type="http://schemas.openxmlformats.org/officeDocument/2006/relationships/tags" Target="../tags/tag82.xml"/><Relationship Id="rId15" Type="http://schemas.openxmlformats.org/officeDocument/2006/relationships/tags" Target="../tags/tag83.xml"/><Relationship Id="rId16" Type="http://schemas.openxmlformats.org/officeDocument/2006/relationships/tags" Target="../tags/tag84.xml"/><Relationship Id="rId17" Type="http://schemas.openxmlformats.org/officeDocument/2006/relationships/tags" Target="../tags/tag85.xml"/><Relationship Id="rId18" Type="http://schemas.openxmlformats.org/officeDocument/2006/relationships/tags" Target="../tags/tag86.xml"/><Relationship Id="rId19" Type="http://schemas.openxmlformats.org/officeDocument/2006/relationships/tags" Target="../tags/tag87.xml"/><Relationship Id="rId20" Type="http://schemas.openxmlformats.org/officeDocument/2006/relationships/tags" Target="../tags/tag88.xml"/><Relationship Id="rId2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 descr="未标题-1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rcRect t="21761"/>
          <a:stretch>
            <a:fillRect/>
          </a:stretch>
        </p:blipFill>
        <p:spPr>
          <a:xfrm>
            <a:off x="0" y="-635"/>
            <a:ext cx="12186285" cy="6858635"/>
          </a:xfrm>
          <a:prstGeom prst="rect"/>
        </p:spPr>
      </p:pic>
      <p:cxnSp>
        <p:nvCxnSpPr>
          <p:cNvPr id="3145729" name="直接连接符 173"/>
          <p:cNvCxnSpPr>
            <a:cxnSpLocks/>
          </p:cNvCxnSpPr>
          <p:nvPr>
            <p:custDataLst>
              <p:tags r:id="rId14"/>
            </p:custDataLst>
          </p:nvPr>
        </p:nvCxnSpPr>
        <p:spPr>
          <a:xfrm flipH="1">
            <a:off x="0" y="410210"/>
            <a:ext cx="1357630" cy="0"/>
          </a:xfrm>
          <a:prstGeom prst="line"/>
          <a:ln w="12700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0" scaled="0"/>
            </a:gra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54" name="日期占位符 9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6" name="页脚占位符 10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658" name="灯片编号占位符 11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660" name="标题占位符 1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838200" y="365126"/>
            <a:ext cx="10515600" cy="558240"/>
          </a:xfrm>
          <a:prstGeom prst="rect"/>
          <a:noFill/>
        </p:spPr>
        <p:txBody>
          <a:bodyPr anchor="b" anchorCtr="0" bIns="45720" lIns="91440" rIns="91440" rtlCol="0" tIns="45720" vert="horz" wrap="square">
            <a:noAutofit/>
          </a:bodyPr>
          <a:p>
            <a:pPr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2" name="文本占位符 2"/>
          <p:cNvSpPr>
            <a:spLocks noGrp="1"/>
          </p:cNvSpPr>
          <p:nvPr>
            <p:ph type="body" idx="1"/>
            <p:custDataLst>
              <p:tags r:id="rId19"/>
            </p:custDataLst>
          </p:nvPr>
        </p:nvSpPr>
        <p:spPr>
          <a:xfrm>
            <a:off x="838200" y="1147482"/>
            <a:ext cx="10515600" cy="5029481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 marR="0">
              <a:buClrTx/>
              <a:buSzTx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 marR="0"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lvl="2" marR="0"/>
            <a:r>
              <a:rPr altLang="en-US" dirty="0" lang="zh-CN"/>
              <a:t>三级</a:t>
            </a:r>
            <a:endParaRPr altLang="en-US" dirty="0" lang="zh-CN"/>
          </a:p>
          <a:p>
            <a:pPr lvl="3" marR="0"/>
            <a:r>
              <a:rPr altLang="en-US" dirty="0" lang="zh-CN"/>
              <a:t>四级</a:t>
            </a:r>
            <a:endParaRPr altLang="en-US" dirty="0" lang="zh-CN"/>
          </a:p>
          <a:p>
            <a:pPr lvl="4" marR="0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20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</p:sldLayoutIdLs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1" cap="none" dirty="0" sz="2800" i="0" kern="1200" kumimoji="0" lang="zh-CN" normalizeH="0" spc="300" strike="noStrike" u="none" smtClean="0">
          <a:ln>
            <a:noFill/>
          </a:ln>
          <a:gradFill>
            <a:gsLst>
              <a:gs pos="0">
                <a:schemeClr val="lt1"/>
              </a:gs>
              <a:gs pos="100000">
                <a:schemeClr val="accent1"/>
              </a:gs>
            </a:gsLst>
            <a:lin ang="6060000" scaled="0"/>
          </a:gradFill>
          <a:latin typeface="+mj-ea"/>
          <a:ea typeface="+mj-ea"/>
          <a:cs typeface="微软雅黑" panose="020B0503020204020204" pitchFamily="34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sz="1800" i="0" kern="1200" kumimoji="0" lang="zh-CN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微软雅黑" panose="020B0503020204020204" pitchFamily="34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sz="1600" i="0" kern="1200" kumimoji="0" lang="zh-CN" normalizeH="0" spc="150" strike="noStrike" u="none" smtClean="0">
          <a:solidFill>
            <a:schemeClr val="tx1"/>
          </a:solidFill>
          <a:latin typeface="+mn-ea"/>
          <a:ea typeface="+mn-ea"/>
          <a:cs typeface="微软雅黑" panose="020B0503020204020204" pitchFamily="34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sz="1600" i="0" kern="1200" kumimoji="0" lang="zh-CN" normalizeH="0" spc="150" strike="noStrike" u="none" smtClean="0">
          <a:solidFill>
            <a:schemeClr val="tx1"/>
          </a:solidFill>
          <a:latin typeface="+mn-ea"/>
          <a:ea typeface="+mn-ea"/>
          <a:cs typeface="微软雅黑" panose="020B0503020204020204" pitchFamily="34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sz="1400" i="0" kern="1200" kumimoji="0" lang="zh-CN" normalizeH="0" spc="150" strike="noStrike" u="none" smtClean="0">
          <a:solidFill>
            <a:schemeClr val="tx1"/>
          </a:solidFill>
          <a:latin typeface="+mn-ea"/>
          <a:ea typeface="+mn-ea"/>
          <a:cs typeface="微软雅黑" panose="020B0503020204020204" pitchFamily="34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solidFill>
            <a:schemeClr val="tx1"/>
          </a:solidFill>
          <a:latin typeface="+mn-ea"/>
          <a:ea typeface="+mn-ea"/>
          <a:cs typeface="微软雅黑" panose="020B0503020204020204" pitchFamily="34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89.xml"/><Relationship Id="rId2" Type="http://schemas.openxmlformats.org/officeDocument/2006/relationships/tags" Target="../tags/tag90.xml"/><Relationship Id="rId3" Type="http://schemas.openxmlformats.org/officeDocument/2006/relationships/tags" Target="../tags/tag91.xml"/><Relationship Id="rId4" Type="http://schemas.openxmlformats.org/officeDocument/2006/relationships/tags" Target="../tags/tag92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93.xml"/><Relationship Id="rId2" Type="http://schemas.openxmlformats.org/officeDocument/2006/relationships/tags" Target="../tags/tag94.xml"/><Relationship Id="rId3" Type="http://schemas.openxmlformats.org/officeDocument/2006/relationships/tags" Target="../tags/tag95.xml"/><Relationship Id="rId4" Type="http://schemas.openxmlformats.org/officeDocument/2006/relationships/tags" Target="../tags/tag96.xml"/><Relationship Id="rId5" Type="http://schemas.openxmlformats.org/officeDocument/2006/relationships/tags" Target="../tags/tag97.xml"/><Relationship Id="rId6" Type="http://schemas.openxmlformats.org/officeDocument/2006/relationships/tags" Target="../tags/tag98.xml"/><Relationship Id="rId7" Type="http://schemas.openxmlformats.org/officeDocument/2006/relationships/tags" Target="../tags/tag99.xml"/><Relationship Id="rId8" Type="http://schemas.openxmlformats.org/officeDocument/2006/relationships/tags" Target="../tags/tag100.xml"/><Relationship Id="rId9" Type="http://schemas.openxmlformats.org/officeDocument/2006/relationships/tags" Target="../tags/tag101.xml"/><Relationship Id="rId10" Type="http://schemas.openxmlformats.org/officeDocument/2006/relationships/tags" Target="../tags/tag102.xml"/><Relationship Id="rId11" Type="http://schemas.openxmlformats.org/officeDocument/2006/relationships/tags" Target="../tags/tag103.xml"/><Relationship Id="rId12" Type="http://schemas.openxmlformats.org/officeDocument/2006/relationships/tags" Target="../tags/tag104.xml"/><Relationship Id="rId13" Type="http://schemas.openxmlformats.org/officeDocument/2006/relationships/tags" Target="../tags/tag105.xml"/><Relationship Id="rId14" Type="http://schemas.openxmlformats.org/officeDocument/2006/relationships/tags" Target="../tags/tag106.xml"/><Relationship Id="rId15" Type="http://schemas.openxmlformats.org/officeDocument/2006/relationships/tags" Target="../tags/tag107.xml"/><Relationship Id="rId16" Type="http://schemas.openxmlformats.org/officeDocument/2006/relationships/slideLayout" Target="../slideLayouts/slideLayout14.xml"/><Relationship Id="rId17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08.xml"/><Relationship Id="rId2" Type="http://schemas.openxmlformats.org/officeDocument/2006/relationships/tags" Target="../tags/tag109.xml"/><Relationship Id="rId3" Type="http://schemas.openxmlformats.org/officeDocument/2006/relationships/tags" Target="../tags/tag110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1.xml"/><Relationship Id="rId2" Type="http://schemas.openxmlformats.org/officeDocument/2006/relationships/tags" Target="../tags/tag112.xml"/><Relationship Id="rId3" Type="http://schemas.openxmlformats.org/officeDocument/2006/relationships/tags" Target="../tags/tag113.xml"/><Relationship Id="rId4" Type="http://schemas.openxmlformats.org/officeDocument/2006/relationships/tags" Target="../tags/tag114.xml"/><Relationship Id="rId5" Type="http://schemas.openxmlformats.org/officeDocument/2006/relationships/tags" Target="../tags/tag115.xml"/><Relationship Id="rId6" Type="http://schemas.openxmlformats.org/officeDocument/2006/relationships/tags" Target="../tags/tag116.xml"/><Relationship Id="rId7" Type="http://schemas.openxmlformats.org/officeDocument/2006/relationships/tags" Target="../tags/tag117.xml"/><Relationship Id="rId8" Type="http://schemas.openxmlformats.org/officeDocument/2006/relationships/tags" Target="../tags/tag118.xml"/><Relationship Id="rId9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9.xml"/><Relationship Id="rId2" Type="http://schemas.openxmlformats.org/officeDocument/2006/relationships/tags" Target="../tags/tag120.xml"/><Relationship Id="rId3" Type="http://schemas.openxmlformats.org/officeDocument/2006/relationships/tags" Target="../tags/tag121.xml"/><Relationship Id="rId4" Type="http://schemas.openxmlformats.org/officeDocument/2006/relationships/tags" Target="../tags/tag122.xml"/><Relationship Id="rId5" Type="http://schemas.openxmlformats.org/officeDocument/2006/relationships/tags" Target="../tags/tag123.xml"/><Relationship Id="rId6" Type="http://schemas.openxmlformats.org/officeDocument/2006/relationships/tags" Target="../tags/tag124.xml"/><Relationship Id="rId7" Type="http://schemas.openxmlformats.org/officeDocument/2006/relationships/tags" Target="../tags/tag125.xml"/><Relationship Id="rId8" Type="http://schemas.openxmlformats.org/officeDocument/2006/relationships/tags" Target="../tags/tag126.xml"/><Relationship Id="rId9" Type="http://schemas.openxmlformats.org/officeDocument/2006/relationships/tags" Target="../tags/tag127.xml"/><Relationship Id="rId10" Type="http://schemas.openxmlformats.org/officeDocument/2006/relationships/tags" Target="../tags/tag128.xml"/><Relationship Id="rId11" Type="http://schemas.openxmlformats.org/officeDocument/2006/relationships/tags" Target="../tags/tag129.xml"/><Relationship Id="rId12" Type="http://schemas.openxmlformats.org/officeDocument/2006/relationships/tags" Target="../tags/tag130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31.xml"/><Relationship Id="rId2" Type="http://schemas.openxmlformats.org/officeDocument/2006/relationships/tags" Target="../tags/tag132.xml"/><Relationship Id="rId3" Type="http://schemas.openxmlformats.org/officeDocument/2006/relationships/tags" Target="../tags/tag133.xml"/><Relationship Id="rId4" Type="http://schemas.openxmlformats.org/officeDocument/2006/relationships/tags" Target="../tags/tag134.xml"/><Relationship Id="rId5" Type="http://schemas.openxmlformats.org/officeDocument/2006/relationships/tags" Target="../tags/tag135.xml"/><Relationship Id="rId6" Type="http://schemas.openxmlformats.org/officeDocument/2006/relationships/tags" Target="../tags/tag136.xml"/><Relationship Id="rId7" Type="http://schemas.openxmlformats.org/officeDocument/2006/relationships/tags" Target="../tags/tag137.xml"/><Relationship Id="rId8" Type="http://schemas.openxmlformats.org/officeDocument/2006/relationships/tags" Target="../tags/tag138.xml"/><Relationship Id="rId9" Type="http://schemas.openxmlformats.org/officeDocument/2006/relationships/tags" Target="../tags/tag139.xml"/><Relationship Id="rId10" Type="http://schemas.openxmlformats.org/officeDocument/2006/relationships/tags" Target="../tags/tag140.xml"/><Relationship Id="rId11" Type="http://schemas.openxmlformats.org/officeDocument/2006/relationships/tags" Target="../tags/tag141.xml"/><Relationship Id="rId12" Type="http://schemas.openxmlformats.org/officeDocument/2006/relationships/tags" Target="../tags/tag142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43.xml"/><Relationship Id="rId2" Type="http://schemas.openxmlformats.org/officeDocument/2006/relationships/tags" Target="../tags/tag144.xml"/><Relationship Id="rId3" Type="http://schemas.openxmlformats.org/officeDocument/2006/relationships/tags" Target="../tags/tag145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46.xml"/><Relationship Id="rId2" Type="http://schemas.openxmlformats.org/officeDocument/2006/relationships/tags" Target="../tags/tag147.xml"/><Relationship Id="rId3" Type="http://schemas.openxmlformats.org/officeDocument/2006/relationships/tags" Target="../tags/tag148.xml"/><Relationship Id="rId4" Type="http://schemas.openxmlformats.org/officeDocument/2006/relationships/tags" Target="../tags/tag149.xml"/><Relationship Id="rId5" Type="http://schemas.openxmlformats.org/officeDocument/2006/relationships/tags" Target="../tags/tag150.xml"/><Relationship Id="rId6" Type="http://schemas.openxmlformats.org/officeDocument/2006/relationships/tags" Target="../tags/tag151.xml"/><Relationship Id="rId7" Type="http://schemas.openxmlformats.org/officeDocument/2006/relationships/tags" Target="../tags/tag152.xml"/><Relationship Id="rId8" Type="http://schemas.openxmlformats.org/officeDocument/2006/relationships/tags" Target="../tags/tag153.xml"/><Relationship Id="rId9" Type="http://schemas.openxmlformats.org/officeDocument/2006/relationships/tags" Target="../tags/tag154.xml"/><Relationship Id="rId10" Type="http://schemas.openxmlformats.org/officeDocument/2006/relationships/tags" Target="../tags/tag155.xml"/><Relationship Id="rId11" Type="http://schemas.openxmlformats.org/officeDocument/2006/relationships/tags" Target="../tags/tag156.xml"/><Relationship Id="rId12" Type="http://schemas.openxmlformats.org/officeDocument/2006/relationships/tags" Target="../tags/tag157.xml"/><Relationship Id="rId13" Type="http://schemas.openxmlformats.org/officeDocument/2006/relationships/tags" Target="../tags/tag158.xml"/><Relationship Id="rId14" Type="http://schemas.openxmlformats.org/officeDocument/2006/relationships/tags" Target="../tags/tag159.xml"/><Relationship Id="rId15" Type="http://schemas.openxmlformats.org/officeDocument/2006/relationships/tags" Target="../tags/tag160.xml"/><Relationship Id="rId16" Type="http://schemas.openxmlformats.org/officeDocument/2006/relationships/tags" Target="../tags/tag161.xml"/><Relationship Id="rId17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62.xml"/><Relationship Id="rId2" Type="http://schemas.openxmlformats.org/officeDocument/2006/relationships/tags" Target="../tags/tag163.xml"/><Relationship Id="rId3" Type="http://schemas.openxmlformats.org/officeDocument/2006/relationships/tags" Target="../tags/tag164.xml"/><Relationship Id="rId4" Type="http://schemas.openxmlformats.org/officeDocument/2006/relationships/tags" Target="../tags/tag165.xml"/><Relationship Id="rId5" Type="http://schemas.openxmlformats.org/officeDocument/2006/relationships/tags" Target="../tags/tag166.xml"/><Relationship Id="rId6" Type="http://schemas.openxmlformats.org/officeDocument/2006/relationships/tags" Target="../tags/tag167.xml"/><Relationship Id="rId7" Type="http://schemas.openxmlformats.org/officeDocument/2006/relationships/tags" Target="../tags/tag168.xml"/><Relationship Id="rId8" Type="http://schemas.openxmlformats.org/officeDocument/2006/relationships/tags" Target="../tags/tag169.xml"/><Relationship Id="rId9" Type="http://schemas.openxmlformats.org/officeDocument/2006/relationships/tags" Target="../tags/tag170.xml"/><Relationship Id="rId10" Type="http://schemas.openxmlformats.org/officeDocument/2006/relationships/tags" Target="../tags/tag171.xml"/><Relationship Id="rId11" Type="http://schemas.openxmlformats.org/officeDocument/2006/relationships/tags" Target="../tags/tag172.xml"/><Relationship Id="rId12" Type="http://schemas.openxmlformats.org/officeDocument/2006/relationships/tags" Target="../tags/tag173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74.xml"/><Relationship Id="rId2" Type="http://schemas.openxmlformats.org/officeDocument/2006/relationships/tags" Target="../tags/tag175.xml"/><Relationship Id="rId3" Type="http://schemas.openxmlformats.org/officeDocument/2006/relationships/tags" Target="../tags/tag176.xml"/><Relationship Id="rId4" Type="http://schemas.openxmlformats.org/officeDocument/2006/relationships/tags" Target="../tags/tag177.xml"/><Relationship Id="rId5" Type="http://schemas.openxmlformats.org/officeDocument/2006/relationships/tags" Target="../tags/tag178.xml"/><Relationship Id="rId6" Type="http://schemas.openxmlformats.org/officeDocument/2006/relationships/tags" Target="../tags/tag179.xml"/><Relationship Id="rId7" Type="http://schemas.openxmlformats.org/officeDocument/2006/relationships/tags" Target="../tags/tag180.xml"/><Relationship Id="rId8" Type="http://schemas.openxmlformats.org/officeDocument/2006/relationships/tags" Target="../tags/tag181.xml"/><Relationship Id="rId9" Type="http://schemas.openxmlformats.org/officeDocument/2006/relationships/tags" Target="../tags/tag182.xml"/><Relationship Id="rId10" Type="http://schemas.openxmlformats.org/officeDocument/2006/relationships/tags" Target="../tags/tag183.xml"/><Relationship Id="rId11" Type="http://schemas.openxmlformats.org/officeDocument/2006/relationships/tags" Target="../tags/tag184.xml"/><Relationship Id="rId12" Type="http://schemas.openxmlformats.org/officeDocument/2006/relationships/tags" Target="../tags/tag185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86.xml"/><Relationship Id="rId2" Type="http://schemas.openxmlformats.org/officeDocument/2006/relationships/tags" Target="../tags/tag187.xml"/><Relationship Id="rId3" Type="http://schemas.openxmlformats.org/officeDocument/2006/relationships/tags" Target="../tags/tag188.xml"/><Relationship Id="rId4" Type="http://schemas.openxmlformats.org/officeDocument/2006/relationships/tags" Target="../tags/tag189.xml"/><Relationship Id="rId5" Type="http://schemas.openxmlformats.org/officeDocument/2006/relationships/tags" Target="../tags/tag190.xml"/><Relationship Id="rId6" Type="http://schemas.openxmlformats.org/officeDocument/2006/relationships/tags" Target="../tags/tag191.xml"/><Relationship Id="rId7" Type="http://schemas.openxmlformats.org/officeDocument/2006/relationships/tags" Target="../tags/tag192.xml"/><Relationship Id="rId8" Type="http://schemas.openxmlformats.org/officeDocument/2006/relationships/tags" Target="../tags/tag193.xml"/><Relationship Id="rId9" Type="http://schemas.openxmlformats.org/officeDocument/2006/relationships/tags" Target="../tags/tag194.xml"/><Relationship Id="rId10" Type="http://schemas.openxmlformats.org/officeDocument/2006/relationships/tags" Target="../tags/tag195.xml"/><Relationship Id="rId11" Type="http://schemas.openxmlformats.org/officeDocument/2006/relationships/tags" Target="../tags/tag196.xml"/><Relationship Id="rId12" Type="http://schemas.openxmlformats.org/officeDocument/2006/relationships/tags" Target="../tags/tag197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98.xml"/><Relationship Id="rId2" Type="http://schemas.openxmlformats.org/officeDocument/2006/relationships/tags" Target="../tags/tag199.xml"/><Relationship Id="rId3" Type="http://schemas.openxmlformats.org/officeDocument/2006/relationships/tags" Target="../tags/tag200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01.xml"/><Relationship Id="rId2" Type="http://schemas.openxmlformats.org/officeDocument/2006/relationships/tags" Target="../tags/tag202.xml"/><Relationship Id="rId3" Type="http://schemas.openxmlformats.org/officeDocument/2006/relationships/tags" Target="../tags/tag203.xml"/><Relationship Id="rId4" Type="http://schemas.openxmlformats.org/officeDocument/2006/relationships/tags" Target="../tags/tag204.xml"/><Relationship Id="rId5" Type="http://schemas.openxmlformats.org/officeDocument/2006/relationships/tags" Target="../tags/tag205.xml"/><Relationship Id="rId6" Type="http://schemas.openxmlformats.org/officeDocument/2006/relationships/tags" Target="../tags/tag206.xml"/><Relationship Id="rId7" Type="http://schemas.openxmlformats.org/officeDocument/2006/relationships/tags" Target="../tags/tag207.xml"/><Relationship Id="rId8" Type="http://schemas.openxmlformats.org/officeDocument/2006/relationships/tags" Target="../tags/tag208.xml"/><Relationship Id="rId9" Type="http://schemas.openxmlformats.org/officeDocument/2006/relationships/tags" Target="../tags/tag209.xml"/><Relationship Id="rId10" Type="http://schemas.openxmlformats.org/officeDocument/2006/relationships/tags" Target="../tags/tag210.xml"/><Relationship Id="rId11" Type="http://schemas.openxmlformats.org/officeDocument/2006/relationships/tags" Target="../tags/tag211.xml"/><Relationship Id="rId12" Type="http://schemas.openxmlformats.org/officeDocument/2006/relationships/tags" Target="../tags/tag212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13.xml"/><Relationship Id="rId2" Type="http://schemas.openxmlformats.org/officeDocument/2006/relationships/tags" Target="../tags/tag214.xml"/><Relationship Id="rId3" Type="http://schemas.openxmlformats.org/officeDocument/2006/relationships/tags" Target="../tags/tag215.xml"/><Relationship Id="rId4" Type="http://schemas.openxmlformats.org/officeDocument/2006/relationships/tags" Target="../tags/tag216.xml"/><Relationship Id="rId5" Type="http://schemas.openxmlformats.org/officeDocument/2006/relationships/tags" Target="../tags/tag217.xml"/><Relationship Id="rId6" Type="http://schemas.openxmlformats.org/officeDocument/2006/relationships/tags" Target="../tags/tag218.xml"/><Relationship Id="rId7" Type="http://schemas.openxmlformats.org/officeDocument/2006/relationships/tags" Target="../tags/tag219.xml"/><Relationship Id="rId8" Type="http://schemas.openxmlformats.org/officeDocument/2006/relationships/tags" Target="../tags/tag220.xml"/><Relationship Id="rId9" Type="http://schemas.openxmlformats.org/officeDocument/2006/relationships/tags" Target="../tags/tag221.xml"/><Relationship Id="rId10" Type="http://schemas.openxmlformats.org/officeDocument/2006/relationships/tags" Target="../tags/tag222.xml"/><Relationship Id="rId11" Type="http://schemas.openxmlformats.org/officeDocument/2006/relationships/tags" Target="../tags/tag223.xml"/><Relationship Id="rId12" Type="http://schemas.openxmlformats.org/officeDocument/2006/relationships/tags" Target="../tags/tag224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25.xml"/><Relationship Id="rId2" Type="http://schemas.openxmlformats.org/officeDocument/2006/relationships/tags" Target="../tags/tag226.xml"/><Relationship Id="rId3" Type="http://schemas.openxmlformats.org/officeDocument/2006/relationships/tags" Target="../tags/tag227.xml"/><Relationship Id="rId4" Type="http://schemas.openxmlformats.org/officeDocument/2006/relationships/tags" Target="../tags/tag228.xml"/><Relationship Id="rId5" Type="http://schemas.openxmlformats.org/officeDocument/2006/relationships/tags" Target="../tags/tag229.xml"/><Relationship Id="rId6" Type="http://schemas.openxmlformats.org/officeDocument/2006/relationships/tags" Target="../tags/tag230.xml"/><Relationship Id="rId7" Type="http://schemas.openxmlformats.org/officeDocument/2006/relationships/tags" Target="../tags/tag231.xml"/><Relationship Id="rId8" Type="http://schemas.openxmlformats.org/officeDocument/2006/relationships/tags" Target="../tags/tag232.xml"/><Relationship Id="rId9" Type="http://schemas.openxmlformats.org/officeDocument/2006/relationships/tags" Target="../tags/tag233.xml"/><Relationship Id="rId10" Type="http://schemas.openxmlformats.org/officeDocument/2006/relationships/tags" Target="../tags/tag234.xml"/><Relationship Id="rId11" Type="http://schemas.openxmlformats.org/officeDocument/2006/relationships/tags" Target="../tags/tag235.xml"/><Relationship Id="rId12" Type="http://schemas.openxmlformats.org/officeDocument/2006/relationships/tags" Target="../tags/tag236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37.xml"/><Relationship Id="rId2" Type="http://schemas.openxmlformats.org/officeDocument/2006/relationships/tags" Target="../tags/tag238.xml"/><Relationship Id="rId3" Type="http://schemas.openxmlformats.org/officeDocument/2006/relationships/tags" Target="../tags/tag239.xml"/><Relationship Id="rId4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40.xml"/><Relationship Id="rId2" Type="http://schemas.openxmlformats.org/officeDocument/2006/relationships/tags" Target="../tags/tag241.xml"/><Relationship Id="rId3" Type="http://schemas.openxmlformats.org/officeDocument/2006/relationships/tags" Target="../tags/tag242.xml"/><Relationship Id="rId4" Type="http://schemas.openxmlformats.org/officeDocument/2006/relationships/tags" Target="../tags/tag243.xml"/><Relationship Id="rId5" Type="http://schemas.openxmlformats.org/officeDocument/2006/relationships/tags" Target="../tags/tag244.xml"/><Relationship Id="rId6" Type="http://schemas.openxmlformats.org/officeDocument/2006/relationships/tags" Target="../tags/tag245.xml"/><Relationship Id="rId7" Type="http://schemas.openxmlformats.org/officeDocument/2006/relationships/tags" Target="../tags/tag246.xml"/><Relationship Id="rId8" Type="http://schemas.openxmlformats.org/officeDocument/2006/relationships/tags" Target="../tags/tag247.xml"/><Relationship Id="rId9" Type="http://schemas.openxmlformats.org/officeDocument/2006/relationships/tags" Target="../tags/tag248.xml"/><Relationship Id="rId10" Type="http://schemas.openxmlformats.org/officeDocument/2006/relationships/tags" Target="../tags/tag249.xml"/><Relationship Id="rId11" Type="http://schemas.openxmlformats.org/officeDocument/2006/relationships/tags" Target="../tags/tag250.xml"/><Relationship Id="rId12" Type="http://schemas.openxmlformats.org/officeDocument/2006/relationships/tags" Target="../tags/tag251.xml"/><Relationship Id="rId13" Type="http://schemas.openxmlformats.org/officeDocument/2006/relationships/tags" Target="../tags/tag252.xml"/><Relationship Id="rId14" Type="http://schemas.openxmlformats.org/officeDocument/2006/relationships/tags" Target="../tags/tag253.xml"/><Relationship Id="rId15" Type="http://schemas.openxmlformats.org/officeDocument/2006/relationships/tags" Target="../tags/tag254.xml"/><Relationship Id="rId16" Type="http://schemas.openxmlformats.org/officeDocument/2006/relationships/tags" Target="../tags/tag255.xml"/><Relationship Id="rId17" Type="http://schemas.openxmlformats.org/officeDocument/2006/relationships/tags" Target="../tags/tag256.xml"/><Relationship Id="rId18" Type="http://schemas.openxmlformats.org/officeDocument/2006/relationships/tags" Target="../tags/tag257.xml"/><Relationship Id="rId19" Type="http://schemas.openxmlformats.org/officeDocument/2006/relationships/tags" Target="../tags/tag258.xml"/><Relationship Id="rId20" Type="http://schemas.openxmlformats.org/officeDocument/2006/relationships/tags" Target="../tags/tag259.xml"/><Relationship Id="rId21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60.xml"/><Relationship Id="rId2" Type="http://schemas.openxmlformats.org/officeDocument/2006/relationships/tags" Target="../tags/tag261.xml"/><Relationship Id="rId3" Type="http://schemas.openxmlformats.org/officeDocument/2006/relationships/tags" Target="../tags/tag262.xml"/><Relationship Id="rId4" Type="http://schemas.openxmlformats.org/officeDocument/2006/relationships/tags" Target="../tags/tag263.xml"/><Relationship Id="rId5" Type="http://schemas.openxmlformats.org/officeDocument/2006/relationships/tags" Target="../tags/tag264.xml"/><Relationship Id="rId6" Type="http://schemas.openxmlformats.org/officeDocument/2006/relationships/tags" Target="../tags/tag265.xml"/><Relationship Id="rId7" Type="http://schemas.openxmlformats.org/officeDocument/2006/relationships/tags" Target="../tags/tag266.xml"/><Relationship Id="rId8" Type="http://schemas.openxmlformats.org/officeDocument/2006/relationships/tags" Target="../tags/tag267.xml"/><Relationship Id="rId9" Type="http://schemas.openxmlformats.org/officeDocument/2006/relationships/tags" Target="../tags/tag268.xml"/><Relationship Id="rId10" Type="http://schemas.openxmlformats.org/officeDocument/2006/relationships/tags" Target="../tags/tag269.xml"/><Relationship Id="rId11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70.xml"/><Relationship Id="rId2" Type="http://schemas.openxmlformats.org/officeDocument/2006/relationships/tags" Target="../tags/tag271.xml"/><Relationship Id="rId3" Type="http://schemas.openxmlformats.org/officeDocument/2006/relationships/tags" Target="../tags/tag272.xml"/><Relationship Id="rId4" Type="http://schemas.openxmlformats.org/officeDocument/2006/relationships/tags" Target="../tags/tag273.xml"/><Relationship Id="rId5" Type="http://schemas.openxmlformats.org/officeDocument/2006/relationships/tags" Target="../tags/tag274.xml"/><Relationship Id="rId6" Type="http://schemas.openxmlformats.org/officeDocument/2006/relationships/tags" Target="../tags/tag275.xml"/><Relationship Id="rId7" Type="http://schemas.openxmlformats.org/officeDocument/2006/relationships/tags" Target="../tags/tag276.xml"/><Relationship Id="rId8" Type="http://schemas.openxmlformats.org/officeDocument/2006/relationships/tags" Target="../tags/tag277.xml"/><Relationship Id="rId9" Type="http://schemas.openxmlformats.org/officeDocument/2006/relationships/tags" Target="../tags/tag278.xml"/><Relationship Id="rId10" Type="http://schemas.openxmlformats.org/officeDocument/2006/relationships/tags" Target="../tags/tag279.xml"/><Relationship Id="rId11" Type="http://schemas.openxmlformats.org/officeDocument/2006/relationships/tags" Target="../tags/tag280.xml"/><Relationship Id="rId12" Type="http://schemas.openxmlformats.org/officeDocument/2006/relationships/tags" Target="../tags/tag281.xml"/><Relationship Id="rId13" Type="http://schemas.openxmlformats.org/officeDocument/2006/relationships/tags" Target="../tags/tag282.xml"/><Relationship Id="rId14" Type="http://schemas.openxmlformats.org/officeDocument/2006/relationships/tags" Target="../tags/tag283.xml"/><Relationship Id="rId15" Type="http://schemas.openxmlformats.org/officeDocument/2006/relationships/tags" Target="../tags/tag284.xml"/><Relationship Id="rId16" Type="http://schemas.openxmlformats.org/officeDocument/2006/relationships/tags" Target="../tags/tag285.xml"/><Relationship Id="rId17" Type="http://schemas.openxmlformats.org/officeDocument/2006/relationships/tags" Target="../tags/tag286.xml"/><Relationship Id="rId18" Type="http://schemas.openxmlformats.org/officeDocument/2006/relationships/tags" Target="../tags/tag287.xml"/><Relationship Id="rId19" Type="http://schemas.openxmlformats.org/officeDocument/2006/relationships/tags" Target="../tags/tag288.xml"/><Relationship Id="rId20" Type="http://schemas.openxmlformats.org/officeDocument/2006/relationships/tags" Target="../tags/tag289.xml"/><Relationship Id="rId21" Type="http://schemas.openxmlformats.org/officeDocument/2006/relationships/tags" Target="../tags/tag290.xml"/><Relationship Id="rId22" Type="http://schemas.openxmlformats.org/officeDocument/2006/relationships/tags" Target="../tags/tag291.xml"/><Relationship Id="rId23" Type="http://schemas.openxmlformats.org/officeDocument/2006/relationships/tags" Target="../tags/tag292.xml"/><Relationship Id="rId24" Type="http://schemas.openxmlformats.org/officeDocument/2006/relationships/tags" Target="../tags/tag293.xml"/><Relationship Id="rId25" Type="http://schemas.openxmlformats.org/officeDocument/2006/relationships/tags" Target="../tags/tag294.xml"/><Relationship Id="rId26" Type="http://schemas.openxmlformats.org/officeDocument/2006/relationships/tags" Target="../tags/tag295.xml"/><Relationship Id="rId27" Type="http://schemas.openxmlformats.org/officeDocument/2006/relationships/tags" Target="../tags/tag296.xml"/><Relationship Id="rId28" Type="http://schemas.openxmlformats.org/officeDocument/2006/relationships/tags" Target="../tags/tag297.xml"/><Relationship Id="rId29" Type="http://schemas.openxmlformats.org/officeDocument/2006/relationships/tags" Target="../tags/tag298.xml"/><Relationship Id="rId30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99.xml"/><Relationship Id="rId2" Type="http://schemas.openxmlformats.org/officeDocument/2006/relationships/tags" Target="../tags/tag300.xml"/><Relationship Id="rId3" Type="http://schemas.openxmlformats.org/officeDocument/2006/relationships/tags" Target="../tags/tag301.xml"/><Relationship Id="rId4" Type="http://schemas.openxmlformats.org/officeDocument/2006/relationships/slideLayout" Target="../slideLayouts/slideLayout15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02.xml"/><Relationship Id="rId2" Type="http://schemas.openxmlformats.org/officeDocument/2006/relationships/tags" Target="../tags/tag303.xml"/><Relationship Id="rId3" Type="http://schemas.openxmlformats.org/officeDocument/2006/relationships/tags" Target="../tags/tag304.xml"/><Relationship Id="rId4" Type="http://schemas.openxmlformats.org/officeDocument/2006/relationships/tags" Target="../tags/tag305.xml"/><Relationship Id="rId5" Type="http://schemas.openxmlformats.org/officeDocument/2006/relationships/tags" Target="../tags/tag306.xml"/><Relationship Id="rId6" Type="http://schemas.openxmlformats.org/officeDocument/2006/relationships/tags" Target="../tags/tag307.xml"/><Relationship Id="rId7" Type="http://schemas.openxmlformats.org/officeDocument/2006/relationships/tags" Target="../tags/tag308.xml"/><Relationship Id="rId8" Type="http://schemas.openxmlformats.org/officeDocument/2006/relationships/tags" Target="../tags/tag309.xml"/><Relationship Id="rId9" Type="http://schemas.openxmlformats.org/officeDocument/2006/relationships/tags" Target="../tags/tag310.xml"/><Relationship Id="rId10" Type="http://schemas.openxmlformats.org/officeDocument/2006/relationships/tags" Target="../tags/tag311.xml"/><Relationship Id="rId11" Type="http://schemas.openxmlformats.org/officeDocument/2006/relationships/tags" Target="../tags/tag312.xml"/><Relationship Id="rId12" Type="http://schemas.openxmlformats.org/officeDocument/2006/relationships/tags" Target="../tags/tag313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14.xml"/><Relationship Id="rId2" Type="http://schemas.openxmlformats.org/officeDocument/2006/relationships/tags" Target="../tags/tag315.xml"/><Relationship Id="rId3" Type="http://schemas.openxmlformats.org/officeDocument/2006/relationships/tags" Target="../tags/tag316.xml"/><Relationship Id="rId4" Type="http://schemas.openxmlformats.org/officeDocument/2006/relationships/tags" Target="../tags/tag317.xml"/><Relationship Id="rId5" Type="http://schemas.openxmlformats.org/officeDocument/2006/relationships/tags" Target="../tags/tag318.xml"/><Relationship Id="rId6" Type="http://schemas.openxmlformats.org/officeDocument/2006/relationships/tags" Target="../tags/tag319.xml"/><Relationship Id="rId7" Type="http://schemas.openxmlformats.org/officeDocument/2006/relationships/tags" Target="../tags/tag320.xml"/><Relationship Id="rId8" Type="http://schemas.openxmlformats.org/officeDocument/2006/relationships/tags" Target="../tags/tag321.xml"/><Relationship Id="rId9" Type="http://schemas.openxmlformats.org/officeDocument/2006/relationships/tags" Target="../tags/tag322.xml"/><Relationship Id="rId10" Type="http://schemas.openxmlformats.org/officeDocument/2006/relationships/tags" Target="../tags/tag323.xml"/><Relationship Id="rId11" Type="http://schemas.openxmlformats.org/officeDocument/2006/relationships/tags" Target="../tags/tag324.xml"/><Relationship Id="rId12" Type="http://schemas.openxmlformats.org/officeDocument/2006/relationships/tags" Target="../tags/tag325.xml"/><Relationship Id="rId13" Type="http://schemas.openxmlformats.org/officeDocument/2006/relationships/tags" Target="../tags/tag326.xml"/><Relationship Id="rId14" Type="http://schemas.openxmlformats.org/officeDocument/2006/relationships/tags" Target="../tags/tag327.xml"/><Relationship Id="rId15" Type="http://schemas.openxmlformats.org/officeDocument/2006/relationships/tags" Target="../tags/tag328.xml"/><Relationship Id="rId16" Type="http://schemas.openxmlformats.org/officeDocument/2006/relationships/tags" Target="../tags/tag329.xml"/><Relationship Id="rId17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30.xml"/><Relationship Id="rId2" Type="http://schemas.openxmlformats.org/officeDocument/2006/relationships/tags" Target="../tags/tag331.xml"/><Relationship Id="rId3" Type="http://schemas.openxmlformats.org/officeDocument/2006/relationships/tags" Target="../tags/tag332.xml"/><Relationship Id="rId4" Type="http://schemas.openxmlformats.org/officeDocument/2006/relationships/tags" Target="../tags/tag333.xml"/><Relationship Id="rId5" Type="http://schemas.openxmlformats.org/officeDocument/2006/relationships/tags" Target="../tags/tag334.xml"/><Relationship Id="rId6" Type="http://schemas.openxmlformats.org/officeDocument/2006/relationships/tags" Target="../tags/tag335.xml"/><Relationship Id="rId7" Type="http://schemas.openxmlformats.org/officeDocument/2006/relationships/tags" Target="../tags/tag336.xml"/><Relationship Id="rId8" Type="http://schemas.openxmlformats.org/officeDocument/2006/relationships/tags" Target="../tags/tag337.xml"/><Relationship Id="rId9" Type="http://schemas.openxmlformats.org/officeDocument/2006/relationships/tags" Target="../tags/tag338.xml"/><Relationship Id="rId10" Type="http://schemas.openxmlformats.org/officeDocument/2006/relationships/tags" Target="../tags/tag339.xml"/><Relationship Id="rId11" Type="http://schemas.openxmlformats.org/officeDocument/2006/relationships/tags" Target="../tags/tag340.xml"/><Relationship Id="rId12" Type="http://schemas.openxmlformats.org/officeDocument/2006/relationships/tags" Target="../tags/tag341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42.xml"/><Relationship Id="rId2" Type="http://schemas.openxmlformats.org/officeDocument/2006/relationships/tags" Target="../tags/tag343.xml"/><Relationship Id="rId3" Type="http://schemas.openxmlformats.org/officeDocument/2006/relationships/tags" Target="../tags/tag344.xml"/><Relationship Id="rId4" Type="http://schemas.openxmlformats.org/officeDocument/2006/relationships/slideLayout" Target="../slideLayouts/slideLayout15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45.xml"/><Relationship Id="rId2" Type="http://schemas.openxmlformats.org/officeDocument/2006/relationships/tags" Target="../tags/tag346.xml"/><Relationship Id="rId3" Type="http://schemas.openxmlformats.org/officeDocument/2006/relationships/tags" Target="../tags/tag347.xml"/><Relationship Id="rId4" Type="http://schemas.openxmlformats.org/officeDocument/2006/relationships/tags" Target="../tags/tag348.xml"/><Relationship Id="rId5" Type="http://schemas.openxmlformats.org/officeDocument/2006/relationships/tags" Target="../tags/tag349.xml"/><Relationship Id="rId6" Type="http://schemas.openxmlformats.org/officeDocument/2006/relationships/tags" Target="../tags/tag350.xml"/><Relationship Id="rId7" Type="http://schemas.openxmlformats.org/officeDocument/2006/relationships/tags" Target="../tags/tag351.xml"/><Relationship Id="rId8" Type="http://schemas.openxmlformats.org/officeDocument/2006/relationships/tags" Target="../tags/tag352.xml"/><Relationship Id="rId9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53.xml"/><Relationship Id="rId2" Type="http://schemas.openxmlformats.org/officeDocument/2006/relationships/tags" Target="../tags/tag354.xml"/><Relationship Id="rId3" Type="http://schemas.openxmlformats.org/officeDocument/2006/relationships/tags" Target="../tags/tag355.xml"/><Relationship Id="rId4" Type="http://schemas.openxmlformats.org/officeDocument/2006/relationships/tags" Target="../tags/tag356.xml"/><Relationship Id="rId5" Type="http://schemas.openxmlformats.org/officeDocument/2006/relationships/tags" Target="../tags/tag357.xml"/><Relationship Id="rId6" Type="http://schemas.openxmlformats.org/officeDocument/2006/relationships/tags" Target="../tags/tag358.xml"/><Relationship Id="rId7" Type="http://schemas.openxmlformats.org/officeDocument/2006/relationships/tags" Target="../tags/tag359.xml"/><Relationship Id="rId8" Type="http://schemas.openxmlformats.org/officeDocument/2006/relationships/tags" Target="../tags/tag360.xml"/><Relationship Id="rId9" Type="http://schemas.openxmlformats.org/officeDocument/2006/relationships/tags" Target="../tags/tag361.xml"/><Relationship Id="rId10" Type="http://schemas.openxmlformats.org/officeDocument/2006/relationships/tags" Target="../tags/tag362.xml"/><Relationship Id="rId11" Type="http://schemas.openxmlformats.org/officeDocument/2006/relationships/tags" Target="../tags/tag363.xml"/><Relationship Id="rId12" Type="http://schemas.openxmlformats.org/officeDocument/2006/relationships/tags" Target="../tags/tag364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65.xml"/><Relationship Id="rId2" Type="http://schemas.openxmlformats.org/officeDocument/2006/relationships/tags" Target="../tags/tag366.xml"/><Relationship Id="rId3" Type="http://schemas.openxmlformats.org/officeDocument/2006/relationships/tags" Target="../tags/tag367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1"/>
          <p:cNvSpPr>
            <a:spLocks noGrp="1"/>
          </p:cNvSpPr>
          <p:nvPr>
            <p:ph type="body" idx="4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latin typeface="+mn-ea"/>
                <a:ea typeface="+mn-ea"/>
              </a:rPr>
              <a:t>XX,a click to unlimited possibilities</a:t>
            </a:r>
            <a:endParaRPr altLang="en-US" dirty="0" lang="zh-CN">
              <a:latin typeface="+mn-ea"/>
              <a:ea typeface="+mn-ea"/>
            </a:endParaRPr>
          </a:p>
        </p:txBody>
      </p:sp>
      <p:sp>
        <p:nvSpPr>
          <p:cNvPr id="1048650" name="标题 3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2024年高科技行业市场分析及投资前景预测</a:t>
            </a:r>
            <a:endParaRPr altLang="en-US" dirty="0" lang="zh-CN"/>
          </a:p>
        </p:txBody>
      </p:sp>
      <p:sp>
        <p:nvSpPr>
          <p:cNvPr id="1048652" name="文本占位符 4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0" name="文本占位符 3"/>
          <p:cNvSpPr>
            <a:spLocks noGrp="1"/>
          </p:cNvSpPr>
          <p:nvPr>
            <p:ph type="body" idx="7"/>
            <p:custDataLst>
              <p:tags r:id="rId1"/>
            </p:custDataLst>
          </p:nvPr>
        </p:nvSpPr>
        <p:spPr/>
        <p:txBody>
          <a:bodyPr>
            <a:normAutofit fontScale="100000"/>
          </a:bodyPr>
          <a:p>
            <a:r>
              <a:rPr altLang="en-US" lang="zh-CN">
                <a:latin typeface="+mj-ea"/>
                <a:ea typeface="+mj-ea"/>
              </a:rPr>
              <a:t>CONTENTS</a:t>
            </a:r>
            <a:endParaRPr altLang="en-US" lang="zh-CN">
              <a:latin typeface="+mj-ea"/>
              <a:ea typeface="+mj-ea"/>
            </a:endParaRPr>
          </a:p>
        </p:txBody>
      </p:sp>
      <p:sp>
        <p:nvSpPr>
          <p:cNvPr id="1048792" name="标题 4"/>
          <p:cNvSpPr>
            <a:spLocks noGrp="1"/>
          </p:cNvSpPr>
          <p:nvPr>
            <p:ph type="title" idx="6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794" name="序号"/>
          <p:cNvSpPr/>
          <p:nvPr>
            <p:custDataLst>
              <p:tags r:id="rId3"/>
            </p:custDataLst>
          </p:nvPr>
        </p:nvSpPr>
        <p:spPr bwMode="auto">
          <a:xfrm>
            <a:off x="1587500" y="2395855"/>
            <a:ext cx="986790" cy="768350"/>
          </a:xfrm>
          <a:prstGeom prst="rect"/>
        </p:spPr>
        <p:txBody>
          <a:bodyPr anchor="ctr" anchorCtr="0" bIns="45720" lIns="91440" rIns="91440" rtlCol="0" tIns="45720" wrap="square">
            <a:normAutofit/>
            <a:scene3d>
              <a:camera prst="orthographicFront"/>
              <a:lightRig dir="t" rig="threePt"/>
            </a:scene3d>
            <a:sp3d contourW="12700"/>
          </a:bodyPr>
          <a:p>
            <a:pPr algn="r"/>
            <a:r>
              <a:rPr altLang="zh-CN" b="1" dirty="0" sz="3600" lang="en-US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  <a:cs typeface="+mn-ea"/>
                <a:sym typeface="+mn-lt"/>
              </a:rPr>
              <a:t>01.</a:t>
            </a:r>
            <a:endParaRPr altLang="zh-CN" b="1" dirty="0" sz="3600" lang="en-US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  <a:cs typeface="+mn-ea"/>
              <a:sym typeface="+mn-lt"/>
            </a:endParaRPr>
          </a:p>
        </p:txBody>
      </p:sp>
      <p:sp>
        <p:nvSpPr>
          <p:cNvPr id="1048796" name="标题"/>
          <p:cNvSpPr/>
          <p:nvPr>
            <p:custDataLst>
              <p:tags r:id="rId4"/>
            </p:custDataLst>
          </p:nvPr>
        </p:nvSpPr>
        <p:spPr>
          <a:xfrm>
            <a:off x="2574290" y="2416810"/>
            <a:ext cx="4029710" cy="737870"/>
          </a:xfrm>
          <a:prstGeom prst="rect"/>
        </p:spPr>
        <p:txBody>
          <a:bodyPr anchor="ctr" anchorCtr="0" bIns="45720" lIns="91440" rIns="91440" rtlCol="0" tIns="45720" wrap="square">
            <a:normAutofit/>
            <a:scene3d>
              <a:camera prst="orthographicFront"/>
              <a:lightRig dir="t" rig="threePt"/>
            </a:scene3d>
            <a:sp3d contourW="12700"/>
          </a:bodyPr>
          <a:p>
            <a:pPr algn="l" lvl="0">
              <a:buClrTx/>
              <a:buSzTx/>
              <a:buFontTx/>
            </a:pPr>
            <a:r>
              <a:rPr altLang="zh-CN" b="1" dirty="0" sz="2200" lang="en-US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  <a:cs typeface="+mn-ea"/>
                <a:sym typeface="+mn-lt"/>
              </a:rPr>
              <a:t>高科技行业概述</a:t>
            </a:r>
            <a:endParaRPr altLang="zh-CN" b="1" dirty="0" sz="2200" lang="en-US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  <a:cs typeface="+mn-ea"/>
              <a:sym typeface="+mn-lt"/>
            </a:endParaRPr>
          </a:p>
        </p:txBody>
      </p:sp>
      <p:sp>
        <p:nvSpPr>
          <p:cNvPr id="1048798" name="序号"/>
          <p:cNvSpPr/>
          <p:nvPr>
            <p:custDataLst>
              <p:tags r:id="rId5"/>
            </p:custDataLst>
          </p:nvPr>
        </p:nvSpPr>
        <p:spPr bwMode="auto">
          <a:xfrm>
            <a:off x="1587500" y="3386455"/>
            <a:ext cx="986790" cy="768350"/>
          </a:xfrm>
          <a:prstGeom prst="rect"/>
        </p:spPr>
        <p:txBody>
          <a:bodyPr anchor="ctr" anchorCtr="0" bIns="45720" lIns="91440" rIns="91440" rtlCol="0" tIns="45720" wrap="square">
            <a:normAutofit/>
            <a:scene3d>
              <a:camera prst="orthographicFront"/>
              <a:lightRig dir="t" rig="threePt"/>
            </a:scene3d>
            <a:sp3d contourW="12700"/>
          </a:bodyPr>
          <a:p>
            <a:pPr algn="r"/>
            <a:r>
              <a:rPr altLang="zh-CN" b="1" dirty="0" sz="3600" lang="en-US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  <a:cs typeface="+mn-ea"/>
                <a:sym typeface="+mn-lt"/>
              </a:rPr>
              <a:t>03.</a:t>
            </a:r>
            <a:endParaRPr altLang="zh-CN" b="1" dirty="0" sz="3600" lang="en-US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  <a:cs typeface="+mn-ea"/>
              <a:sym typeface="+mn-lt"/>
            </a:endParaRPr>
          </a:p>
        </p:txBody>
      </p:sp>
      <p:sp>
        <p:nvSpPr>
          <p:cNvPr id="1048800" name="标题"/>
          <p:cNvSpPr/>
          <p:nvPr>
            <p:custDataLst>
              <p:tags r:id="rId6"/>
            </p:custDataLst>
          </p:nvPr>
        </p:nvSpPr>
        <p:spPr>
          <a:xfrm>
            <a:off x="2574290" y="3407410"/>
            <a:ext cx="4029710" cy="737870"/>
          </a:xfrm>
          <a:prstGeom prst="rect"/>
        </p:spPr>
        <p:txBody>
          <a:bodyPr anchor="ctr" anchorCtr="0" bIns="45720" lIns="91440" rIns="91440" rtlCol="0" tIns="45720" wrap="square">
            <a:normAutofit/>
            <a:scene3d>
              <a:camera prst="orthographicFront"/>
              <a:lightRig dir="t" rig="threePt"/>
            </a:scene3d>
            <a:sp3d contourW="12700"/>
          </a:bodyPr>
          <a:p>
            <a:pPr algn="l" lvl="0">
              <a:buClrTx/>
              <a:buSzTx/>
              <a:buFontTx/>
            </a:pPr>
            <a:r>
              <a:rPr altLang="zh-CN" b="1" dirty="0" sz="2200" lang="en-US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  <a:cs typeface="+mn-ea"/>
                <a:sym typeface="+mn-lt"/>
              </a:rPr>
              <a:t>投资前景预测</a:t>
            </a:r>
            <a:endParaRPr altLang="zh-CN" b="1" dirty="0" sz="2200" lang="en-US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  <a:cs typeface="+mn-ea"/>
              <a:sym typeface="+mn-lt"/>
            </a:endParaRPr>
          </a:p>
        </p:txBody>
      </p:sp>
      <p:sp>
        <p:nvSpPr>
          <p:cNvPr id="1048802" name="序号"/>
          <p:cNvSpPr/>
          <p:nvPr>
            <p:custDataLst>
              <p:tags r:id="rId7"/>
            </p:custDataLst>
          </p:nvPr>
        </p:nvSpPr>
        <p:spPr bwMode="auto">
          <a:xfrm>
            <a:off x="6673850" y="2376805"/>
            <a:ext cx="986790" cy="768350"/>
          </a:xfrm>
          <a:prstGeom prst="rect"/>
        </p:spPr>
        <p:txBody>
          <a:bodyPr anchor="ctr" anchorCtr="0" bIns="45720" lIns="91440" rIns="91440" rtlCol="0" tIns="45720" wrap="square">
            <a:normAutofit/>
            <a:scene3d>
              <a:camera prst="orthographicFront"/>
              <a:lightRig dir="t" rig="threePt"/>
            </a:scene3d>
            <a:sp3d contourW="12700"/>
          </a:bodyPr>
          <a:p>
            <a:pPr algn="r"/>
            <a:r>
              <a:rPr altLang="zh-CN" b="1" dirty="0" sz="3600" lang="en-US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  <a:cs typeface="+mn-ea"/>
                <a:sym typeface="+mn-lt"/>
              </a:rPr>
              <a:t>02.</a:t>
            </a:r>
            <a:endParaRPr altLang="zh-CN" b="1" dirty="0" sz="3600" lang="en-US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  <a:cs typeface="+mn-ea"/>
              <a:sym typeface="+mn-lt"/>
            </a:endParaRPr>
          </a:p>
        </p:txBody>
      </p:sp>
      <p:sp>
        <p:nvSpPr>
          <p:cNvPr id="1048804" name="标题"/>
          <p:cNvSpPr/>
          <p:nvPr>
            <p:custDataLst>
              <p:tags r:id="rId8"/>
            </p:custDataLst>
          </p:nvPr>
        </p:nvSpPr>
        <p:spPr>
          <a:xfrm>
            <a:off x="7660640" y="2397760"/>
            <a:ext cx="4029710" cy="737870"/>
          </a:xfrm>
          <a:prstGeom prst="rect"/>
        </p:spPr>
        <p:txBody>
          <a:bodyPr anchor="ctr" anchorCtr="0" bIns="45720" lIns="91440" rIns="91440" rtlCol="0" tIns="45720" wrap="square">
            <a:normAutofit fontScale="87143"/>
            <a:scene3d>
              <a:camera prst="orthographicFront"/>
              <a:lightRig dir="t" rig="threePt"/>
            </a:scene3d>
            <a:sp3d contourW="12700"/>
          </a:bodyPr>
          <a:p>
            <a:pPr algn="l" lvl="0">
              <a:buClrTx/>
              <a:buSzTx/>
              <a:buFontTx/>
            </a:pPr>
            <a:r>
              <a:rPr altLang="zh-CN" b="1" dirty="0" sz="2800" lang="en-US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  <a:cs typeface="+mn-ea"/>
                <a:sym typeface="+mn-lt"/>
              </a:rPr>
              <a:t>2024年高科技行业市场分析</a:t>
            </a:r>
            <a:endParaRPr altLang="zh-CN" b="1" dirty="0" sz="2800" lang="en-US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  <a:cs typeface="+mn-ea"/>
              <a:sym typeface="+mn-lt"/>
            </a:endParaRPr>
          </a:p>
        </p:txBody>
      </p:sp>
      <p:sp>
        <p:nvSpPr>
          <p:cNvPr id="1048806" name="序号"/>
          <p:cNvSpPr/>
          <p:nvPr>
            <p:custDataLst>
              <p:tags r:id="rId9"/>
            </p:custDataLst>
          </p:nvPr>
        </p:nvSpPr>
        <p:spPr bwMode="auto">
          <a:xfrm>
            <a:off x="6673850" y="3367405"/>
            <a:ext cx="986790" cy="768350"/>
          </a:xfrm>
          <a:prstGeom prst="rect"/>
        </p:spPr>
        <p:txBody>
          <a:bodyPr anchor="ctr" anchorCtr="0" bIns="45720" lIns="91440" rIns="91440" rtlCol="0" tIns="45720" wrap="square">
            <a:normAutofit/>
            <a:scene3d>
              <a:camera prst="orthographicFront"/>
              <a:lightRig dir="t" rig="threePt"/>
            </a:scene3d>
            <a:sp3d contourW="12700"/>
          </a:bodyPr>
          <a:p>
            <a:pPr algn="r"/>
            <a:r>
              <a:rPr altLang="zh-CN" b="1" dirty="0" sz="3600" lang="en-US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  <a:cs typeface="+mn-ea"/>
                <a:sym typeface="+mn-lt"/>
              </a:rPr>
              <a:t>04.</a:t>
            </a:r>
            <a:endParaRPr altLang="zh-CN" b="1" dirty="0" sz="3600" lang="en-US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  <a:cs typeface="+mn-ea"/>
              <a:sym typeface="+mn-lt"/>
            </a:endParaRPr>
          </a:p>
        </p:txBody>
      </p:sp>
      <p:sp>
        <p:nvSpPr>
          <p:cNvPr id="1048808" name="标题"/>
          <p:cNvSpPr/>
          <p:nvPr>
            <p:custDataLst>
              <p:tags r:id="rId10"/>
            </p:custDataLst>
          </p:nvPr>
        </p:nvSpPr>
        <p:spPr>
          <a:xfrm>
            <a:off x="7660640" y="3388360"/>
            <a:ext cx="4029710" cy="737870"/>
          </a:xfrm>
          <a:prstGeom prst="rect"/>
        </p:spPr>
        <p:txBody>
          <a:bodyPr anchor="ctr" anchorCtr="0" bIns="45720" lIns="91440" rIns="91440" rtlCol="0" tIns="45720" wrap="square">
            <a:normAutofit/>
            <a:scene3d>
              <a:camera prst="orthographicFront"/>
              <a:lightRig dir="t" rig="threePt"/>
            </a:scene3d>
            <a:sp3d contourW="12700"/>
          </a:bodyPr>
          <a:p>
            <a:pPr algn="l" lvl="0">
              <a:buClrTx/>
              <a:buSzTx/>
              <a:buFontTx/>
            </a:pPr>
            <a:r>
              <a:rPr altLang="zh-CN" b="1" dirty="0" sz="2200" lang="en-US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  <a:cs typeface="+mn-ea"/>
                <a:sym typeface="+mn-lt"/>
              </a:rPr>
              <a:t>高科技行业企业分析</a:t>
            </a:r>
            <a:endParaRPr altLang="zh-CN" b="1" dirty="0" sz="2200" lang="en-US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  <a:cs typeface="+mn-ea"/>
              <a:sym typeface="+mn-lt"/>
            </a:endParaRPr>
          </a:p>
        </p:txBody>
      </p:sp>
      <p:sp>
        <p:nvSpPr>
          <p:cNvPr id="1048810" name="序号"/>
          <p:cNvSpPr/>
          <p:nvPr>
            <p:custDataLst>
              <p:tags r:id="rId11"/>
            </p:custDataLst>
          </p:nvPr>
        </p:nvSpPr>
        <p:spPr bwMode="auto">
          <a:xfrm>
            <a:off x="1587500" y="4366895"/>
            <a:ext cx="986790" cy="768350"/>
          </a:xfrm>
          <a:prstGeom prst="rect"/>
        </p:spPr>
        <p:txBody>
          <a:bodyPr anchor="ctr" anchorCtr="0" bIns="45720" lIns="91440" rIns="91440" rtlCol="0" tIns="45720" wrap="square">
            <a:normAutofit/>
            <a:scene3d>
              <a:camera prst="orthographicFront"/>
              <a:lightRig dir="t" rig="threePt"/>
            </a:scene3d>
            <a:sp3d contourW="12700"/>
          </a:bodyPr>
          <a:p>
            <a:pPr algn="r"/>
            <a:r>
              <a:rPr altLang="zh-CN" b="1" dirty="0" sz="3600" lang="en-US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  <a:cs typeface="+mn-ea"/>
                <a:sym typeface="+mn-lt"/>
              </a:rPr>
              <a:t>05.</a:t>
            </a:r>
            <a:endParaRPr altLang="zh-CN" b="1" dirty="0" sz="3600" lang="en-US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  <a:cs typeface="+mn-ea"/>
              <a:sym typeface="+mn-lt"/>
            </a:endParaRPr>
          </a:p>
        </p:txBody>
      </p:sp>
      <p:sp>
        <p:nvSpPr>
          <p:cNvPr id="1048812" name="标题"/>
          <p:cNvSpPr/>
          <p:nvPr>
            <p:custDataLst>
              <p:tags r:id="rId12"/>
            </p:custDataLst>
          </p:nvPr>
        </p:nvSpPr>
        <p:spPr>
          <a:xfrm>
            <a:off x="2574290" y="4387850"/>
            <a:ext cx="4029710" cy="737870"/>
          </a:xfrm>
          <a:prstGeom prst="rect"/>
        </p:spPr>
        <p:txBody>
          <a:bodyPr anchor="ctr" anchorCtr="0" bIns="45720" lIns="91440" rIns="91440" rtlCol="0" tIns="45720" wrap="square">
            <a:normAutofit/>
            <a:scene3d>
              <a:camera prst="orthographicFront"/>
              <a:lightRig dir="t" rig="threePt"/>
            </a:scene3d>
            <a:sp3d contourW="12700"/>
          </a:bodyPr>
          <a:p>
            <a:pPr algn="l" lvl="0">
              <a:buClrTx/>
              <a:buSzTx/>
              <a:buFontTx/>
            </a:pPr>
            <a:r>
              <a:rPr altLang="zh-CN" b="1" dirty="0" sz="2200" lang="en-US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  <a:cs typeface="+mn-ea"/>
                <a:sym typeface="+mn-lt"/>
              </a:rPr>
              <a:t>政策环境与监管</a:t>
            </a:r>
            <a:endParaRPr altLang="zh-CN" b="1" dirty="0" sz="2200" lang="en-US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  <a:cs typeface="+mn-ea"/>
              <a:sym typeface="+mn-lt"/>
            </a:endParaRPr>
          </a:p>
        </p:txBody>
      </p:sp>
      <p:sp>
        <p:nvSpPr>
          <p:cNvPr id="1048814" name="序号"/>
          <p:cNvSpPr/>
          <p:nvPr>
            <p:custDataLst>
              <p:tags r:id="rId13"/>
            </p:custDataLst>
          </p:nvPr>
        </p:nvSpPr>
        <p:spPr bwMode="auto">
          <a:xfrm>
            <a:off x="6673850" y="4363085"/>
            <a:ext cx="986790" cy="768350"/>
          </a:xfrm>
          <a:prstGeom prst="rect"/>
        </p:spPr>
        <p:txBody>
          <a:bodyPr anchor="ctr" anchorCtr="0" bIns="45720" lIns="91440" rIns="91440" rtlCol="0" tIns="45720" wrap="square">
            <a:normAutofit/>
            <a:scene3d>
              <a:camera prst="orthographicFront"/>
              <a:lightRig dir="t" rig="threePt"/>
            </a:scene3d>
            <a:sp3d contourW="12700"/>
          </a:bodyPr>
          <a:p>
            <a:pPr algn="r"/>
            <a:r>
              <a:rPr altLang="zh-CN" b="1" dirty="0" sz="3600" lang="en-US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  <a:cs typeface="+mn-ea"/>
                <a:sym typeface="+mn-lt"/>
              </a:rPr>
              <a:t>06.</a:t>
            </a:r>
            <a:endParaRPr altLang="zh-CN" b="1" dirty="0" sz="3600" lang="en-US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  <a:cs typeface="+mn-ea"/>
              <a:sym typeface="+mn-lt"/>
            </a:endParaRPr>
          </a:p>
        </p:txBody>
      </p:sp>
      <p:sp>
        <p:nvSpPr>
          <p:cNvPr id="1048816" name="标题"/>
          <p:cNvSpPr/>
          <p:nvPr>
            <p:custDataLst>
              <p:tags r:id="rId14"/>
            </p:custDataLst>
          </p:nvPr>
        </p:nvSpPr>
        <p:spPr>
          <a:xfrm>
            <a:off x="7660640" y="4384040"/>
            <a:ext cx="4029710" cy="737870"/>
          </a:xfrm>
          <a:prstGeom prst="rect"/>
        </p:spPr>
        <p:txBody>
          <a:bodyPr anchor="ctr" anchorCtr="0" bIns="45720" lIns="91440" rIns="91440" rtlCol="0" tIns="45720" wrap="square">
            <a:normAutofit/>
            <a:scene3d>
              <a:camera prst="orthographicFront"/>
              <a:lightRig dir="t" rig="threePt"/>
            </a:scene3d>
            <a:sp3d contourW="12700"/>
          </a:bodyPr>
          <a:p>
            <a:pPr algn="l" lvl="0">
              <a:buClrTx/>
              <a:buSzTx/>
              <a:buFontTx/>
            </a:pPr>
            <a:r>
              <a:rPr altLang="zh-CN" b="1" dirty="0" sz="2200" lang="en-US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  <a:cs typeface="+mn-ea"/>
                <a:sym typeface="+mn-lt"/>
              </a:rPr>
              <a:t>结论与建议</a:t>
            </a:r>
            <a:endParaRPr altLang="zh-CN" b="1" dirty="0" sz="2200" lang="en-US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  <a:cs typeface="+mn-ea"/>
              <a:sym typeface="+mn-lt"/>
            </a:endParaRPr>
          </a:p>
        </p:txBody>
      </p:sp>
    </p:spTree>
    <p:custDataLst>
      <p:tags r:id="rId15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0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01.</a:t>
            </a:r>
            <a:endParaRPr altLang="en-US" dirty="0" lang="zh-CN"/>
          </a:p>
        </p:txBody>
      </p:sp>
      <p:sp>
        <p:nvSpPr>
          <p:cNvPr id="1048852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高科技行业概述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86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行业定义与分类</a:t>
            </a:r>
            <a:endParaRPr altLang="en-US" lang="zh-CN"/>
          </a:p>
        </p:txBody>
      </p:sp>
      <p:sp>
        <p:nvSpPr>
          <p:cNvPr id="1048888" name="五边形 30"/>
          <p:cNvSpPr/>
          <p:nvPr>
            <p:custDataLst>
              <p:tags r:id="rId1"/>
            </p:custDataLst>
          </p:nvPr>
        </p:nvSpPr>
        <p:spPr>
          <a:xfrm>
            <a:off x="608330" y="3244648"/>
            <a:ext cx="2907263" cy="1181764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890" name="燕尾形 36"/>
          <p:cNvSpPr/>
          <p:nvPr>
            <p:custDataLst>
              <p:tags r:id="rId2"/>
            </p:custDataLst>
          </p:nvPr>
        </p:nvSpPr>
        <p:spPr>
          <a:xfrm>
            <a:off x="3220372" y="3244648"/>
            <a:ext cx="2907263" cy="1181764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892" name="燕尾形 37"/>
          <p:cNvSpPr/>
          <p:nvPr>
            <p:custDataLst>
              <p:tags r:id="rId3"/>
            </p:custDataLst>
          </p:nvPr>
        </p:nvSpPr>
        <p:spPr>
          <a:xfrm>
            <a:off x="8444456" y="3244648"/>
            <a:ext cx="2907263" cy="1181764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894" name="燕尾形 38"/>
          <p:cNvSpPr/>
          <p:nvPr>
            <p:custDataLst>
              <p:tags r:id="rId4"/>
            </p:custDataLst>
          </p:nvPr>
        </p:nvSpPr>
        <p:spPr>
          <a:xfrm>
            <a:off x="5832414" y="3244648"/>
            <a:ext cx="2907263" cy="1181764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896" name="文本框 3"/>
          <p:cNvSpPr txBox="1"/>
          <p:nvPr>
            <p:custDataLst>
              <p:tags r:id="rId5"/>
            </p:custDataLst>
          </p:nvPr>
        </p:nvSpPr>
        <p:spPr>
          <a:xfrm>
            <a:off x="3159565" y="4678451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高科技行业包括信息技术、生物技术、新材料、新能源等新兴领域，以及运用高科技改造和提升的传统产业。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898" name="文本框 6"/>
          <p:cNvSpPr txBox="1"/>
          <p:nvPr>
            <p:custDataLst>
              <p:tags r:id="rId6"/>
            </p:custDataLst>
          </p:nvPr>
        </p:nvSpPr>
        <p:spPr>
          <a:xfrm>
            <a:off x="608330" y="1591412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高科技行业是指以高新技术为基础，具备高技术含量和高附加值特性的产业，是推动经济社会发展的重要力量。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00" name="文本框 7"/>
          <p:cNvSpPr txBox="1"/>
          <p:nvPr>
            <p:custDataLst>
              <p:tags r:id="rId7"/>
            </p:custDataLst>
          </p:nvPr>
        </p:nvSpPr>
        <p:spPr>
          <a:xfrm>
            <a:off x="5830652" y="1591412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高科技行业的特点是高技术、高附加值、低污染、低排放，拥有较强的竞争优势和可持续发展能力。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02" name="文本框 8"/>
          <p:cNvSpPr txBox="1"/>
          <p:nvPr>
            <p:custDataLst>
              <p:tags r:id="rId8"/>
            </p:custDataLst>
          </p:nvPr>
        </p:nvSpPr>
        <p:spPr>
          <a:xfrm>
            <a:off x="8441812" y="4678451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高科技行业的发展受到国家政策、科技创新、人才培养等多方面因素的影响，其投资前景与国家战略和市场需求密切相关。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6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行业市场规模</a:t>
            </a:r>
            <a:endParaRPr altLang="en-US" lang="zh-CN"/>
          </a:p>
        </p:txBody>
      </p:sp>
      <p:sp>
        <p:nvSpPr>
          <p:cNvPr id="1048938" name="矩形 15"/>
          <p:cNvSpPr/>
          <p:nvPr>
            <p:custDataLst>
              <p:tags r:id="rId1"/>
            </p:custDataLst>
          </p:nvPr>
        </p:nvSpPr>
        <p:spPr>
          <a:xfrm>
            <a:off x="2348230" y="1475644"/>
            <a:ext cx="7492522" cy="658802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全球高科技行业市场规模持续增长，预计到2024年将达到约30万亿美元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40" name="任意多边形 17"/>
          <p:cNvSpPr/>
          <p:nvPr>
            <p:custDataLst>
              <p:tags r:id="rId2"/>
            </p:custDataLst>
          </p:nvPr>
        </p:nvSpPr>
        <p:spPr>
          <a:xfrm flipV="1">
            <a:off x="2268274" y="1393190"/>
            <a:ext cx="1340092" cy="252360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42" name="任意多边形 18"/>
          <p:cNvSpPr/>
          <p:nvPr>
            <p:custDataLst>
              <p:tags r:id="rId3"/>
            </p:custDataLst>
          </p:nvPr>
        </p:nvSpPr>
        <p:spPr>
          <a:xfrm flipH="1">
            <a:off x="8578117" y="1965373"/>
            <a:ext cx="1340092" cy="252360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44" name="矩形 27"/>
          <p:cNvSpPr/>
          <p:nvPr>
            <p:custDataLst>
              <p:tags r:id="rId4"/>
            </p:custDataLst>
          </p:nvPr>
        </p:nvSpPr>
        <p:spPr>
          <a:xfrm>
            <a:off x="2348230" y="2819901"/>
            <a:ext cx="7492522" cy="658802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美国高科技行业市场规模占据全球领先地位，中国等新兴市场增长迅速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46" name="任意多边形 29"/>
          <p:cNvSpPr/>
          <p:nvPr>
            <p:custDataLst>
              <p:tags r:id="rId5"/>
            </p:custDataLst>
          </p:nvPr>
        </p:nvSpPr>
        <p:spPr>
          <a:xfrm flipV="1">
            <a:off x="2268274" y="2737446"/>
            <a:ext cx="1340092" cy="252360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48" name="任意多边形 30"/>
          <p:cNvSpPr/>
          <p:nvPr>
            <p:custDataLst>
              <p:tags r:id="rId6"/>
            </p:custDataLst>
          </p:nvPr>
        </p:nvSpPr>
        <p:spPr>
          <a:xfrm flipH="1">
            <a:off x="8578117" y="3309630"/>
            <a:ext cx="1340092" cy="252360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50" name="矩形 5"/>
          <p:cNvSpPr/>
          <p:nvPr>
            <p:custDataLst>
              <p:tags r:id="rId7"/>
            </p:custDataLst>
          </p:nvPr>
        </p:nvSpPr>
        <p:spPr>
          <a:xfrm>
            <a:off x="2348230" y="4164157"/>
            <a:ext cx="7492522" cy="658802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云计算、人工智能、物联网等新兴领域成为行业增长的重要驱动力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52" name="任意多边形 7"/>
          <p:cNvSpPr/>
          <p:nvPr>
            <p:custDataLst>
              <p:tags r:id="rId8"/>
            </p:custDataLst>
          </p:nvPr>
        </p:nvSpPr>
        <p:spPr>
          <a:xfrm flipV="1">
            <a:off x="2268274" y="4081703"/>
            <a:ext cx="1340092" cy="252360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54" name="任意多边形 8"/>
          <p:cNvSpPr/>
          <p:nvPr>
            <p:custDataLst>
              <p:tags r:id="rId9"/>
            </p:custDataLst>
          </p:nvPr>
        </p:nvSpPr>
        <p:spPr>
          <a:xfrm flipH="1">
            <a:off x="8578117" y="4653886"/>
            <a:ext cx="1340092" cy="252360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56" name="矩形 10"/>
          <p:cNvSpPr/>
          <p:nvPr>
            <p:custDataLst>
              <p:tags r:id="rId10"/>
            </p:custDataLst>
          </p:nvPr>
        </p:nvSpPr>
        <p:spPr>
          <a:xfrm>
            <a:off x="2348230" y="5508413"/>
            <a:ext cx="7492522" cy="658802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高科技行业的发展对全球经济具有重要影响，是推动创新和产业升级的关键因素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58" name="任意多边形 12"/>
          <p:cNvSpPr/>
          <p:nvPr>
            <p:custDataLst>
              <p:tags r:id="rId11"/>
            </p:custDataLst>
          </p:nvPr>
        </p:nvSpPr>
        <p:spPr>
          <a:xfrm flipV="1">
            <a:off x="2268274" y="5425959"/>
            <a:ext cx="1340092" cy="252360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60" name="任意多边形 13"/>
          <p:cNvSpPr/>
          <p:nvPr>
            <p:custDataLst>
              <p:tags r:id="rId12"/>
            </p:custDataLst>
          </p:nvPr>
        </p:nvSpPr>
        <p:spPr>
          <a:xfrm flipH="1">
            <a:off x="8578117" y="5998142"/>
            <a:ext cx="1340092" cy="252360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4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行业发展趋势</a:t>
            </a:r>
            <a:endParaRPr altLang="en-US" lang="zh-CN"/>
          </a:p>
        </p:txBody>
      </p:sp>
      <p:sp>
        <p:nvSpPr>
          <p:cNvPr id="1048996" name="矩形 5"/>
          <p:cNvSpPr/>
          <p:nvPr>
            <p:custDataLst>
              <p:tags r:id="rId1"/>
            </p:custDataLst>
          </p:nvPr>
        </p:nvSpPr>
        <p:spPr>
          <a:xfrm>
            <a:off x="608330" y="251559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98" name="矩形 10"/>
          <p:cNvSpPr/>
          <p:nvPr>
            <p:custDataLst>
              <p:tags r:id="rId2"/>
            </p:custDataLst>
          </p:nvPr>
        </p:nvSpPr>
        <p:spPr>
          <a:xfrm>
            <a:off x="962930" y="250985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00" name="TextBox 2"/>
          <p:cNvSpPr txBox="1"/>
          <p:nvPr>
            <p:custDataLst>
              <p:tags r:id="rId3"/>
            </p:custDataLst>
          </p:nvPr>
        </p:nvSpPr>
        <p:spPr>
          <a:xfrm>
            <a:off x="763308" y="3088952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人工智能技术不断突破，应用场景越来越广泛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002" name="矩形 6"/>
          <p:cNvSpPr/>
          <p:nvPr>
            <p:custDataLst>
              <p:tags r:id="rId4"/>
            </p:custDataLst>
          </p:nvPr>
        </p:nvSpPr>
        <p:spPr>
          <a:xfrm>
            <a:off x="3406861" y="251559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04" name="矩形 11"/>
          <p:cNvSpPr/>
          <p:nvPr>
            <p:custDataLst>
              <p:tags r:id="rId5"/>
            </p:custDataLst>
          </p:nvPr>
        </p:nvSpPr>
        <p:spPr>
          <a:xfrm>
            <a:off x="3780593" y="250985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06" name="TextBox 2"/>
          <p:cNvSpPr txBox="1"/>
          <p:nvPr>
            <p:custDataLst>
              <p:tags r:id="rId6"/>
            </p:custDataLst>
          </p:nvPr>
        </p:nvSpPr>
        <p:spPr>
          <a:xfrm>
            <a:off x="3561201" y="3088952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5G技术逐渐普及，推动物联网、边缘计算等领域的快速发展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008" name="矩形 33"/>
          <p:cNvSpPr/>
          <p:nvPr>
            <p:custDataLst>
              <p:tags r:id="rId7"/>
            </p:custDataLst>
          </p:nvPr>
        </p:nvSpPr>
        <p:spPr>
          <a:xfrm>
            <a:off x="6200927" y="251559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10" name="矩形 37"/>
          <p:cNvSpPr/>
          <p:nvPr>
            <p:custDataLst>
              <p:tags r:id="rId8"/>
            </p:custDataLst>
          </p:nvPr>
        </p:nvSpPr>
        <p:spPr>
          <a:xfrm>
            <a:off x="6555527" y="250985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12" name="TextBox 2"/>
          <p:cNvSpPr txBox="1"/>
          <p:nvPr>
            <p:custDataLst>
              <p:tags r:id="rId9"/>
            </p:custDataLst>
          </p:nvPr>
        </p:nvSpPr>
        <p:spPr>
          <a:xfrm>
            <a:off x="6355905" y="3088952"/>
            <a:ext cx="2278909" cy="1840200"/>
          </a:xfrm>
          <a:prstGeom prst="rect"/>
          <a:noFill/>
        </p:spPr>
        <p:txBody>
          <a:bodyPr rtlCol="0" wrap="square">
            <a:normAutofit fontScale="95000" lnSpcReduction="2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区块链技术从金融领域向更多行业拓展，成为数字化转型的重要支撑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014" name="矩形 34"/>
          <p:cNvSpPr/>
          <p:nvPr>
            <p:custDataLst>
              <p:tags r:id="rId10"/>
            </p:custDataLst>
          </p:nvPr>
        </p:nvSpPr>
        <p:spPr>
          <a:xfrm>
            <a:off x="8989253" y="251559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16" name="矩形 38"/>
          <p:cNvSpPr/>
          <p:nvPr>
            <p:custDataLst>
              <p:tags r:id="rId11"/>
            </p:custDataLst>
          </p:nvPr>
        </p:nvSpPr>
        <p:spPr>
          <a:xfrm>
            <a:off x="9362986" y="250985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18" name="TextBox 2"/>
          <p:cNvSpPr txBox="1"/>
          <p:nvPr>
            <p:custDataLst>
              <p:tags r:id="rId12"/>
            </p:custDataLst>
          </p:nvPr>
        </p:nvSpPr>
        <p:spPr>
          <a:xfrm>
            <a:off x="9144231" y="3088952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生物技术取得重大突破，为医疗、农业等领域带来革命性变化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52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02.</a:t>
            </a:r>
            <a:endParaRPr altLang="en-US" dirty="0" lang="zh-CN"/>
          </a:p>
        </p:txBody>
      </p:sp>
      <p:sp>
        <p:nvSpPr>
          <p:cNvPr id="1049054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2024年高科技行业市场分析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8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云计算市场分析</a:t>
            </a:r>
            <a:endParaRPr altLang="en-US" lang="zh-CN"/>
          </a:p>
        </p:txBody>
      </p:sp>
      <p:sp>
        <p:nvSpPr>
          <p:cNvPr id="1049090" name="对角圆角矩形 15"/>
          <p:cNvSpPr/>
          <p:nvPr>
            <p:custDataLst>
              <p:tags r:id="rId1"/>
            </p:custDataLst>
          </p:nvPr>
        </p:nvSpPr>
        <p:spPr>
          <a:xfrm>
            <a:off x="1405512" y="4151865"/>
            <a:ext cx="9374778" cy="79015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92" name="对角圆角矩形 16"/>
          <p:cNvSpPr/>
          <p:nvPr>
            <p:custDataLst>
              <p:tags r:id="rId2"/>
            </p:custDataLst>
          </p:nvPr>
        </p:nvSpPr>
        <p:spPr>
          <a:xfrm>
            <a:off x="1405512" y="4008370"/>
            <a:ext cx="570565" cy="54444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94" name="直角三角形 17"/>
          <p:cNvSpPr/>
          <p:nvPr>
            <p:custDataLst>
              <p:tags r:id="rId3"/>
            </p:custDataLst>
          </p:nvPr>
        </p:nvSpPr>
        <p:spPr>
          <a:xfrm>
            <a:off x="1976205" y="4009028"/>
            <a:ext cx="85965" cy="14327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96" name="文本框 27"/>
          <p:cNvSpPr txBox="1"/>
          <p:nvPr>
            <p:custDataLst>
              <p:tags r:id="rId4"/>
            </p:custDataLst>
          </p:nvPr>
        </p:nvSpPr>
        <p:spPr>
          <a:xfrm>
            <a:off x="2013066" y="4163055"/>
            <a:ext cx="8470383" cy="776548"/>
          </a:xfrm>
          <a:prstGeom prst="rect"/>
          <a:noFill/>
        </p:spPr>
        <p:txBody>
          <a:bodyPr anchor="ctr" anchorCtr="0" bIns="107950" rtlCol="0" tIns="0" wrap="square">
            <a:normAutofit fontScale="6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行业趋势：随着数字化转型的加速，企业对于云计算的需求持续增长，云计算市场将呈现以下趋势：a) 混合云成为主流；b) 低代码/无代码开发平台的兴起；c) 人工智能与机器学习在云端的应用；d) 数据安全和隐私保护成为关注重点。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8" name="对角圆角矩形 52"/>
          <p:cNvSpPr/>
          <p:nvPr>
            <p:custDataLst>
              <p:tags r:id="rId5"/>
            </p:custDataLst>
          </p:nvPr>
        </p:nvSpPr>
        <p:spPr>
          <a:xfrm>
            <a:off x="1405512" y="1537344"/>
            <a:ext cx="9374778" cy="79015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00" name="对角圆角矩形 53"/>
          <p:cNvSpPr/>
          <p:nvPr>
            <p:custDataLst>
              <p:tags r:id="rId6"/>
            </p:custDataLst>
          </p:nvPr>
        </p:nvSpPr>
        <p:spPr>
          <a:xfrm>
            <a:off x="1405512" y="1393190"/>
            <a:ext cx="570565" cy="54444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02" name="直角三角形 54"/>
          <p:cNvSpPr/>
          <p:nvPr>
            <p:custDataLst>
              <p:tags r:id="rId7"/>
            </p:custDataLst>
          </p:nvPr>
        </p:nvSpPr>
        <p:spPr>
          <a:xfrm>
            <a:off x="1976205" y="1393848"/>
            <a:ext cx="85965" cy="14327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04" name="文本框 56"/>
          <p:cNvSpPr txBox="1"/>
          <p:nvPr>
            <p:custDataLst>
              <p:tags r:id="rId8"/>
            </p:custDataLst>
          </p:nvPr>
        </p:nvSpPr>
        <p:spPr>
          <a:xfrm>
            <a:off x="2013066" y="1540635"/>
            <a:ext cx="8470383" cy="776548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1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市场规模：2024年全球云计算市场规模预计达到XXXX亿美元，年复合增长率为XX%。</a:t>
            </a:r>
            <a:endParaRPr altLang="en-US" dirty="0" sz="11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6" name="对角圆角矩形 5"/>
          <p:cNvSpPr/>
          <p:nvPr>
            <p:custDataLst>
              <p:tags r:id="rId9"/>
            </p:custDataLst>
          </p:nvPr>
        </p:nvSpPr>
        <p:spPr>
          <a:xfrm>
            <a:off x="1405512" y="2844605"/>
            <a:ext cx="9374778" cy="79015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08" name="对角圆角矩形 6"/>
          <p:cNvSpPr/>
          <p:nvPr>
            <p:custDataLst>
              <p:tags r:id="rId10"/>
            </p:custDataLst>
          </p:nvPr>
        </p:nvSpPr>
        <p:spPr>
          <a:xfrm>
            <a:off x="1405512" y="2700451"/>
            <a:ext cx="570565" cy="54444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10" name="直角三角形 7"/>
          <p:cNvSpPr/>
          <p:nvPr>
            <p:custDataLst>
              <p:tags r:id="rId11"/>
            </p:custDataLst>
          </p:nvPr>
        </p:nvSpPr>
        <p:spPr>
          <a:xfrm>
            <a:off x="1976205" y="2701767"/>
            <a:ext cx="85965" cy="14327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12" name="文本框 8"/>
          <p:cNvSpPr txBox="1"/>
          <p:nvPr>
            <p:custDataLst>
              <p:tags r:id="rId12"/>
            </p:custDataLst>
          </p:nvPr>
        </p:nvSpPr>
        <p:spPr>
          <a:xfrm>
            <a:off x="2013066" y="2855795"/>
            <a:ext cx="8470383" cy="776548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1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市场竞争格局：AWS、阿里云、腾讯云和华为云等是全球主要的云服务提供商，市场份额占比超过XX%。</a:t>
            </a:r>
            <a:endParaRPr altLang="en-US" dirty="0" sz="11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4" name="对角圆角矩形 9"/>
          <p:cNvSpPr/>
          <p:nvPr>
            <p:custDataLst>
              <p:tags r:id="rId13"/>
            </p:custDataLst>
          </p:nvPr>
        </p:nvSpPr>
        <p:spPr>
          <a:xfrm>
            <a:off x="1405512" y="5459784"/>
            <a:ext cx="9374778" cy="79015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16" name="对角圆角矩形 10"/>
          <p:cNvSpPr/>
          <p:nvPr>
            <p:custDataLst>
              <p:tags r:id="rId14"/>
            </p:custDataLst>
          </p:nvPr>
        </p:nvSpPr>
        <p:spPr>
          <a:xfrm>
            <a:off x="1405512" y="5315630"/>
            <a:ext cx="570565" cy="54444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18" name="直角三角形 11"/>
          <p:cNvSpPr/>
          <p:nvPr>
            <p:custDataLst>
              <p:tags r:id="rId15"/>
            </p:custDataLst>
          </p:nvPr>
        </p:nvSpPr>
        <p:spPr>
          <a:xfrm>
            <a:off x="1976205" y="5316288"/>
            <a:ext cx="85965" cy="14327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20" name="文本框 12"/>
          <p:cNvSpPr txBox="1"/>
          <p:nvPr>
            <p:custDataLst>
              <p:tags r:id="rId16"/>
            </p:custDataLst>
          </p:nvPr>
        </p:nvSpPr>
        <p:spPr>
          <a:xfrm>
            <a:off x="2013066" y="5470316"/>
            <a:ext cx="8470383" cy="776548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1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投资前景：投资者对于云计算行业的关注点主要包括以下几个方面：a) 技术创新和研发能力；b) 市场份额和客户基础；c) 数据安全和隐私保护措施；d) 盈利能力。</a:t>
            </a:r>
            <a:endParaRPr altLang="zh-CN" dirty="0" sz="11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54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人工智能市场分析</a:t>
            </a:r>
            <a:endParaRPr altLang="en-US" lang="zh-CN"/>
          </a:p>
        </p:txBody>
      </p:sp>
      <p:sp>
        <p:nvSpPr>
          <p:cNvPr id="1049156" name="任意多边形 20"/>
          <p:cNvSpPr/>
          <p:nvPr>
            <p:custDataLst>
              <p:tags r:id="rId1"/>
            </p:custDataLst>
          </p:nvPr>
        </p:nvSpPr>
        <p:spPr>
          <a:xfrm rot="2700000">
            <a:off x="1633062" y="1393190"/>
            <a:ext cx="1303217" cy="130548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5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271389" y="3157920"/>
            <a:ext cx="2027042" cy="3091650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市场规模：2024年人工智能市场规模预计达到XX亿美元，年复合增长率XX%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0" name="矩形 42"/>
          <p:cNvSpPr/>
          <p:nvPr>
            <p:custDataLst>
              <p:tags r:id="rId3"/>
            </p:custDataLst>
          </p:nvPr>
        </p:nvSpPr>
        <p:spPr>
          <a:xfrm>
            <a:off x="1405611" y="2774427"/>
            <a:ext cx="1758249" cy="12451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62" name="任意多边形 18"/>
          <p:cNvSpPr/>
          <p:nvPr>
            <p:custDataLst>
              <p:tags r:id="rId4"/>
            </p:custDataLst>
          </p:nvPr>
        </p:nvSpPr>
        <p:spPr>
          <a:xfrm rot="5400000">
            <a:off x="4172053" y="1393190"/>
            <a:ext cx="1303217" cy="130548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6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09718" y="3157920"/>
            <a:ext cx="2027042" cy="3091650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技术发展：机器学习、深度学习等领域的技术不断突破，推动人工智能应用场景的拓展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6" name="矩形 43"/>
          <p:cNvSpPr/>
          <p:nvPr>
            <p:custDataLst>
              <p:tags r:id="rId6"/>
            </p:custDataLst>
          </p:nvPr>
        </p:nvSpPr>
        <p:spPr>
          <a:xfrm>
            <a:off x="3944601" y="2774427"/>
            <a:ext cx="1758249" cy="12451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6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10382" y="1393190"/>
            <a:ext cx="1303217" cy="130548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7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8708" y="3157920"/>
            <a:ext cx="2027042" cy="3091650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行业应用：人工智能技术在医疗、金融、制造、交通等领域得到广泛应用，提高生产效率和生活质量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2" name="矩形 44"/>
          <p:cNvSpPr/>
          <p:nvPr>
            <p:custDataLst>
              <p:tags r:id="rId9"/>
            </p:custDataLst>
          </p:nvPr>
        </p:nvSpPr>
        <p:spPr>
          <a:xfrm>
            <a:off x="6482269" y="2774427"/>
            <a:ext cx="1758249" cy="12451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7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48711" y="1393190"/>
            <a:ext cx="1303217" cy="130548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7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87037" y="3157920"/>
            <a:ext cx="2027042" cy="3091650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2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竞争格局：全球范围内，人工智能领域的竞争日趋激烈，各大科技公司都在加大研发投入，抢占市场份额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8" name="矩形 45"/>
          <p:cNvSpPr/>
          <p:nvPr>
            <p:custDataLst>
              <p:tags r:id="rId12"/>
            </p:custDataLst>
          </p:nvPr>
        </p:nvSpPr>
        <p:spPr>
          <a:xfrm>
            <a:off x="9021259" y="2774427"/>
            <a:ext cx="1758249" cy="12451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12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区块链市场分析</a:t>
            </a:r>
            <a:endParaRPr altLang="en-US" lang="zh-CN"/>
          </a:p>
        </p:txBody>
      </p:sp>
      <p:sp>
        <p:nvSpPr>
          <p:cNvPr id="1049214" name="矩形 15"/>
          <p:cNvSpPr/>
          <p:nvPr>
            <p:custDataLst>
              <p:tags r:id="rId1"/>
            </p:custDataLst>
          </p:nvPr>
        </p:nvSpPr>
        <p:spPr>
          <a:xfrm>
            <a:off x="2348230" y="1475644"/>
            <a:ext cx="7492522" cy="658802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区块链市场规模：2024年预计达到XX亿美元，年复合增长率XX%。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6" name="任意多边形 17"/>
          <p:cNvSpPr/>
          <p:nvPr>
            <p:custDataLst>
              <p:tags r:id="rId2"/>
            </p:custDataLst>
          </p:nvPr>
        </p:nvSpPr>
        <p:spPr>
          <a:xfrm flipV="1">
            <a:off x="2268274" y="1393190"/>
            <a:ext cx="1340092" cy="252360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18" name="任意多边形 18"/>
          <p:cNvSpPr/>
          <p:nvPr>
            <p:custDataLst>
              <p:tags r:id="rId3"/>
            </p:custDataLst>
          </p:nvPr>
        </p:nvSpPr>
        <p:spPr>
          <a:xfrm flipH="1">
            <a:off x="8578117" y="1965373"/>
            <a:ext cx="1340092" cy="252360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20" name="矩形 27"/>
          <p:cNvSpPr/>
          <p:nvPr>
            <p:custDataLst>
              <p:tags r:id="rId4"/>
            </p:custDataLst>
          </p:nvPr>
        </p:nvSpPr>
        <p:spPr>
          <a:xfrm>
            <a:off x="2348230" y="2819901"/>
            <a:ext cx="7492522" cy="658802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区块链应用领域：金融、物流、医疗、政务等领域，具有广泛的应用前景。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2" name="任意多边形 29"/>
          <p:cNvSpPr/>
          <p:nvPr>
            <p:custDataLst>
              <p:tags r:id="rId5"/>
            </p:custDataLst>
          </p:nvPr>
        </p:nvSpPr>
        <p:spPr>
          <a:xfrm flipV="1">
            <a:off x="2268274" y="2737446"/>
            <a:ext cx="1340092" cy="252360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24" name="任意多边形 30"/>
          <p:cNvSpPr/>
          <p:nvPr>
            <p:custDataLst>
              <p:tags r:id="rId6"/>
            </p:custDataLst>
          </p:nvPr>
        </p:nvSpPr>
        <p:spPr>
          <a:xfrm flipH="1">
            <a:off x="8578117" y="3309630"/>
            <a:ext cx="1340092" cy="252360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26" name="矩形 5"/>
          <p:cNvSpPr/>
          <p:nvPr>
            <p:custDataLst>
              <p:tags r:id="rId7"/>
            </p:custDataLst>
          </p:nvPr>
        </p:nvSpPr>
        <p:spPr>
          <a:xfrm>
            <a:off x="2348230" y="4164157"/>
            <a:ext cx="7492522" cy="658802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区块链技术发展：随着技术的不断进步，区块链的性能和安全性将得到进一步提升。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8" name="任意多边形 7"/>
          <p:cNvSpPr/>
          <p:nvPr>
            <p:custDataLst>
              <p:tags r:id="rId8"/>
            </p:custDataLst>
          </p:nvPr>
        </p:nvSpPr>
        <p:spPr>
          <a:xfrm flipV="1">
            <a:off x="2268274" y="4081703"/>
            <a:ext cx="1340092" cy="252360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30" name="任意多边形 8"/>
          <p:cNvSpPr/>
          <p:nvPr>
            <p:custDataLst>
              <p:tags r:id="rId9"/>
            </p:custDataLst>
          </p:nvPr>
        </p:nvSpPr>
        <p:spPr>
          <a:xfrm flipH="1">
            <a:off x="8578117" y="4653886"/>
            <a:ext cx="1340092" cy="252360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32" name="矩形 10"/>
          <p:cNvSpPr/>
          <p:nvPr>
            <p:custDataLst>
              <p:tags r:id="rId10"/>
            </p:custDataLst>
          </p:nvPr>
        </p:nvSpPr>
        <p:spPr>
          <a:xfrm>
            <a:off x="2348230" y="5508413"/>
            <a:ext cx="7492522" cy="658802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区块链投资前景：投资者对区块链行业的关注度持续提高，未来将有更多的投资机会涌现。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4" name="任意多边形 12"/>
          <p:cNvSpPr/>
          <p:nvPr>
            <p:custDataLst>
              <p:tags r:id="rId11"/>
            </p:custDataLst>
          </p:nvPr>
        </p:nvSpPr>
        <p:spPr>
          <a:xfrm flipV="1">
            <a:off x="2268274" y="5425959"/>
            <a:ext cx="1340092" cy="252360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36" name="任意多边形 13"/>
          <p:cNvSpPr/>
          <p:nvPr>
            <p:custDataLst>
              <p:tags r:id="rId12"/>
            </p:custDataLst>
          </p:nvPr>
        </p:nvSpPr>
        <p:spPr>
          <a:xfrm flipH="1">
            <a:off x="8578117" y="5998142"/>
            <a:ext cx="1340092" cy="252360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70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物联网市场分析</a:t>
            </a:r>
            <a:endParaRPr altLang="en-US" lang="zh-CN"/>
          </a:p>
        </p:txBody>
      </p:sp>
      <p:sp>
        <p:nvSpPr>
          <p:cNvPr id="1049272" name="圆角矩形 26"/>
          <p:cNvSpPr/>
          <p:nvPr>
            <p:custDataLst>
              <p:tags r:id="rId1"/>
            </p:custDataLst>
          </p:nvPr>
        </p:nvSpPr>
        <p:spPr>
          <a:xfrm>
            <a:off x="608330" y="182071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74" name="圆角矩形 28"/>
          <p:cNvSpPr/>
          <p:nvPr>
            <p:custDataLst>
              <p:tags r:id="rId2"/>
            </p:custDataLst>
          </p:nvPr>
        </p:nvSpPr>
        <p:spPr>
          <a:xfrm>
            <a:off x="610871" y="182071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4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276" name="文本框 31"/>
          <p:cNvSpPr txBox="1"/>
          <p:nvPr>
            <p:custDataLst>
              <p:tags r:id="rId3"/>
            </p:custDataLst>
          </p:nvPr>
        </p:nvSpPr>
        <p:spPr>
          <a:xfrm>
            <a:off x="763306" y="2241819"/>
            <a:ext cx="2282857" cy="3405111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市场规模：2024年全球物联网市场规模预计达到XX万亿美元，年复合增长率XX%。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8" name="圆角矩形 29"/>
          <p:cNvSpPr/>
          <p:nvPr>
            <p:custDataLst>
              <p:tags r:id="rId4"/>
            </p:custDataLst>
          </p:nvPr>
        </p:nvSpPr>
        <p:spPr>
          <a:xfrm>
            <a:off x="3400437" y="182071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80" name="圆角矩形 32"/>
          <p:cNvSpPr/>
          <p:nvPr>
            <p:custDataLst>
              <p:tags r:id="rId5"/>
            </p:custDataLst>
          </p:nvPr>
        </p:nvSpPr>
        <p:spPr>
          <a:xfrm>
            <a:off x="3402977" y="182071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82" name="文本框 34"/>
          <p:cNvSpPr txBox="1"/>
          <p:nvPr>
            <p:custDataLst>
              <p:tags r:id="rId6"/>
            </p:custDataLst>
          </p:nvPr>
        </p:nvSpPr>
        <p:spPr>
          <a:xfrm>
            <a:off x="3557953" y="2241819"/>
            <a:ext cx="2280059" cy="340645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行业应用：物联网技术在智能家居、智慧城市、智能制造等领域得到广泛应用。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4" name="圆角矩形 3"/>
          <p:cNvSpPr/>
          <p:nvPr>
            <p:custDataLst>
              <p:tags r:id="rId7"/>
            </p:custDataLst>
          </p:nvPr>
        </p:nvSpPr>
        <p:spPr>
          <a:xfrm>
            <a:off x="6192543" y="182071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86" name="圆角矩形 4"/>
          <p:cNvSpPr/>
          <p:nvPr>
            <p:custDataLst>
              <p:tags r:id="rId8"/>
            </p:custDataLst>
          </p:nvPr>
        </p:nvSpPr>
        <p:spPr>
          <a:xfrm>
            <a:off x="6195084" y="182071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88" name="文本框 5"/>
          <p:cNvSpPr txBox="1"/>
          <p:nvPr>
            <p:custDataLst>
              <p:tags r:id="rId9"/>
            </p:custDataLst>
          </p:nvPr>
        </p:nvSpPr>
        <p:spPr>
          <a:xfrm>
            <a:off x="6349425" y="2241819"/>
            <a:ext cx="2280059" cy="340645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技术发展：物联网技术不断进步，5G、NB-IoT等通信技术为物联网发展提供有力支持。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0" name="圆角矩形 8"/>
          <p:cNvSpPr/>
          <p:nvPr>
            <p:custDataLst>
              <p:tags r:id="rId10"/>
            </p:custDataLst>
          </p:nvPr>
        </p:nvSpPr>
        <p:spPr>
          <a:xfrm>
            <a:off x="8984650" y="182071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92" name="圆角矩形 9"/>
          <p:cNvSpPr/>
          <p:nvPr>
            <p:custDataLst>
              <p:tags r:id="rId11"/>
            </p:custDataLst>
          </p:nvPr>
        </p:nvSpPr>
        <p:spPr>
          <a:xfrm>
            <a:off x="8987190" y="182071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94" name="文本框 10"/>
          <p:cNvSpPr txBox="1"/>
          <p:nvPr>
            <p:custDataLst>
              <p:tags r:id="rId12"/>
            </p:custDataLst>
          </p:nvPr>
        </p:nvSpPr>
        <p:spPr>
          <a:xfrm>
            <a:off x="9141531" y="2241819"/>
            <a:ext cx="2280059" cy="340645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竞争格局：物联网市场竞争激烈，主要企业包括华为、阿里巴巴、腾讯等。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28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03.</a:t>
            </a:r>
            <a:endParaRPr altLang="en-US" dirty="0" lang="zh-CN"/>
          </a:p>
        </p:txBody>
      </p:sp>
      <p:sp>
        <p:nvSpPr>
          <p:cNvPr id="1049330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投资前景预测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64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投资机会与风险</a:t>
            </a:r>
            <a:endParaRPr altLang="en-US" lang="zh-CN"/>
          </a:p>
        </p:txBody>
      </p:sp>
      <p:sp>
        <p:nvSpPr>
          <p:cNvPr id="1049366" name="矩形 15"/>
          <p:cNvSpPr/>
          <p:nvPr>
            <p:custDataLst>
              <p:tags r:id="rId1"/>
            </p:custDataLst>
          </p:nvPr>
        </p:nvSpPr>
        <p:spPr>
          <a:xfrm>
            <a:off x="2348230" y="1475644"/>
            <a:ext cx="7492522" cy="658802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投资机会：随着高科技行业的快速发展，将涌现出更多创新型企业，为投资者提供丰富的投资机会。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8" name="任意多边形 17"/>
          <p:cNvSpPr/>
          <p:nvPr>
            <p:custDataLst>
              <p:tags r:id="rId2"/>
            </p:custDataLst>
          </p:nvPr>
        </p:nvSpPr>
        <p:spPr>
          <a:xfrm flipV="1">
            <a:off x="2268274" y="1393190"/>
            <a:ext cx="1340092" cy="252360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70" name="任意多边形 18"/>
          <p:cNvSpPr/>
          <p:nvPr>
            <p:custDataLst>
              <p:tags r:id="rId3"/>
            </p:custDataLst>
          </p:nvPr>
        </p:nvSpPr>
        <p:spPr>
          <a:xfrm flipH="1">
            <a:off x="8578117" y="1965373"/>
            <a:ext cx="1340092" cy="252360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72" name="矩形 27"/>
          <p:cNvSpPr/>
          <p:nvPr>
            <p:custDataLst>
              <p:tags r:id="rId4"/>
            </p:custDataLst>
          </p:nvPr>
        </p:nvSpPr>
        <p:spPr>
          <a:xfrm>
            <a:off x="2348230" y="2819901"/>
            <a:ext cx="7492522" cy="658802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风险：高科技行业竞争激烈，技术更新换代快，投资者需关注技术风险、市场风险和经营风险。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4" name="任意多边形 29"/>
          <p:cNvSpPr/>
          <p:nvPr>
            <p:custDataLst>
              <p:tags r:id="rId5"/>
            </p:custDataLst>
          </p:nvPr>
        </p:nvSpPr>
        <p:spPr>
          <a:xfrm flipV="1">
            <a:off x="2268274" y="2737446"/>
            <a:ext cx="1340092" cy="252360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76" name="任意多边形 30"/>
          <p:cNvSpPr/>
          <p:nvPr>
            <p:custDataLst>
              <p:tags r:id="rId6"/>
            </p:custDataLst>
          </p:nvPr>
        </p:nvSpPr>
        <p:spPr>
          <a:xfrm flipH="1">
            <a:off x="8578117" y="3309630"/>
            <a:ext cx="1340092" cy="252360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78" name="矩形 5"/>
          <p:cNvSpPr/>
          <p:nvPr>
            <p:custDataLst>
              <p:tags r:id="rId7"/>
            </p:custDataLst>
          </p:nvPr>
        </p:nvSpPr>
        <p:spPr>
          <a:xfrm>
            <a:off x="2348230" y="4164157"/>
            <a:ext cx="7492522" cy="658802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投资建议：投资者应关注行业发展趋势，选择具有核心技术和市场前景的企业进行投资，并保持长期投资的心态。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0" name="任意多边形 7"/>
          <p:cNvSpPr/>
          <p:nvPr>
            <p:custDataLst>
              <p:tags r:id="rId8"/>
            </p:custDataLst>
          </p:nvPr>
        </p:nvSpPr>
        <p:spPr>
          <a:xfrm flipV="1">
            <a:off x="2268274" y="4081703"/>
            <a:ext cx="1340092" cy="252360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82" name="任意多边形 8"/>
          <p:cNvSpPr/>
          <p:nvPr>
            <p:custDataLst>
              <p:tags r:id="rId9"/>
            </p:custDataLst>
          </p:nvPr>
        </p:nvSpPr>
        <p:spPr>
          <a:xfrm flipH="1">
            <a:off x="8578117" y="4653886"/>
            <a:ext cx="1340092" cy="252360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84" name="矩形 10"/>
          <p:cNvSpPr/>
          <p:nvPr>
            <p:custDataLst>
              <p:tags r:id="rId10"/>
            </p:custDataLst>
          </p:nvPr>
        </p:nvSpPr>
        <p:spPr>
          <a:xfrm>
            <a:off x="2348230" y="5508413"/>
            <a:ext cx="7492522" cy="658802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风险控制：投资者应制定合理的投资策略，控制投资风险，避免盲目跟风和过度投资。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6" name="任意多边形 12"/>
          <p:cNvSpPr/>
          <p:nvPr>
            <p:custDataLst>
              <p:tags r:id="rId11"/>
            </p:custDataLst>
          </p:nvPr>
        </p:nvSpPr>
        <p:spPr>
          <a:xfrm flipV="1">
            <a:off x="2268274" y="5425959"/>
            <a:ext cx="1340092" cy="252360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88" name="任意多边形 13"/>
          <p:cNvSpPr/>
          <p:nvPr>
            <p:custDataLst>
              <p:tags r:id="rId12"/>
            </p:custDataLst>
          </p:nvPr>
        </p:nvSpPr>
        <p:spPr>
          <a:xfrm flipH="1">
            <a:off x="8578117" y="5998142"/>
            <a:ext cx="1340092" cy="252360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22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投资策略与建议</a:t>
            </a:r>
            <a:endParaRPr altLang="en-US" lang="zh-CN"/>
          </a:p>
        </p:txBody>
      </p:sp>
      <p:sp>
        <p:nvSpPr>
          <p:cNvPr id="1049424" name="矩形 5"/>
          <p:cNvSpPr/>
          <p:nvPr>
            <p:custDataLst>
              <p:tags r:id="rId1"/>
            </p:custDataLst>
          </p:nvPr>
        </p:nvSpPr>
        <p:spPr>
          <a:xfrm>
            <a:off x="608330" y="251559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26" name="矩形 10"/>
          <p:cNvSpPr/>
          <p:nvPr>
            <p:custDataLst>
              <p:tags r:id="rId2"/>
            </p:custDataLst>
          </p:nvPr>
        </p:nvSpPr>
        <p:spPr>
          <a:xfrm>
            <a:off x="962930" y="250985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28" name="TextBox 2"/>
          <p:cNvSpPr txBox="1"/>
          <p:nvPr>
            <p:custDataLst>
              <p:tags r:id="rId3"/>
            </p:custDataLst>
          </p:nvPr>
        </p:nvSpPr>
        <p:spPr>
          <a:xfrm>
            <a:off x="763308" y="3088952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关注具有创新能力和技术优势的企业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430" name="矩形 6"/>
          <p:cNvSpPr/>
          <p:nvPr>
            <p:custDataLst>
              <p:tags r:id="rId4"/>
            </p:custDataLst>
          </p:nvPr>
        </p:nvSpPr>
        <p:spPr>
          <a:xfrm>
            <a:off x="3406861" y="251559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32" name="矩形 11"/>
          <p:cNvSpPr/>
          <p:nvPr>
            <p:custDataLst>
              <p:tags r:id="rId5"/>
            </p:custDataLst>
          </p:nvPr>
        </p:nvSpPr>
        <p:spPr>
          <a:xfrm>
            <a:off x="3780593" y="250985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34" name="TextBox 2"/>
          <p:cNvSpPr txBox="1"/>
          <p:nvPr>
            <p:custDataLst>
              <p:tags r:id="rId6"/>
            </p:custDataLst>
          </p:nvPr>
        </p:nvSpPr>
        <p:spPr>
          <a:xfrm>
            <a:off x="3561201" y="3088952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谨慎投资，避免盲目跟风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436" name="矩形 33"/>
          <p:cNvSpPr/>
          <p:nvPr>
            <p:custDataLst>
              <p:tags r:id="rId7"/>
            </p:custDataLst>
          </p:nvPr>
        </p:nvSpPr>
        <p:spPr>
          <a:xfrm>
            <a:off x="6200927" y="251559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38" name="矩形 37"/>
          <p:cNvSpPr/>
          <p:nvPr>
            <p:custDataLst>
              <p:tags r:id="rId8"/>
            </p:custDataLst>
          </p:nvPr>
        </p:nvSpPr>
        <p:spPr>
          <a:xfrm>
            <a:off x="6555527" y="250985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40" name="TextBox 2"/>
          <p:cNvSpPr txBox="1"/>
          <p:nvPr>
            <p:custDataLst>
              <p:tags r:id="rId9"/>
            </p:custDataLst>
          </p:nvPr>
        </p:nvSpPr>
        <p:spPr>
          <a:xfrm>
            <a:off x="6355905" y="3088952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多元化投资，降低风险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442" name="矩形 34"/>
          <p:cNvSpPr/>
          <p:nvPr>
            <p:custDataLst>
              <p:tags r:id="rId10"/>
            </p:custDataLst>
          </p:nvPr>
        </p:nvSpPr>
        <p:spPr>
          <a:xfrm>
            <a:off x="8989253" y="251559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44" name="矩形 38"/>
          <p:cNvSpPr/>
          <p:nvPr>
            <p:custDataLst>
              <p:tags r:id="rId11"/>
            </p:custDataLst>
          </p:nvPr>
        </p:nvSpPr>
        <p:spPr>
          <a:xfrm>
            <a:off x="9362986" y="250985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46" name="TextBox 2"/>
          <p:cNvSpPr txBox="1"/>
          <p:nvPr>
            <p:custDataLst>
              <p:tags r:id="rId12"/>
            </p:custDataLst>
          </p:nvPr>
        </p:nvSpPr>
        <p:spPr>
          <a:xfrm>
            <a:off x="9144231" y="3088952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关注政策法规，合规经营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80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未来市场趋势预测</a:t>
            </a:r>
            <a:endParaRPr altLang="en-US" lang="zh-CN"/>
          </a:p>
        </p:txBody>
      </p:sp>
      <p:sp>
        <p:nvSpPr>
          <p:cNvPr id="1049482" name="任意多边形 20"/>
          <p:cNvSpPr/>
          <p:nvPr>
            <p:custDataLst>
              <p:tags r:id="rId1"/>
            </p:custDataLst>
          </p:nvPr>
        </p:nvSpPr>
        <p:spPr>
          <a:xfrm rot="2700000">
            <a:off x="1633062" y="1393190"/>
            <a:ext cx="1303217" cy="130548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8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271389" y="3157920"/>
            <a:ext cx="2027042" cy="3091650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人工智能技术将进一步发展，应用领域不断扩大。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6" name="矩形 42"/>
          <p:cNvSpPr/>
          <p:nvPr>
            <p:custDataLst>
              <p:tags r:id="rId3"/>
            </p:custDataLst>
          </p:nvPr>
        </p:nvSpPr>
        <p:spPr>
          <a:xfrm>
            <a:off x="1405611" y="2774427"/>
            <a:ext cx="1758249" cy="12451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88" name="任意多边形 18"/>
          <p:cNvSpPr/>
          <p:nvPr>
            <p:custDataLst>
              <p:tags r:id="rId4"/>
            </p:custDataLst>
          </p:nvPr>
        </p:nvSpPr>
        <p:spPr>
          <a:xfrm rot="5400000">
            <a:off x="4172053" y="1393190"/>
            <a:ext cx="1303217" cy="130548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9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09718" y="3157920"/>
            <a:ext cx="2027042" cy="3091650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5G技术将全面普及，推动物联网、边缘计算等领域的发展。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2" name="矩形 43"/>
          <p:cNvSpPr/>
          <p:nvPr>
            <p:custDataLst>
              <p:tags r:id="rId6"/>
            </p:custDataLst>
          </p:nvPr>
        </p:nvSpPr>
        <p:spPr>
          <a:xfrm>
            <a:off x="3944601" y="2774427"/>
            <a:ext cx="1758249" cy="12451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9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10382" y="1393190"/>
            <a:ext cx="1303217" cy="130548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9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8708" y="3157920"/>
            <a:ext cx="2027042" cy="3091650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区块链技术将在金融、供应链等领域得到更广泛的应用。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8" name="矩形 44"/>
          <p:cNvSpPr/>
          <p:nvPr>
            <p:custDataLst>
              <p:tags r:id="rId9"/>
            </p:custDataLst>
          </p:nvPr>
        </p:nvSpPr>
        <p:spPr>
          <a:xfrm>
            <a:off x="6482269" y="2774427"/>
            <a:ext cx="1758249" cy="12451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0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48711" y="1393190"/>
            <a:ext cx="1303217" cy="130548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0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87037" y="3157920"/>
            <a:ext cx="2027042" cy="3091650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新能源汽车及充电设施产业将迎来更广阔的市场前景。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4" name="矩形 45"/>
          <p:cNvSpPr/>
          <p:nvPr>
            <p:custDataLst>
              <p:tags r:id="rId12"/>
            </p:custDataLst>
          </p:nvPr>
        </p:nvSpPr>
        <p:spPr>
          <a:xfrm>
            <a:off x="9021259" y="2774427"/>
            <a:ext cx="1758249" cy="12451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38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04.</a:t>
            </a:r>
            <a:endParaRPr altLang="en-US" dirty="0" lang="zh-CN"/>
          </a:p>
        </p:txBody>
      </p:sp>
      <p:sp>
        <p:nvSpPr>
          <p:cNvPr id="1049540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高科技行业企业分析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74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领先企业介绍</a:t>
            </a:r>
            <a:endParaRPr altLang="en-US" lang="zh-CN"/>
          </a:p>
        </p:txBody>
      </p:sp>
      <p:sp>
        <p:nvSpPr>
          <p:cNvPr id="104957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718" y="1567330"/>
            <a:ext cx="855601" cy="2489617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7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49865" y="4340818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80" name="任意多边形 18"/>
          <p:cNvSpPr/>
          <p:nvPr>
            <p:custDataLst>
              <p:tags r:id="rId3"/>
            </p:custDataLst>
          </p:nvPr>
        </p:nvSpPr>
        <p:spPr>
          <a:xfrm>
            <a:off x="6439191" y="2381177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82" name="任意多边形 19"/>
          <p:cNvSpPr/>
          <p:nvPr>
            <p:custDataLst>
              <p:tags r:id="rId4"/>
            </p:custDataLst>
          </p:nvPr>
        </p:nvSpPr>
        <p:spPr>
          <a:xfrm flipV="1">
            <a:off x="6311667" y="1741635"/>
            <a:ext cx="2489617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8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740" y="1567971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8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169" y="4340818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88" name="任意多边形 4"/>
          <p:cNvSpPr/>
          <p:nvPr>
            <p:custDataLst>
              <p:tags r:id="rId7"/>
            </p:custDataLst>
          </p:nvPr>
        </p:nvSpPr>
        <p:spPr>
          <a:xfrm>
            <a:off x="736495" y="2381177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90" name="任意多边形 5"/>
          <p:cNvSpPr/>
          <p:nvPr>
            <p:custDataLst>
              <p:tags r:id="rId8"/>
            </p:custDataLst>
          </p:nvPr>
        </p:nvSpPr>
        <p:spPr>
          <a:xfrm flipV="1">
            <a:off x="608330" y="1741635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9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495" y="3090570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华为：全球领先的信息和通信技术解决方案提供商，拥有强大的研发能力和市场份额。</a:t>
            </a:r>
            <a:endParaRPr altLang="en-US" baseline="0" b="0" cap="none" dirty="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9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191" y="3090570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9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腾讯：中国最大的互联网综合服务提供商之一，业务涵盖社交、游戏、广告、金融科技等领域。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9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103" y="1580788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9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1891" y="4353635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00" name="任意多边形 11"/>
          <p:cNvSpPr/>
          <p:nvPr>
            <p:custDataLst>
              <p:tags r:id="rId13"/>
            </p:custDataLst>
          </p:nvPr>
        </p:nvSpPr>
        <p:spPr>
          <a:xfrm>
            <a:off x="3661217" y="2393353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02" name="任意多边形 12"/>
          <p:cNvSpPr/>
          <p:nvPr>
            <p:custDataLst>
              <p:tags r:id="rId14"/>
            </p:custDataLst>
          </p:nvPr>
        </p:nvSpPr>
        <p:spPr>
          <a:xfrm flipV="1">
            <a:off x="3533693" y="1755092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0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050" y="1605780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0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7838" y="4377345"/>
            <a:ext cx="813368" cy="2235485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08" name="任意多边形 25"/>
          <p:cNvSpPr/>
          <p:nvPr>
            <p:custDataLst>
              <p:tags r:id="rId17"/>
            </p:custDataLst>
          </p:nvPr>
        </p:nvSpPr>
        <p:spPr>
          <a:xfrm>
            <a:off x="9216523" y="2418345"/>
            <a:ext cx="2235485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10" name="任意多边形 26"/>
          <p:cNvSpPr/>
          <p:nvPr>
            <p:custDataLst>
              <p:tags r:id="rId18"/>
            </p:custDataLst>
          </p:nvPr>
        </p:nvSpPr>
        <p:spPr>
          <a:xfrm flipV="1">
            <a:off x="9089640" y="1780084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1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164" y="3127738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字节跳动：全球最大的内容创作平台之一，旗下产品包括抖音、今日头条等。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1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217" y="3102745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阿里巴巴：中国最大的电子商务平台和云计算公司，致力于推动数字化转型和创新。</a:t>
            </a:r>
            <a:endParaRPr altLang="en-US" dirty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48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企业竞争优势与劣势分析</a:t>
            </a:r>
            <a:endParaRPr altLang="en-US" lang="zh-CN"/>
          </a:p>
        </p:txBody>
      </p:sp>
      <p:sp>
        <p:nvSpPr>
          <p:cNvPr id="1049650" name="五边形 2"/>
          <p:cNvSpPr/>
          <p:nvPr>
            <p:custDataLst>
              <p:tags r:id="rId1"/>
            </p:custDataLst>
          </p:nvPr>
        </p:nvSpPr>
        <p:spPr>
          <a:xfrm rot="16200000" flipH="1">
            <a:off x="3873196" y="1188823"/>
            <a:ext cx="1004822" cy="29221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52" name="五边形 3"/>
          <p:cNvSpPr/>
          <p:nvPr>
            <p:custDataLst>
              <p:tags r:id="rId2"/>
            </p:custDataLst>
          </p:nvPr>
        </p:nvSpPr>
        <p:spPr>
          <a:xfrm rot="16200000" flipH="1">
            <a:off x="3899966" y="4445629"/>
            <a:ext cx="955223" cy="2623655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54" name="任意多边形 4"/>
          <p:cNvSpPr/>
          <p:nvPr>
            <p:custDataLst>
              <p:tags r:id="rId3"/>
            </p:custDataLst>
          </p:nvPr>
        </p:nvSpPr>
        <p:spPr>
          <a:xfrm>
            <a:off x="3064871" y="2144057"/>
            <a:ext cx="2623655" cy="395942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56" name="任意多边形 5"/>
          <p:cNvSpPr/>
          <p:nvPr>
            <p:custDataLst>
              <p:tags r:id="rId4"/>
            </p:custDataLst>
          </p:nvPr>
        </p:nvSpPr>
        <p:spPr>
          <a:xfrm flipV="1">
            <a:off x="2914697" y="1393190"/>
            <a:ext cx="2922108" cy="1405041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5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3064871" y="2977194"/>
            <a:ext cx="2623655" cy="2363874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4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竞争优势：技术领先、创新能力、品牌知名度、市场份额</a:t>
            </a:r>
            <a:endParaRPr altLang="en-US" baseline="0" b="0" cap="none" dirty="0" sz="24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60" name="五边形 9"/>
          <p:cNvSpPr/>
          <p:nvPr>
            <p:custDataLst>
              <p:tags r:id="rId6"/>
            </p:custDataLst>
          </p:nvPr>
        </p:nvSpPr>
        <p:spPr>
          <a:xfrm rot="16200000" flipH="1">
            <a:off x="7308251" y="1204494"/>
            <a:ext cx="1004822" cy="29221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62" name="五边形 10"/>
          <p:cNvSpPr/>
          <p:nvPr>
            <p:custDataLst>
              <p:tags r:id="rId7"/>
            </p:custDataLst>
          </p:nvPr>
        </p:nvSpPr>
        <p:spPr>
          <a:xfrm rot="16200000" flipH="1">
            <a:off x="7333715" y="4460647"/>
            <a:ext cx="955223" cy="2623655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64" name="任意多边形 11"/>
          <p:cNvSpPr/>
          <p:nvPr>
            <p:custDataLst>
              <p:tags r:id="rId8"/>
            </p:custDataLst>
          </p:nvPr>
        </p:nvSpPr>
        <p:spPr>
          <a:xfrm>
            <a:off x="6499926" y="2159075"/>
            <a:ext cx="2623655" cy="395942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66" name="任意多边形 12"/>
          <p:cNvSpPr/>
          <p:nvPr>
            <p:custDataLst>
              <p:tags r:id="rId9"/>
            </p:custDataLst>
          </p:nvPr>
        </p:nvSpPr>
        <p:spPr>
          <a:xfrm flipV="1">
            <a:off x="6349752" y="1408860"/>
            <a:ext cx="2922108" cy="1405041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6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99926" y="2977194"/>
            <a:ext cx="2623655" cy="2363874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4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竞争劣势：缺乏资源、管理不善、产品单一、市场饱和</a:t>
            </a:r>
            <a:endParaRPr altLang="en-US" baseline="0" b="0" cap="none" dirty="0" sz="24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02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企业发展战略与规划</a:t>
            </a:r>
            <a:endParaRPr altLang="en-US" lang="zh-CN"/>
          </a:p>
        </p:txBody>
      </p:sp>
      <p:sp>
        <p:nvSpPr>
          <p:cNvPr id="1049704" name="椭圆 262"/>
          <p:cNvSpPr/>
          <p:nvPr>
            <p:custDataLst>
              <p:tags r:id="rId1"/>
            </p:custDataLst>
          </p:nvPr>
        </p:nvSpPr>
        <p:spPr>
          <a:xfrm>
            <a:off x="2414057" y="4073696"/>
            <a:ext cx="7357027" cy="1924766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06" name="椭圆 263"/>
          <p:cNvSpPr/>
          <p:nvPr>
            <p:custDataLst>
              <p:tags r:id="rId2"/>
            </p:custDataLst>
          </p:nvPr>
        </p:nvSpPr>
        <p:spPr>
          <a:xfrm>
            <a:off x="3266271" y="4154081"/>
            <a:ext cx="5577986" cy="1652921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08" name="椭圆 264"/>
          <p:cNvSpPr/>
          <p:nvPr>
            <p:custDataLst>
              <p:tags r:id="rId3"/>
            </p:custDataLst>
          </p:nvPr>
        </p:nvSpPr>
        <p:spPr>
          <a:xfrm>
            <a:off x="4064242" y="4390662"/>
            <a:ext cx="3981146" cy="1179731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10" name="椭圆 265"/>
          <p:cNvSpPr/>
          <p:nvPr>
            <p:custDataLst>
              <p:tags r:id="rId4"/>
            </p:custDataLst>
          </p:nvPr>
        </p:nvSpPr>
        <p:spPr>
          <a:xfrm>
            <a:off x="4738693" y="4590645"/>
            <a:ext cx="2631992" cy="779937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12" name="椭圆 266"/>
          <p:cNvSpPr/>
          <p:nvPr>
            <p:custDataLst>
              <p:tags r:id="rId5"/>
            </p:custDataLst>
          </p:nvPr>
        </p:nvSpPr>
        <p:spPr>
          <a:xfrm>
            <a:off x="5430137" y="4795202"/>
            <a:ext cx="1513935" cy="448624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41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573" y="4720699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14" name="椭圆 268"/>
          <p:cNvSpPr/>
          <p:nvPr>
            <p:custDataLst>
              <p:tags r:id="rId7"/>
            </p:custDataLst>
          </p:nvPr>
        </p:nvSpPr>
        <p:spPr>
          <a:xfrm flipV="1">
            <a:off x="2778078" y="4534440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16" name="椭圆 269"/>
          <p:cNvSpPr/>
          <p:nvPr>
            <p:custDataLst>
              <p:tags r:id="rId8"/>
            </p:custDataLst>
          </p:nvPr>
        </p:nvSpPr>
        <p:spPr>
          <a:xfrm flipV="1">
            <a:off x="2819904" y="4576920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18" name="椭圆 270"/>
          <p:cNvSpPr/>
          <p:nvPr>
            <p:custDataLst>
              <p:tags r:id="rId9"/>
            </p:custDataLst>
          </p:nvPr>
        </p:nvSpPr>
        <p:spPr>
          <a:xfrm flipV="1">
            <a:off x="7786797" y="3720131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43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734" y="3835154"/>
            <a:ext cx="0" cy="192476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20" name="椭圆 272"/>
          <p:cNvSpPr/>
          <p:nvPr>
            <p:custDataLst>
              <p:tags r:id="rId11"/>
            </p:custDataLst>
          </p:nvPr>
        </p:nvSpPr>
        <p:spPr>
          <a:xfrm flipV="1">
            <a:off x="4009998" y="3594652"/>
            <a:ext cx="387620" cy="38760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45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792" y="4014224"/>
            <a:ext cx="0" cy="10170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47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644" y="3701832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22" name="椭圆 275"/>
          <p:cNvSpPr/>
          <p:nvPr>
            <p:custDataLst>
              <p:tags r:id="rId14"/>
            </p:custDataLst>
          </p:nvPr>
        </p:nvSpPr>
        <p:spPr>
          <a:xfrm flipV="1">
            <a:off x="7039149" y="3515574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24" name="椭圆 276"/>
          <p:cNvSpPr/>
          <p:nvPr>
            <p:custDataLst>
              <p:tags r:id="rId15"/>
            </p:custDataLst>
          </p:nvPr>
        </p:nvSpPr>
        <p:spPr>
          <a:xfrm flipV="1">
            <a:off x="7080975" y="3558054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26" name="椭圆 277"/>
          <p:cNvSpPr/>
          <p:nvPr>
            <p:custDataLst>
              <p:tags r:id="rId16"/>
            </p:custDataLst>
          </p:nvPr>
        </p:nvSpPr>
        <p:spPr>
          <a:xfrm flipV="1">
            <a:off x="3758386" y="4376284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49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322" y="4491307"/>
            <a:ext cx="0" cy="11129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28" name="椭圆 279"/>
          <p:cNvSpPr/>
          <p:nvPr>
            <p:custDataLst>
              <p:tags r:id="rId18"/>
            </p:custDataLst>
          </p:nvPr>
        </p:nvSpPr>
        <p:spPr>
          <a:xfrm flipV="1">
            <a:off x="8529217" y="4612212"/>
            <a:ext cx="264035" cy="2640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51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59924" y="4904997"/>
            <a:ext cx="0" cy="41289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30" name="椭圆 281"/>
          <p:cNvSpPr/>
          <p:nvPr>
            <p:custDataLst>
              <p:tags r:id="rId20"/>
            </p:custDataLst>
          </p:nvPr>
        </p:nvSpPr>
        <p:spPr>
          <a:xfrm flipV="1">
            <a:off x="4949133" y="4923949"/>
            <a:ext cx="327055" cy="327044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53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09903" y="5303002"/>
            <a:ext cx="0" cy="72248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32" name="图形 15"/>
          <p:cNvSpPr/>
          <p:nvPr>
            <p:custDataLst>
              <p:tags r:id="rId22"/>
            </p:custDataLst>
          </p:nvPr>
        </p:nvSpPr>
        <p:spPr>
          <a:xfrm>
            <a:off x="5016447" y="4993878"/>
            <a:ext cx="187011" cy="182223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34" name="图形 19"/>
          <p:cNvSpPr/>
          <p:nvPr>
            <p:custDataLst>
              <p:tags r:id="rId23"/>
            </p:custDataLst>
          </p:nvPr>
        </p:nvSpPr>
        <p:spPr>
          <a:xfrm>
            <a:off x="8597185" y="4686061"/>
            <a:ext cx="128075" cy="115333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36" name="图形 27"/>
          <p:cNvSpPr/>
          <p:nvPr>
            <p:custDataLst>
              <p:tags r:id="rId24"/>
            </p:custDataLst>
          </p:nvPr>
        </p:nvSpPr>
        <p:spPr>
          <a:xfrm>
            <a:off x="4113257" y="3718824"/>
            <a:ext cx="181118" cy="139299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38" name="任意多边形: 形状 286"/>
          <p:cNvSpPr/>
          <p:nvPr>
            <p:custDataLst>
              <p:tags r:id="rId25"/>
            </p:custDataLst>
          </p:nvPr>
        </p:nvSpPr>
        <p:spPr>
          <a:xfrm>
            <a:off x="5420988" y="3667848"/>
            <a:ext cx="1343129" cy="1343135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40" name="正文"/>
          <p:cNvSpPr txBox="1"/>
          <p:nvPr>
            <p:custDataLst>
              <p:tags r:id="rId26"/>
            </p:custDataLst>
          </p:nvPr>
        </p:nvSpPr>
        <p:spPr>
          <a:xfrm>
            <a:off x="608330" y="3740391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创新驱动：注重研发和技术创新，提升核心竞争力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2" name="正文"/>
          <p:cNvSpPr txBox="1"/>
          <p:nvPr>
            <p:custDataLst>
              <p:tags r:id="rId27"/>
            </p:custDataLst>
          </p:nvPr>
        </p:nvSpPr>
        <p:spPr>
          <a:xfrm>
            <a:off x="9419336" y="3740391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人才培养：加强人才引进和培训，打造高素质团队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4" name="正文"/>
          <p:cNvSpPr txBox="1"/>
          <p:nvPr>
            <p:custDataLst>
              <p:tags r:id="rId28"/>
            </p:custDataLst>
          </p:nvPr>
        </p:nvSpPr>
        <p:spPr>
          <a:xfrm>
            <a:off x="7063330" y="1617045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合作共赢：寻求合作伙伴，实现优势互补和共同发展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6" name="正文"/>
          <p:cNvSpPr txBox="1"/>
          <p:nvPr>
            <p:custDataLst>
              <p:tags r:id="rId29"/>
            </p:custDataLst>
          </p:nvPr>
        </p:nvSpPr>
        <p:spPr>
          <a:xfrm>
            <a:off x="2964336" y="1617045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全球化战略：积极参与国际市场竞争，实现资源优化配置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80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05.</a:t>
            </a:r>
            <a:endParaRPr altLang="en-US" dirty="0" lang="zh-CN"/>
          </a:p>
        </p:txBody>
      </p:sp>
      <p:sp>
        <p:nvSpPr>
          <p:cNvPr id="1049782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政策环境与监管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16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政策环境分析</a:t>
            </a:r>
            <a:endParaRPr altLang="en-US" lang="zh-CN"/>
          </a:p>
        </p:txBody>
      </p:sp>
      <p:sp>
        <p:nvSpPr>
          <p:cNvPr id="1049818" name="矩形 3"/>
          <p:cNvSpPr/>
          <p:nvPr>
            <p:custDataLst>
              <p:tags r:id="rId1"/>
            </p:custDataLst>
          </p:nvPr>
        </p:nvSpPr>
        <p:spPr>
          <a:xfrm>
            <a:off x="1520115" y="1393190"/>
            <a:ext cx="9684515" cy="1064785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20" name="矩形 13"/>
          <p:cNvSpPr/>
          <p:nvPr>
            <p:custDataLst>
              <p:tags r:id="rId2"/>
            </p:custDataLst>
          </p:nvPr>
        </p:nvSpPr>
        <p:spPr>
          <a:xfrm>
            <a:off x="981082" y="1393190"/>
            <a:ext cx="262641" cy="1064785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22" name="文本框 4"/>
          <p:cNvSpPr txBox="1"/>
          <p:nvPr>
            <p:custDataLst>
              <p:tags r:id="rId3"/>
            </p:custDataLst>
          </p:nvPr>
        </p:nvSpPr>
        <p:spPr>
          <a:xfrm>
            <a:off x="1797406" y="1485188"/>
            <a:ext cx="9266376" cy="88084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政策支持：政府出台了一系列支持高科技行业发展的政策，包括税收优惠、资金扶持等。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4" name="矩形 39"/>
          <p:cNvSpPr/>
          <p:nvPr>
            <p:custDataLst>
              <p:tags r:id="rId4"/>
            </p:custDataLst>
          </p:nvPr>
        </p:nvSpPr>
        <p:spPr>
          <a:xfrm>
            <a:off x="1520115" y="2657196"/>
            <a:ext cx="9684515" cy="1064785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26" name="矩形 5"/>
          <p:cNvSpPr/>
          <p:nvPr>
            <p:custDataLst>
              <p:tags r:id="rId5"/>
            </p:custDataLst>
          </p:nvPr>
        </p:nvSpPr>
        <p:spPr>
          <a:xfrm>
            <a:off x="981082" y="2657196"/>
            <a:ext cx="262641" cy="1064785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28" name="文本框 41"/>
          <p:cNvSpPr txBox="1"/>
          <p:nvPr>
            <p:custDataLst>
              <p:tags r:id="rId6"/>
            </p:custDataLst>
          </p:nvPr>
        </p:nvSpPr>
        <p:spPr>
          <a:xfrm>
            <a:off x="1797406" y="2749195"/>
            <a:ext cx="9266376" cy="88084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监管环境：政府加强了对高科技行业的监管，以确保行业的健康发展。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0" name="矩形 12"/>
          <p:cNvSpPr/>
          <p:nvPr>
            <p:custDataLst>
              <p:tags r:id="rId7"/>
            </p:custDataLst>
          </p:nvPr>
        </p:nvSpPr>
        <p:spPr>
          <a:xfrm>
            <a:off x="1520115" y="3921203"/>
            <a:ext cx="9684515" cy="1064785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32" name="矩形 17"/>
          <p:cNvSpPr/>
          <p:nvPr>
            <p:custDataLst>
              <p:tags r:id="rId8"/>
            </p:custDataLst>
          </p:nvPr>
        </p:nvSpPr>
        <p:spPr>
          <a:xfrm>
            <a:off x="981082" y="3921203"/>
            <a:ext cx="262641" cy="1064785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34" name="文本框 19"/>
          <p:cNvSpPr txBox="1"/>
          <p:nvPr>
            <p:custDataLst>
              <p:tags r:id="rId9"/>
            </p:custDataLst>
          </p:nvPr>
        </p:nvSpPr>
        <p:spPr>
          <a:xfrm>
            <a:off x="1797406" y="4013201"/>
            <a:ext cx="9266376" cy="88084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知识产权保护：政府加强了对知识产权的保护，为高科技行业的发展提供了有力保障。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6" name="矩形 49"/>
          <p:cNvSpPr/>
          <p:nvPr>
            <p:custDataLst>
              <p:tags r:id="rId10"/>
            </p:custDataLst>
          </p:nvPr>
        </p:nvSpPr>
        <p:spPr>
          <a:xfrm>
            <a:off x="1520115" y="5184561"/>
            <a:ext cx="9684515" cy="1064785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38" name="矩形 26"/>
          <p:cNvSpPr/>
          <p:nvPr>
            <p:custDataLst>
              <p:tags r:id="rId11"/>
            </p:custDataLst>
          </p:nvPr>
        </p:nvSpPr>
        <p:spPr>
          <a:xfrm>
            <a:off x="981082" y="5184561"/>
            <a:ext cx="262641" cy="1064785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40" name="文本框 27"/>
          <p:cNvSpPr txBox="1"/>
          <p:nvPr>
            <p:custDataLst>
              <p:tags r:id="rId12"/>
            </p:custDataLst>
          </p:nvPr>
        </p:nvSpPr>
        <p:spPr>
          <a:xfrm>
            <a:off x="1797406" y="5276560"/>
            <a:ext cx="9266376" cy="88084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国际合作：政府积极推动高科技行业的国际合作，为国内外企业提供了更多的机会和资源。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74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监管环境分析</a:t>
            </a:r>
            <a:endParaRPr altLang="en-US" lang="zh-CN"/>
          </a:p>
        </p:txBody>
      </p:sp>
      <p:sp>
        <p:nvSpPr>
          <p:cNvPr id="1049876" name="对角圆角矩形 15"/>
          <p:cNvSpPr/>
          <p:nvPr>
            <p:custDataLst>
              <p:tags r:id="rId1"/>
            </p:custDataLst>
          </p:nvPr>
        </p:nvSpPr>
        <p:spPr>
          <a:xfrm>
            <a:off x="1405512" y="4151865"/>
            <a:ext cx="9374778" cy="79015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78" name="对角圆角矩形 16"/>
          <p:cNvSpPr/>
          <p:nvPr>
            <p:custDataLst>
              <p:tags r:id="rId2"/>
            </p:custDataLst>
          </p:nvPr>
        </p:nvSpPr>
        <p:spPr>
          <a:xfrm>
            <a:off x="1405512" y="4008370"/>
            <a:ext cx="570565" cy="54444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80" name="直角三角形 17"/>
          <p:cNvSpPr/>
          <p:nvPr>
            <p:custDataLst>
              <p:tags r:id="rId3"/>
            </p:custDataLst>
          </p:nvPr>
        </p:nvSpPr>
        <p:spPr>
          <a:xfrm>
            <a:off x="1976205" y="4009028"/>
            <a:ext cx="85965" cy="14327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82" name="文本框 27"/>
          <p:cNvSpPr txBox="1"/>
          <p:nvPr>
            <p:custDataLst>
              <p:tags r:id="rId4"/>
            </p:custDataLst>
          </p:nvPr>
        </p:nvSpPr>
        <p:spPr>
          <a:xfrm>
            <a:off x="2013066" y="4163055"/>
            <a:ext cx="8470383" cy="776548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监管措施：监管机构采取了一系列监管措施，包括市场准入、数据保护、反垄断等，确保行业的健康发展。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4" name="对角圆角矩形 52"/>
          <p:cNvSpPr/>
          <p:nvPr>
            <p:custDataLst>
              <p:tags r:id="rId5"/>
            </p:custDataLst>
          </p:nvPr>
        </p:nvSpPr>
        <p:spPr>
          <a:xfrm>
            <a:off x="1405512" y="1537344"/>
            <a:ext cx="9374778" cy="79015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86" name="对角圆角矩形 53"/>
          <p:cNvSpPr/>
          <p:nvPr>
            <p:custDataLst>
              <p:tags r:id="rId6"/>
            </p:custDataLst>
          </p:nvPr>
        </p:nvSpPr>
        <p:spPr>
          <a:xfrm>
            <a:off x="1405512" y="1393190"/>
            <a:ext cx="570565" cy="54444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88" name="直角三角形 54"/>
          <p:cNvSpPr/>
          <p:nvPr>
            <p:custDataLst>
              <p:tags r:id="rId7"/>
            </p:custDataLst>
          </p:nvPr>
        </p:nvSpPr>
        <p:spPr>
          <a:xfrm>
            <a:off x="1976205" y="1393848"/>
            <a:ext cx="85965" cy="14327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90" name="文本框 56"/>
          <p:cNvSpPr txBox="1"/>
          <p:nvPr>
            <p:custDataLst>
              <p:tags r:id="rId8"/>
            </p:custDataLst>
          </p:nvPr>
        </p:nvSpPr>
        <p:spPr>
          <a:xfrm>
            <a:off x="2013066" y="1540635"/>
            <a:ext cx="8470383" cy="776548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政策法规：政府出台了一系列高科技行业相关的政策法规，为行业发展提供了有力保障。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2" name="对角圆角矩形 5"/>
          <p:cNvSpPr/>
          <p:nvPr>
            <p:custDataLst>
              <p:tags r:id="rId9"/>
            </p:custDataLst>
          </p:nvPr>
        </p:nvSpPr>
        <p:spPr>
          <a:xfrm>
            <a:off x="1405512" y="2844605"/>
            <a:ext cx="9374778" cy="79015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94" name="对角圆角矩形 6"/>
          <p:cNvSpPr/>
          <p:nvPr>
            <p:custDataLst>
              <p:tags r:id="rId10"/>
            </p:custDataLst>
          </p:nvPr>
        </p:nvSpPr>
        <p:spPr>
          <a:xfrm>
            <a:off x="1405512" y="2700451"/>
            <a:ext cx="570565" cy="54444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96" name="直角三角形 7"/>
          <p:cNvSpPr/>
          <p:nvPr>
            <p:custDataLst>
              <p:tags r:id="rId11"/>
            </p:custDataLst>
          </p:nvPr>
        </p:nvSpPr>
        <p:spPr>
          <a:xfrm>
            <a:off x="1976205" y="2701767"/>
            <a:ext cx="85965" cy="14327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98" name="文本框 8"/>
          <p:cNvSpPr txBox="1"/>
          <p:nvPr>
            <p:custDataLst>
              <p:tags r:id="rId12"/>
            </p:custDataLst>
          </p:nvPr>
        </p:nvSpPr>
        <p:spPr>
          <a:xfrm>
            <a:off x="2013066" y="2855795"/>
            <a:ext cx="8470383" cy="776548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监管机构：设立了专门的高科技行业监管机构，负责对行业进行监督和管理。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0" name="对角圆角矩形 9"/>
          <p:cNvSpPr/>
          <p:nvPr>
            <p:custDataLst>
              <p:tags r:id="rId13"/>
            </p:custDataLst>
          </p:nvPr>
        </p:nvSpPr>
        <p:spPr>
          <a:xfrm>
            <a:off x="1405512" y="5459784"/>
            <a:ext cx="9374778" cy="79015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02" name="对角圆角矩形 10"/>
          <p:cNvSpPr/>
          <p:nvPr>
            <p:custDataLst>
              <p:tags r:id="rId14"/>
            </p:custDataLst>
          </p:nvPr>
        </p:nvSpPr>
        <p:spPr>
          <a:xfrm>
            <a:off x="1405512" y="5315630"/>
            <a:ext cx="570565" cy="54444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04" name="直角三角形 11"/>
          <p:cNvSpPr/>
          <p:nvPr>
            <p:custDataLst>
              <p:tags r:id="rId15"/>
            </p:custDataLst>
          </p:nvPr>
        </p:nvSpPr>
        <p:spPr>
          <a:xfrm>
            <a:off x="1976205" y="5316288"/>
            <a:ext cx="85965" cy="14327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06" name="文本框 12"/>
          <p:cNvSpPr txBox="1"/>
          <p:nvPr>
            <p:custDataLst>
              <p:tags r:id="rId16"/>
            </p:custDataLst>
          </p:nvPr>
        </p:nvSpPr>
        <p:spPr>
          <a:xfrm>
            <a:off x="2013066" y="5470316"/>
            <a:ext cx="8470383" cy="776548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监管效果：在监管机构的努力下，高科技行业市场得到了有效规范，企业合规意识得到了提高。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40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政策与监管对企业的影响</a:t>
            </a:r>
            <a:endParaRPr altLang="en-US" lang="zh-CN"/>
          </a:p>
        </p:txBody>
      </p:sp>
      <p:sp>
        <p:nvSpPr>
          <p:cNvPr id="104994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259996" y="1393190"/>
            <a:ext cx="4468832" cy="2277126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944" name="矩形 65"/>
          <p:cNvSpPr/>
          <p:nvPr>
            <p:custDataLst>
              <p:tags r:id="rId2"/>
            </p:custDataLst>
          </p:nvPr>
        </p:nvSpPr>
        <p:spPr>
          <a:xfrm>
            <a:off x="1144658" y="1760585"/>
            <a:ext cx="220409" cy="220409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46" name="文本框 66"/>
          <p:cNvSpPr txBox="1"/>
          <p:nvPr>
            <p:custDataLst>
              <p:tags r:id="rId3"/>
            </p:custDataLst>
          </p:nvPr>
        </p:nvSpPr>
        <p:spPr>
          <a:xfrm>
            <a:off x="1530196" y="1660151"/>
            <a:ext cx="3928441" cy="1287753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政策环境对高科技行业发展的引导和制约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94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677" y="1393190"/>
            <a:ext cx="4468832" cy="2277126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950" name="矩形 69"/>
          <p:cNvSpPr/>
          <p:nvPr>
            <p:custDataLst>
              <p:tags r:id="rId5"/>
            </p:custDataLst>
          </p:nvPr>
        </p:nvSpPr>
        <p:spPr>
          <a:xfrm>
            <a:off x="6397692" y="1760585"/>
            <a:ext cx="220409" cy="220409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52" name="文本框 70"/>
          <p:cNvSpPr txBox="1"/>
          <p:nvPr>
            <p:custDataLst>
              <p:tags r:id="rId6"/>
            </p:custDataLst>
          </p:nvPr>
        </p:nvSpPr>
        <p:spPr>
          <a:xfrm>
            <a:off x="6783877" y="1660151"/>
            <a:ext cx="3928441" cy="1287753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监管措施对行业规范和竞争格局的影响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95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259996" y="3972729"/>
            <a:ext cx="4468832" cy="2277126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956" name="文本框 74"/>
          <p:cNvSpPr txBox="1"/>
          <p:nvPr>
            <p:custDataLst>
              <p:tags r:id="rId8"/>
            </p:custDataLst>
          </p:nvPr>
        </p:nvSpPr>
        <p:spPr>
          <a:xfrm>
            <a:off x="1530196" y="4239042"/>
            <a:ext cx="3928441" cy="1287753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政策与监管对企业融资和投资活动的限制与支持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958" name="矩形 73"/>
          <p:cNvSpPr/>
          <p:nvPr>
            <p:custDataLst>
              <p:tags r:id="rId9"/>
            </p:custDataLst>
          </p:nvPr>
        </p:nvSpPr>
        <p:spPr>
          <a:xfrm>
            <a:off x="1144658" y="4340124"/>
            <a:ext cx="220409" cy="220409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6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2641" y="3972729"/>
            <a:ext cx="4468832" cy="2277126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962" name="矩形 84"/>
          <p:cNvSpPr/>
          <p:nvPr>
            <p:custDataLst>
              <p:tags r:id="rId11"/>
            </p:custDataLst>
          </p:nvPr>
        </p:nvSpPr>
        <p:spPr>
          <a:xfrm>
            <a:off x="6457304" y="4340124"/>
            <a:ext cx="220409" cy="220409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64" name="文本框 85"/>
          <p:cNvSpPr txBox="1"/>
          <p:nvPr>
            <p:custDataLst>
              <p:tags r:id="rId12"/>
            </p:custDataLst>
          </p:nvPr>
        </p:nvSpPr>
        <p:spPr>
          <a:xfrm>
            <a:off x="6842842" y="4239042"/>
            <a:ext cx="3928441" cy="1287753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企业如何应对政策与监管的变化和挑战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98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06.</a:t>
            </a:r>
            <a:endParaRPr altLang="en-US" dirty="0" lang="zh-CN"/>
          </a:p>
        </p:txBody>
      </p:sp>
      <p:sp>
        <p:nvSpPr>
          <p:cNvPr id="1050000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结论与建议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34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结论总结</a:t>
            </a:r>
            <a:endParaRPr altLang="en-US" lang="zh-CN"/>
          </a:p>
        </p:txBody>
      </p:sp>
      <p:sp>
        <p:nvSpPr>
          <p:cNvPr id="1050036" name="五边形 30"/>
          <p:cNvSpPr/>
          <p:nvPr>
            <p:custDataLst>
              <p:tags r:id="rId1"/>
            </p:custDataLst>
          </p:nvPr>
        </p:nvSpPr>
        <p:spPr>
          <a:xfrm>
            <a:off x="608330" y="3244648"/>
            <a:ext cx="2907263" cy="1181764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38" name="燕尾形 36"/>
          <p:cNvSpPr/>
          <p:nvPr>
            <p:custDataLst>
              <p:tags r:id="rId2"/>
            </p:custDataLst>
          </p:nvPr>
        </p:nvSpPr>
        <p:spPr>
          <a:xfrm>
            <a:off x="3220372" y="3244648"/>
            <a:ext cx="2907263" cy="1181764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40" name="燕尾形 37"/>
          <p:cNvSpPr/>
          <p:nvPr>
            <p:custDataLst>
              <p:tags r:id="rId3"/>
            </p:custDataLst>
          </p:nvPr>
        </p:nvSpPr>
        <p:spPr>
          <a:xfrm>
            <a:off x="8444456" y="3244648"/>
            <a:ext cx="2907263" cy="1181764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42" name="燕尾形 38"/>
          <p:cNvSpPr/>
          <p:nvPr>
            <p:custDataLst>
              <p:tags r:id="rId4"/>
            </p:custDataLst>
          </p:nvPr>
        </p:nvSpPr>
        <p:spPr>
          <a:xfrm>
            <a:off x="5832414" y="3244648"/>
            <a:ext cx="2907263" cy="1181764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44" name="文本框 3"/>
          <p:cNvSpPr txBox="1"/>
          <p:nvPr>
            <p:custDataLst>
              <p:tags r:id="rId5"/>
            </p:custDataLst>
          </p:nvPr>
        </p:nvSpPr>
        <p:spPr>
          <a:xfrm>
            <a:off x="3159565" y="4678451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人工智能、物联网、区块链等新兴技术将成为市场增长的主要驱动力。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46" name="文本框 6"/>
          <p:cNvSpPr txBox="1"/>
          <p:nvPr>
            <p:custDataLst>
              <p:tags r:id="rId6"/>
            </p:custDataLst>
          </p:nvPr>
        </p:nvSpPr>
        <p:spPr>
          <a:xfrm>
            <a:off x="608330" y="1591412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2024年高科技行业市场将保持增长趋势，但增速放缓。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48" name="文本框 7"/>
          <p:cNvSpPr txBox="1"/>
          <p:nvPr>
            <p:custDataLst>
              <p:tags r:id="rId7"/>
            </p:custDataLst>
          </p:nvPr>
        </p:nvSpPr>
        <p:spPr>
          <a:xfrm>
            <a:off x="5830652" y="1591412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投资前景预测：投资者应关注技术创新和商业模式创新的高成长性企业。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50" name="文本框 8"/>
          <p:cNvSpPr txBox="1"/>
          <p:nvPr>
            <p:custDataLst>
              <p:tags r:id="rId8"/>
            </p:custDataLst>
          </p:nvPr>
        </p:nvSpPr>
        <p:spPr>
          <a:xfrm>
            <a:off x="8441812" y="4678451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结论：高科技行业市场具有广阔的发展前景，但竞争激烈，需要不断创新和升级。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84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对投资者的建议</a:t>
            </a:r>
            <a:endParaRPr altLang="en-US" lang="zh-CN"/>
          </a:p>
        </p:txBody>
      </p:sp>
      <p:sp>
        <p:nvSpPr>
          <p:cNvPr id="105008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259996" y="1393190"/>
            <a:ext cx="4468832" cy="2277126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088" name="矩形 65"/>
          <p:cNvSpPr/>
          <p:nvPr>
            <p:custDataLst>
              <p:tags r:id="rId2"/>
            </p:custDataLst>
          </p:nvPr>
        </p:nvSpPr>
        <p:spPr>
          <a:xfrm>
            <a:off x="1144658" y="1760585"/>
            <a:ext cx="220409" cy="220409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90" name="文本框 66"/>
          <p:cNvSpPr txBox="1"/>
          <p:nvPr>
            <p:custDataLst>
              <p:tags r:id="rId3"/>
            </p:custDataLst>
          </p:nvPr>
        </p:nvSpPr>
        <p:spPr>
          <a:xfrm>
            <a:off x="1530196" y="1660151"/>
            <a:ext cx="3928441" cy="1287753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关注行业发展趋势，选择具有潜力的领域进行投资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009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677" y="1393190"/>
            <a:ext cx="4468832" cy="2277126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094" name="矩形 69"/>
          <p:cNvSpPr/>
          <p:nvPr>
            <p:custDataLst>
              <p:tags r:id="rId5"/>
            </p:custDataLst>
          </p:nvPr>
        </p:nvSpPr>
        <p:spPr>
          <a:xfrm>
            <a:off x="6397692" y="1760585"/>
            <a:ext cx="220409" cy="220409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96" name="文本框 70"/>
          <p:cNvSpPr txBox="1"/>
          <p:nvPr>
            <p:custDataLst>
              <p:tags r:id="rId6"/>
            </p:custDataLst>
          </p:nvPr>
        </p:nvSpPr>
        <p:spPr>
          <a:xfrm>
            <a:off x="6783877" y="1660151"/>
            <a:ext cx="3928441" cy="1287753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深入研究企业基本面，选择优质投资标的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009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259996" y="3972729"/>
            <a:ext cx="4468832" cy="2277126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100" name="文本框 74"/>
          <p:cNvSpPr txBox="1"/>
          <p:nvPr>
            <p:custDataLst>
              <p:tags r:id="rId8"/>
            </p:custDataLst>
          </p:nvPr>
        </p:nvSpPr>
        <p:spPr>
          <a:xfrm>
            <a:off x="1530196" y="4239042"/>
            <a:ext cx="3928441" cy="1287753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保持理性投资心态，避免盲目跟风和过度投机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0102" name="矩形 73"/>
          <p:cNvSpPr/>
          <p:nvPr>
            <p:custDataLst>
              <p:tags r:id="rId9"/>
            </p:custDataLst>
          </p:nvPr>
        </p:nvSpPr>
        <p:spPr>
          <a:xfrm>
            <a:off x="1144658" y="4340124"/>
            <a:ext cx="220409" cy="220409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0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2641" y="3972729"/>
            <a:ext cx="4468832" cy="2277126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106" name="矩形 84"/>
          <p:cNvSpPr/>
          <p:nvPr>
            <p:custDataLst>
              <p:tags r:id="rId11"/>
            </p:custDataLst>
          </p:nvPr>
        </p:nvSpPr>
        <p:spPr>
          <a:xfrm>
            <a:off x="6457304" y="4340124"/>
            <a:ext cx="220409" cy="220409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08" name="文本框 85"/>
          <p:cNvSpPr txBox="1"/>
          <p:nvPr>
            <p:custDataLst>
              <p:tags r:id="rId12"/>
            </p:custDataLst>
          </p:nvPr>
        </p:nvSpPr>
        <p:spPr>
          <a:xfrm>
            <a:off x="6842842" y="4239042"/>
            <a:ext cx="3928441" cy="1287753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关注政策法规变化，规避投资风险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42" name="标题 5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感谢您的观看！</a:t>
            </a:r>
            <a:endParaRPr altLang="en-US" dirty="0" lang="zh-CN"/>
          </a:p>
        </p:txBody>
      </p:sp>
      <p:sp>
        <p:nvSpPr>
          <p:cNvPr id="1050144" name="文本占位符 6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2.xml><?xml version="1.0" encoding="utf-8"?>
<p:tagLst xmlns:p="http://schemas.openxmlformats.org/presentationml/2006/main"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2"/>
  <p:tag name="KSO_WM_UNIT_ID" val="_1*i*2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文档 标题内容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5.xml><?xml version="1.0" encoding="utf-8"?>
<p:tagLst xmlns:p="http://schemas.openxmlformats.org/presentationml/2006/main">
  <p:tag name="KSO_WM_BEAUTIFY_FLAG" val="#wm#"/>
  <p:tag name="KSO_WM_UNIT_SUBTYPE" val="b"/>
  <p:tag name="KSO_WM_UNIT_PRESET_TEXT" val="汇报人：稻小壳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f"/>
  <p:tag name="KSO_WM_UNIT_INDEX" val="1"/>
  <p:tag name="KSO_WM_UNIT_ID" val="_1*f*1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TYPE" val="i"/>
  <p:tag name="KSO_WM_UNIT_INDEX" val="1"/>
</p:tagLst>
</file>

<file path=ppt/tags/tag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11.xml><?xml version="1.0" encoding="utf-8"?>
<p:tagLst xmlns:p="http://schemas.openxmlformats.org/presentationml/2006/main">
  <p:tag name="KSO_WM_UNIT_LINE_FORE_SCHEMECOLOR_INDEX_1_BRIGHTNESS" val="0"/>
  <p:tag name="KSO_WM_UNIT_LINE_FORE_SCHEMECOLOR_INDEX_1" val="10"/>
  <p:tag name="KSO_WM_UNIT_LINE_FORE_SCHEMECOLOR_INDEX_1_POS" val="0"/>
  <p:tag name="KSO_WM_UNIT_LINE_FORE_SCHEMECOLOR_INDEX_1_TRANS" val="0"/>
  <p:tag name="KSO_WM_UNIT_LINE_FORE_SCHEMECOLOR_INDEX_2_BRIGHTNESS" val="0"/>
  <p:tag name="KSO_WM_UNIT_LINE_FORE_SCHEMECOLOR_INDEX_2" val="10"/>
  <p:tag name="KSO_WM_UNIT_LINE_FORE_SCHEMECOLOR_INDEX_2_POS" val="1"/>
  <p:tag name="KSO_WM_UNIT_LINE_FORE_SCHEMECOLOR_INDEX_2_TRANS" val="1"/>
  <p:tag name="KSO_WM_UNIT_LINE_GRADIENT_TYPE" val="0"/>
  <p:tag name="KSO_WM_UNIT_LINE_GRADIENT_ANGLE" val="0"/>
  <p:tag name="KSO_WM_UNIT_LINE_GRADIENT_DIRECTION" val="3"/>
  <p:tag name="KSO_WM_UNIT_LINE_FILL_TYPE" val="5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文本样式 第二级 第三级 第四级 第五级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17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UNIT_TYPE" val="i"/>
  <p:tag name="KSO_WM_UNIT_INDEX" val="5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1.0"/>
  <p:tag name="KSO_WM_UNIT_TYPE" val="i"/>
  <p:tag name="KSO_WM_UNIT_INDEX" val="6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29.xml><?xml version="1.0" encoding="utf-8"?>
<p:tagLst xmlns:p="http://schemas.openxmlformats.org/presentationml/2006/main">
  <p:tag name="KSO_WM_UNIT_PRESET_TEXT" val="01.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30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TYPE" val="i"/>
  <p:tag name="KSO_WM_UNIT_INDEX" val="1"/>
</p:tagLst>
</file>

<file path=ppt/tags/tag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7.xml><?xml version="1.0" encoding="utf-8"?>
<p:tagLst xmlns:p="http://schemas.openxmlformats.org/presentationml/2006/main">
  <p:tag name="KSO_WM_UNIT_LINE_FORE_SCHEMECOLOR_INDEX_1_BRIGHTNESS" val="0"/>
  <p:tag name="KSO_WM_UNIT_LINE_FORE_SCHEMECOLOR_INDEX_1" val="10"/>
  <p:tag name="KSO_WM_UNIT_LINE_FORE_SCHEMECOLOR_INDEX_1_POS" val="0"/>
  <p:tag name="KSO_WM_UNIT_LINE_FORE_SCHEMECOLOR_INDEX_1_TRANS" val="0"/>
  <p:tag name="KSO_WM_UNIT_LINE_FORE_SCHEMECOLOR_INDEX_2_BRIGHTNESS" val="0"/>
  <p:tag name="KSO_WM_UNIT_LINE_FORE_SCHEMECOLOR_INDEX_2" val="10"/>
  <p:tag name="KSO_WM_UNIT_LINE_FORE_SCHEMECOLOR_INDEX_2_POS" val="1"/>
  <p:tag name="KSO_WM_UNIT_LINE_FORE_SCHEMECOLOR_INDEX_2_TRANS" val="1"/>
  <p:tag name="KSO_WM_UNIT_LINE_GRADIENT_TYPE" val="0"/>
  <p:tag name="KSO_WM_UNIT_LINE_GRADIENT_ANGLE" val="0"/>
  <p:tag name="KSO_WM_UNIT_LINE_GRADIENT_DIRECTION" val="3"/>
  <p:tag name="KSO_WM_UNIT_LINE_FILL_TYPE" val="5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3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6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LINE_FORE_SCHEMECOLOR_INDEX_1_BRIGHTNESS" val="0"/>
  <p:tag name="KSO_WM_UNIT_LINE_FORE_SCHEMECOLOR_INDEX_1" val="10"/>
  <p:tag name="KSO_WM_UNIT_LINE_FORE_SCHEMECOLOR_INDEX_1_POS" val="0"/>
  <p:tag name="KSO_WM_UNIT_LINE_FORE_SCHEMECOLOR_INDEX_1_TRANS" val="0"/>
  <p:tag name="KSO_WM_UNIT_LINE_FORE_SCHEMECOLOR_INDEX_2_BRIGHTNESS" val="0"/>
  <p:tag name="KSO_WM_UNIT_LINE_FORE_SCHEMECOLOR_INDEX_2" val="10"/>
  <p:tag name="KSO_WM_UNIT_LINE_FORE_SCHEMECOLOR_INDEX_2_POS" val="1"/>
  <p:tag name="KSO_WM_UNIT_LINE_FORE_SCHEMECOLOR_INDEX_2_TRANS" val="1"/>
  <p:tag name="KSO_WM_UNIT_LINE_GRADIENT_TYPE" val="0"/>
  <p:tag name="KSO_WM_UNIT_LINE_GRADIENT_ANGLE" val="0"/>
  <p:tag name="KSO_WM_UNIT_LINE_GRADIENT_DIRECTION" val="3"/>
  <p:tag name="KSO_WM_UNIT_LINE_FILL_TYPE" val="5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4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TYPE" val="i"/>
  <p:tag name="KSO_WM_UNIT_INDEX" val="1"/>
</p:tagLst>
</file>

<file path=ppt/tags/tag53.xml><?xml version="1.0" encoding="utf-8"?>
<p:tagLst xmlns:p="http://schemas.openxmlformats.org/presentationml/2006/main">
  <p:tag name="KSO_WM_UNIT_LINE_FORE_SCHEMECOLOR_INDEX_1_BRIGHTNESS" val="0"/>
  <p:tag name="KSO_WM_UNIT_LINE_FORE_SCHEMECOLOR_INDEX_1" val="10"/>
  <p:tag name="KSO_WM_UNIT_LINE_FORE_SCHEMECOLOR_INDEX_1_POS" val="0"/>
  <p:tag name="KSO_WM_UNIT_LINE_FORE_SCHEMECOLOR_INDEX_1_TRANS" val="0"/>
  <p:tag name="KSO_WM_UNIT_LINE_FORE_SCHEMECOLOR_INDEX_2_BRIGHTNESS" val="0"/>
  <p:tag name="KSO_WM_UNIT_LINE_FORE_SCHEMECOLOR_INDEX_2" val="10"/>
  <p:tag name="KSO_WM_UNIT_LINE_FORE_SCHEMECOLOR_INDEX_2_POS" val="1"/>
  <p:tag name="KSO_WM_UNIT_LINE_FORE_SCHEMECOLOR_INDEX_2_TRANS" val="1"/>
  <p:tag name="KSO_WM_UNIT_LINE_GRADIENT_TYPE" val="0"/>
  <p:tag name="KSO_WM_UNIT_LINE_GRADIENT_ANGLE" val="0"/>
  <p:tag name="KSO_WM_UNIT_LINE_GRADIENT_DIRECTION" val="3"/>
  <p:tag name="KSO_WM_UNIT_LINE_FILL_TYPE" val="5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5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6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TYPE" val="i"/>
  <p:tag name="KSO_WM_UNIT_INDEX" val="1"/>
</p:tagLst>
</file>

<file path=ppt/tags/tag68.xml><?xml version="1.0" encoding="utf-8"?>
<p:tagLst xmlns:p="http://schemas.openxmlformats.org/presentationml/2006/main">
  <p:tag name="KSO_WM_UNIT_LINE_FORE_SCHEMECOLOR_INDEX_1_BRIGHTNESS" val="0"/>
  <p:tag name="KSO_WM_UNIT_LINE_FORE_SCHEMECOLOR_INDEX_1" val="10"/>
  <p:tag name="KSO_WM_UNIT_LINE_FORE_SCHEMECOLOR_INDEX_1_POS" val="0"/>
  <p:tag name="KSO_WM_UNIT_LINE_FORE_SCHEMECOLOR_INDEX_1_TRANS" val="0"/>
  <p:tag name="KSO_WM_UNIT_LINE_FORE_SCHEMECOLOR_INDEX_2_BRIGHTNESS" val="0"/>
  <p:tag name="KSO_WM_UNIT_LINE_FORE_SCHEMECOLOR_INDEX_2" val="10"/>
  <p:tag name="KSO_WM_UNIT_LINE_FORE_SCHEMECOLOR_INDEX_2_POS" val="1"/>
  <p:tag name="KSO_WM_UNIT_LINE_FORE_SCHEMECOLOR_INDEX_2_TRANS" val="1"/>
  <p:tag name="KSO_WM_UNIT_LINE_GRADIENT_TYPE" val="0"/>
  <p:tag name="KSO_WM_UNIT_LINE_GRADIENT_ANGLE" val="0"/>
  <p:tag name="KSO_WM_UNIT_LINE_GRADIENT_DIRECTION" val="3"/>
  <p:tag name="KSO_WM_UNIT_LINE_FILL_TYPE" val="5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69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7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CONTENT_GROUP_TYPE" val="contentchip"/>
  <p:tag name="KSO_WM_UNIT_TYPE" val="i"/>
  <p:tag name="KSO_WM_UNIT_INDEX" val="2"/>
</p:tagLst>
</file>

<file path=ppt/tags/tag76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！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f*1"/>
  <p:tag name="KSO_WM_UNIT_LAYERLEVEL" val="1"/>
  <p:tag name="KSO_WM_TAG_VERSION" val="1.0"/>
  <p:tag name="KSO_WM_UNIT_PRESET_TEXT" val="汇报人：稻小壳"/>
  <p:tag name="KSO_WM_UNIT_SUBTYPE" val="b"/>
  <p:tag name="KSO_WM_UNIT_NOCLEAR" val="0"/>
  <p:tag name="KSO_WM_UNIT_VALUE" val="8"/>
  <p:tag name="KSO_WM_UNIT_CONTENT_GROUP_TYPE" val="contentchip"/>
  <p:tag name="KSO_WM_UNIT_TYPE" val="f"/>
  <p:tag name="KSO_WM_UNIT_INDEX" val="1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82.xml><?xml version="1.0" encoding="utf-8"?>
<p:tagLst xmlns:p="http://schemas.openxmlformats.org/presentationml/2006/main">
  <p:tag name="KSO_WM_UNIT_LINE_FORE_SCHEMECOLOR_INDEX_1_BRIGHTNESS" val="0"/>
  <p:tag name="KSO_WM_UNIT_LINE_FORE_SCHEMECOLOR_INDEX_1" val="10"/>
  <p:tag name="KSO_WM_UNIT_LINE_FORE_SCHEMECOLOR_INDEX_1_POS" val="0"/>
  <p:tag name="KSO_WM_UNIT_LINE_FORE_SCHEMECOLOR_INDEX_1_TRANS" val="0"/>
  <p:tag name="KSO_WM_UNIT_LINE_FORE_SCHEMECOLOR_INDEX_2_BRIGHTNESS" val="0"/>
  <p:tag name="KSO_WM_UNIT_LINE_FORE_SCHEMECOLOR_INDEX_2" val="10"/>
  <p:tag name="KSO_WM_UNIT_LINE_FORE_SCHEMECOLOR_INDEX_2_POS" val="1"/>
  <p:tag name="KSO_WM_UNIT_LINE_FORE_SCHEMECOLOR_INDEX_2_TRANS" val="1"/>
  <p:tag name="KSO_WM_UNIT_LINE_GRADIENT_TYPE" val="0"/>
  <p:tag name="KSO_WM_UNIT_LINE_GRADIENT_ANGLE" val="0"/>
  <p:tag name="KSO_WM_UNIT_LINE_GRADIENT_DIRECTION" val="3"/>
  <p:tag name="KSO_WM_UNIT_LINE_FILL_TYPE" val="5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EMPLATE_CATEGORY" val="custom"/>
  <p:tag name="KSO_WM_TEMPLATE_INDEX" val="20230898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898"/>
</p:tagLst>
</file>

<file path=ppt/tags/tag88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898"/>
  <p:tag name="KSO_WM_SPECIAL_SOURCE" val="bdnull"/>
  <p:tag name="KSO_WM_TEMPLATE_THUMBS_INDEX" val="1、11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898_1*b*1"/>
  <p:tag name="KSO_WM_TEMPLATE_CATEGORY" val="custom"/>
  <p:tag name="KSO_WM_TEMPLATE_INDEX" val="20230898"/>
  <p:tag name="KSO_WM_UNIT_LAYERLEVEL" val="1"/>
  <p:tag name="KSO_WM_TAG_VERSION" val="1.0"/>
  <p:tag name="KSO_WM_BEAUTIFY_FLAG" val="#wm#"/>
  <p:tag name="KSO_WM_UNIT_CONTENT_GROUP_TYPE" val="contentchip"/>
  <p:tag name="KSO_WM_UNIT_PRESET_TEXT" val="WPS,a click to unlimited possibilities"/>
</p:tagLst>
</file>

<file path=ppt/tags/tag9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8_1*a*1"/>
  <p:tag name="KSO_WM_TEMPLATE_CATEGORY" val="custom"/>
  <p:tag name="KSO_WM_TEMPLATE_INDEX" val="20230898"/>
  <p:tag name="KSO_WM_UNIT_LAYERLEVEL" val="1"/>
  <p:tag name="KSO_WM_TAG_VERSION" val="1.0"/>
  <p:tag name="KSO_WM_BEAUTIFY_FLAG" val="#wm#"/>
  <p:tag name="KSO_WM_UNIT_CONTENT_GROUP_TYPE" val="contentchip"/>
  <p:tag name="KSO_WM_UNIT_PRESET_TEXT" val="单击此处添加文档 标题内容"/>
</p:tagLst>
</file>

<file path=ppt/tags/tag91.xml><?xml version="1.0" encoding="utf-8"?>
<p:tagLst xmlns:p="http://schemas.openxmlformats.org/presentationml/2006/main">
  <p:tag name="KSO_WM_BEAUTIFY_FLAG" val="#wm#"/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898_1*f*1"/>
  <p:tag name="KSO_WM_TEMPLATE_CATEGORY" val="custom"/>
  <p:tag name="KSO_WM_TEMPLATE_INDEX" val="20230898"/>
  <p:tag name="KSO_WM_UNIT_LAYERLEVEL" val="1"/>
  <p:tag name="KSO_WM_TAG_VERSION" val="1.0"/>
  <p:tag name="KSO_WM_UNIT_PRESET_TEXT" val="汇报人：WPS"/>
</p:tagLst>
</file>

<file path=ppt/tags/tag92.xml><?xml version="1.0" encoding="utf-8"?>
<p:tagLst xmlns:p="http://schemas.openxmlformats.org/presentationml/2006/main">
  <p:tag name="KSO_WM_SLIDE_ID" val="custom20230898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898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11"/>
  <p:tag name="KSO_WM_SLIDE_CONTENT_AREA" val="{&quot;left&quot;:&quot;50.35&quot;,&quot;top&quot;:&quot;110.8&quot;,&quot;width&quot;:&quot;712.3&quot;,&quot;height&quot;:&quot;362.9&quot;}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898_6*b*1"/>
  <p:tag name="KSO_WM_TEMPLATE_CATEGORY" val="custom"/>
  <p:tag name="KSO_WM_TEMPLATE_INDEX" val="20230898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94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8_6*a*1"/>
  <p:tag name="KSO_WM_TEMPLATE_CATEGORY" val="custom"/>
  <p:tag name="KSO_WM_TEMPLATE_INDEX" val="20230898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898_6*l_h_i*1_1_1"/>
  <p:tag name="KSO_WM_TEMPLATE_CATEGORY" val="custom"/>
  <p:tag name="KSO_WM_TEMPLATE_INDEX" val="20230898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1."/>
  <p:tag name="KSO_WM_DIAGRAM_MAX_ITEMCNT" val="8"/>
  <p:tag name="KSO_WM_DIAGRAM_MIN_ITEMCNT" val="2"/>
  <p:tag name="KSO_WM_DIAGRAM_VIRTUALLY_FRAME" val="{&quot;height&quot;:255.8,&quot;width&quot;:794.90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898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8_6*l_h_a*1_1_1"/>
  <p:tag name="KSO_WM_DIAGRAM_VERSION" val="3"/>
  <p:tag name="KSO_WM_UNIT_PRESET_TEXT" val="添加目录项标题"/>
  <p:tag name="KSO_WM_DIAGRAM_MAX_ITEMCNT" val="8"/>
  <p:tag name="KSO_WM_DIAGRAM_MIN_ITEMCNT" val="2"/>
  <p:tag name="KSO_WM_DIAGRAM_VIRTUALLY_FRAME" val="{&quot;height&quot;:255.8,&quot;width&quot;:794.90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898_6*l_h_i*1_3_1"/>
  <p:tag name="KSO_WM_TEMPLATE_CATEGORY" val="custom"/>
  <p:tag name="KSO_WM_TEMPLATE_INDEX" val="20230898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3."/>
  <p:tag name="KSO_WM_DIAGRAM_MAX_ITEMCNT" val="8"/>
  <p:tag name="KSO_WM_DIAGRAM_MIN_ITEMCNT" val="2"/>
  <p:tag name="KSO_WM_DIAGRAM_VIRTUALLY_FRAME" val="{&quot;height&quot;:255.8,&quot;width&quot;:794.90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898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8_6*l_h_a*1_3_1"/>
  <p:tag name="KSO_WM_DIAGRAM_VERSION" val="3"/>
  <p:tag name="KSO_WM_UNIT_PRESET_TEXT" val="添加目录项标题"/>
  <p:tag name="KSO_WM_DIAGRAM_MAX_ITEMCNT" val="8"/>
  <p:tag name="KSO_WM_DIAGRAM_MIN_ITEMCNT" val="2"/>
  <p:tag name="KSO_WM_DIAGRAM_VIRTUALLY_FRAME" val="{&quot;height&quot;:255.8,&quot;width&quot;:794.90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898_6*l_h_i*1_2_1"/>
  <p:tag name="KSO_WM_TEMPLATE_CATEGORY" val="custom"/>
  <p:tag name="KSO_WM_TEMPLATE_INDEX" val="20230898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2."/>
  <p:tag name="KSO_WM_DIAGRAM_MAX_ITEMCNT" val="8"/>
  <p:tag name="KSO_WM_DIAGRAM_MIN_ITEMCNT" val="2"/>
  <p:tag name="KSO_WM_DIAGRAM_VIRTUALLY_FRAME" val="{&quot;height&quot;:255.8,&quot;width&quot;:794.90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898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8_6*l_h_a*1_2_1"/>
  <p:tag name="KSO_WM_DIAGRAM_VERSION" val="3"/>
  <p:tag name="KSO_WM_UNIT_PRESET_TEXT" val="添加目录项标题"/>
  <p:tag name="KSO_WM_DIAGRAM_MAX_ITEMCNT" val="8"/>
  <p:tag name="KSO_WM_DIAGRAM_MIN_ITEMCNT" val="2"/>
  <p:tag name="KSO_WM_DIAGRAM_VIRTUALLY_FRAME" val="{&quot;height&quot;:255.8,&quot;width&quot;:794.90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898_6*l_h_i*1_4_1"/>
  <p:tag name="KSO_WM_TEMPLATE_CATEGORY" val="custom"/>
  <p:tag name="KSO_WM_TEMPLATE_INDEX" val="20230898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4."/>
  <p:tag name="KSO_WM_DIAGRAM_MAX_ITEMCNT" val="8"/>
  <p:tag name="KSO_WM_DIAGRAM_MIN_ITEMCNT" val="2"/>
  <p:tag name="KSO_WM_DIAGRAM_VIRTUALLY_FRAME" val="{&quot;height&quot;:255.8,&quot;width&quot;:794.90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898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8_6*l_h_a*1_4_1"/>
  <p:tag name="KSO_WM_DIAGRAM_VERSION" val="3"/>
  <p:tag name="KSO_WM_UNIT_PRESET_TEXT" val="添加目录项标题"/>
  <p:tag name="KSO_WM_DIAGRAM_MAX_ITEMCNT" val="8"/>
  <p:tag name="KSO_WM_DIAGRAM_MIN_ITEMCNT" val="2"/>
  <p:tag name="KSO_WM_DIAGRAM_VIRTUALLY_FRAME" val="{&quot;height&quot;:255.8,&quot;width&quot;:794.90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898_6*l_h_i*1_5_1"/>
  <p:tag name="KSO_WM_TEMPLATE_CATEGORY" val="custom"/>
  <p:tag name="KSO_WM_TEMPLATE_INDEX" val="20230898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5."/>
  <p:tag name="KSO_WM_DIAGRAM_MAX_ITEMCNT" val="8"/>
  <p:tag name="KSO_WM_DIAGRAM_MIN_ITEMCNT" val="2"/>
  <p:tag name="KSO_WM_DIAGRAM_VIRTUALLY_FRAME" val="{&quot;height&quot;:255.8,&quot;width&quot;:794.90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898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8_6*l_h_a*1_5_1"/>
  <p:tag name="KSO_WM_DIAGRAM_VERSION" val="3"/>
  <p:tag name="KSO_WM_UNIT_PRESET_TEXT" val="添加目录项标题"/>
  <p:tag name="KSO_WM_DIAGRAM_MAX_ITEMCNT" val="8"/>
  <p:tag name="KSO_WM_DIAGRAM_MIN_ITEMCNT" val="2"/>
  <p:tag name="KSO_WM_DIAGRAM_VIRTUALLY_FRAME" val="{&quot;height&quot;:255.8,&quot;width&quot;:794.90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898_6*l_h_i*1_6_1"/>
  <p:tag name="KSO_WM_TEMPLATE_CATEGORY" val="custom"/>
  <p:tag name="KSO_WM_TEMPLATE_INDEX" val="20230898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6."/>
  <p:tag name="KSO_WM_DIAGRAM_MAX_ITEMCNT" val="8"/>
  <p:tag name="KSO_WM_DIAGRAM_MIN_ITEMCNT" val="2"/>
  <p:tag name="KSO_WM_DIAGRAM_VIRTUALLY_FRAME" val="{&quot;height&quot;:255.8,&quot;width&quot;:794.90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898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8_6*l_h_a*1_6_1"/>
  <p:tag name="KSO_WM_DIAGRAM_VERSION" val="3"/>
  <p:tag name="KSO_WM_UNIT_PRESET_TEXT" val="添加目录项标题"/>
  <p:tag name="KSO_WM_DIAGRAM_MAX_ITEMCNT" val="8"/>
  <p:tag name="KSO_WM_DIAGRAM_MIN_ITEMCNT" val="2"/>
  <p:tag name="KSO_WM_DIAGRAM_VIRTUALLY_FRAME" val="{&quot;height&quot;:255.8,&quot;width&quot;:794.90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SLIDE_ID" val="custom20230898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898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08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8_9*e*1"/>
  <p:tag name="KSO_WM_TEMPLATE_CATEGORY" val="custom"/>
  <p:tag name="KSO_WM_TEMPLATE_INDEX" val="20230898"/>
  <p:tag name="KSO_WM_UNIT_LAYERLEVEL" val="1"/>
  <p:tag name="KSO_WM_TAG_VERSION" val="1.0"/>
  <p:tag name="KSO_WM_BEAUTIFY_FLAG" val="#wm#"/>
  <p:tag name="KSO_WM_UNIT_CONTENT_GROUP_TYPE" val="contentchip"/>
  <p:tag name="KSO_WM_UNIT_PRESET_TEXT" val="01."/>
</p:tagLst>
</file>

<file path=ppt/tags/tag10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8_9*a*1"/>
  <p:tag name="KSO_WM_TEMPLATE_CATEGORY" val="custom"/>
  <p:tag name="KSO_WM_TEMPLATE_INDEX" val="20230898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110.xml><?xml version="1.0" encoding="utf-8"?>
<p:tagLst xmlns:p="http://schemas.openxmlformats.org/presentationml/2006/main">
  <p:tag name="KSO_WM_SLIDE_ID" val="custom20230898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898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31.2&quot;,&quot;top&quot;:&quot;60.85&quot;,&quot;width&quot;:&quot;615.3&quot;,&quot;height&quot;:&quot;347.25&quot;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8_9*e*1"/>
  <p:tag name="KSO_WM_TEMPLATE_CATEGORY" val="custom"/>
  <p:tag name="KSO_WM_TEMPLATE_INDEX" val="20230898"/>
  <p:tag name="KSO_WM_UNIT_LAYERLEVEL" val="1"/>
  <p:tag name="KSO_WM_TAG_VERSION" val="1.0"/>
  <p:tag name="KSO_WM_BEAUTIFY_FLAG" val="#wm#"/>
  <p:tag name="KSO_WM_UNIT_CONTENT_GROUP_TYPE" val="contentchip"/>
  <p:tag name="KSO_WM_UNIT_PRESET_TEXT" val="02."/>
</p:tagLst>
</file>

<file path=ppt/tags/tag14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8_9*a*1"/>
  <p:tag name="KSO_WM_TEMPLATE_CATEGORY" val="custom"/>
  <p:tag name="KSO_WM_TEMPLATE_INDEX" val="20230898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145.xml><?xml version="1.0" encoding="utf-8"?>
<p:tagLst xmlns:p="http://schemas.openxmlformats.org/presentationml/2006/main">
  <p:tag name="KSO_WM_SLIDE_ID" val="custom20230898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898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31.2&quot;,&quot;top&quot;:&quot;60.85&quot;,&quot;width&quot;:&quot;615.3&quot;,&quot;height&quot;:&quot;347.25&quot;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8_9*e*1"/>
  <p:tag name="KSO_WM_TEMPLATE_CATEGORY" val="custom"/>
  <p:tag name="KSO_WM_TEMPLATE_INDEX" val="20230898"/>
  <p:tag name="KSO_WM_UNIT_LAYERLEVEL" val="1"/>
  <p:tag name="KSO_WM_TAG_VERSION" val="1.0"/>
  <p:tag name="KSO_WM_BEAUTIFY_FLAG" val="#wm#"/>
  <p:tag name="KSO_WM_UNIT_CONTENT_GROUP_TYPE" val="contentchip"/>
  <p:tag name="KSO_WM_UNIT_PRESET_TEXT" val="03."/>
</p:tagLst>
</file>

<file path=ppt/tags/tag1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8_9*a*1"/>
  <p:tag name="KSO_WM_TEMPLATE_CATEGORY" val="custom"/>
  <p:tag name="KSO_WM_TEMPLATE_INDEX" val="20230898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200.xml><?xml version="1.0" encoding="utf-8"?>
<p:tagLst xmlns:p="http://schemas.openxmlformats.org/presentationml/2006/main">
  <p:tag name="KSO_WM_SLIDE_ID" val="custom20230898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898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31.2&quot;,&quot;top&quot;:&quot;60.85&quot;,&quot;width&quot;:&quot;615.3&quot;,&quot;height&quot;:&quot;347.25&quot;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8_9*e*1"/>
  <p:tag name="KSO_WM_TEMPLATE_CATEGORY" val="custom"/>
  <p:tag name="KSO_WM_TEMPLATE_INDEX" val="20230898"/>
  <p:tag name="KSO_WM_UNIT_LAYERLEVEL" val="1"/>
  <p:tag name="KSO_WM_TAG_VERSION" val="1.0"/>
  <p:tag name="KSO_WM_BEAUTIFY_FLAG" val="#wm#"/>
  <p:tag name="KSO_WM_UNIT_CONTENT_GROUP_TYPE" val="contentchip"/>
  <p:tag name="KSO_WM_UNIT_PRESET_TEXT" val="04."/>
</p:tagLst>
</file>

<file path=ppt/tags/tag23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8_9*a*1"/>
  <p:tag name="KSO_WM_TEMPLATE_CATEGORY" val="custom"/>
  <p:tag name="KSO_WM_TEMPLATE_INDEX" val="20230898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239.xml><?xml version="1.0" encoding="utf-8"?>
<p:tagLst xmlns:p="http://schemas.openxmlformats.org/presentationml/2006/main">
  <p:tag name="KSO_WM_SLIDE_ID" val="custom20230898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898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31.2&quot;,&quot;top&quot;:&quot;60.85&quot;,&quot;width&quot;:&quot;615.3&quot;,&quot;height&quot;:&quot;347.25&quot;}"/>
</p:tagLst>
</file>

<file path=ppt/tags/tag2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1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1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1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1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VALUE" val="44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1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1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1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1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1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VALUE" val="44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1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8_9*e*1"/>
  <p:tag name="KSO_WM_TEMPLATE_CATEGORY" val="custom"/>
  <p:tag name="KSO_WM_TEMPLATE_INDEX" val="20230898"/>
  <p:tag name="KSO_WM_UNIT_LAYERLEVEL" val="1"/>
  <p:tag name="KSO_WM_TAG_VERSION" val="1.0"/>
  <p:tag name="KSO_WM_BEAUTIFY_FLAG" val="#wm#"/>
  <p:tag name="KSO_WM_UNIT_CONTENT_GROUP_TYPE" val="contentchip"/>
  <p:tag name="KSO_WM_UNIT_PRESET_TEXT" val="05."/>
</p:tagLst>
</file>

<file path=ppt/tags/tag3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8_9*a*1"/>
  <p:tag name="KSO_WM_TEMPLATE_CATEGORY" val="custom"/>
  <p:tag name="KSO_WM_TEMPLATE_INDEX" val="20230898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301.xml><?xml version="1.0" encoding="utf-8"?>
<p:tagLst xmlns:p="http://schemas.openxmlformats.org/presentationml/2006/main">
  <p:tag name="KSO_WM_SLIDE_ID" val="custom20230898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898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31.2&quot;,&quot;top&quot;:&quot;60.85&quot;,&quot;width&quot;:&quot;615.3&quot;,&quot;height&quot;:&quot;347.25&quot;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8_9*e*1"/>
  <p:tag name="KSO_WM_TEMPLATE_CATEGORY" val="custom"/>
  <p:tag name="KSO_WM_TEMPLATE_INDEX" val="20230898"/>
  <p:tag name="KSO_WM_UNIT_LAYERLEVEL" val="1"/>
  <p:tag name="KSO_WM_TAG_VERSION" val="1.0"/>
  <p:tag name="KSO_WM_BEAUTIFY_FLAG" val="#wm#"/>
  <p:tag name="KSO_WM_UNIT_CONTENT_GROUP_TYPE" val="contentchip"/>
  <p:tag name="KSO_WM_UNIT_PRESET_TEXT" val="06."/>
</p:tagLst>
</file>

<file path=ppt/tags/tag34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8_9*a*1"/>
  <p:tag name="KSO_WM_TEMPLATE_CATEGORY" val="custom"/>
  <p:tag name="KSO_WM_TEMPLATE_INDEX" val="20230898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344.xml><?xml version="1.0" encoding="utf-8"?>
<p:tagLst xmlns:p="http://schemas.openxmlformats.org/presentationml/2006/main">
  <p:tag name="KSO_WM_SLIDE_ID" val="custom20230898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898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31.2&quot;,&quot;top&quot;:&quot;60.85&quot;,&quot;width&quot;:&quot;615.3&quot;,&quot;height&quot;:&quot;347.25&quot;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8_11*a*1"/>
  <p:tag name="KSO_WM_TEMPLATE_CATEGORY" val="custom"/>
  <p:tag name="KSO_WM_TEMPLATE_INDEX" val="20230898"/>
  <p:tag name="KSO_WM_UNIT_LAYERLEVEL" val="1"/>
  <p:tag name="KSO_WM_TAG_VERSION" val="1.0"/>
  <p:tag name="KSO_WM_BEAUTIFY_FLAG" val="#wm#"/>
  <p:tag name="KSO_WM_UNIT_CONTENT_GROUP_TYPE" val="contentchip"/>
  <p:tag name="KSO_WM_UNIT_PRESET_TEXT" val="感谢您的观看！"/>
</p:tagLst>
</file>

<file path=ppt/tags/tag3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8_11*f*1"/>
  <p:tag name="KSO_WM_TEMPLATE_CATEGORY" val="custom"/>
  <p:tag name="KSO_WM_TEMPLATE_INDEX" val="20230898"/>
  <p:tag name="KSO_WM_UNIT_LAYERLEVEL" val="1"/>
  <p:tag name="KSO_WM_TAG_VERSION" val="1.0"/>
  <p:tag name="KSO_WM_UNIT_SUBTYPE" val="b"/>
  <p:tag name="KSO_WM_UNIT_NOCLEAR" val="0"/>
  <p:tag name="KSO_WM_UNIT_VALUE" val="8"/>
  <p:tag name="KSO_WM_UNIT_TYPE" val="f"/>
  <p:tag name="KSO_WM_UNIT_INDEX" val="1"/>
  <p:tag name="KSO_WM_UNIT_PRESET_TEXT" val="汇报人：WPS"/>
</p:tagLst>
</file>

<file path=ppt/tags/tag367.xml><?xml version="1.0" encoding="utf-8"?>
<p:tagLst xmlns:p="http://schemas.openxmlformats.org/presentationml/2006/main">
  <p:tag name="KSO_WM_SLIDE_ID" val="custom20230898_11"/>
  <p:tag name="KSO_WM_TEMPLATE_SUBCATEGORY" val="29"/>
  <p:tag name="KSO_WM_TEMPLATE_MASTER_TYPE" val="0"/>
  <p:tag name="KSO_WM_TEMPLATE_COLOR_TYPE" val="0"/>
  <p:tag name="KSO_WM_SLIDE_ITEM_CNT" val="0"/>
  <p:tag name="KSO_WM_SLIDE_INDEX" val="11"/>
  <p:tag name="KSO_WM_TAG_VERSION" val="1.0"/>
  <p:tag name="KSO_WM_BEAUTIFY_FLAG" val="#wm#"/>
  <p:tag name="KSO_WM_TEMPLATE_CATEGORY" val="custom"/>
  <p:tag name="KSO_WM_TEMPLATE_INDEX" val="20230898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50.35&quot;,&quot;top&quot;:&quot;110.8&quot;,&quot;width&quot;:&quot;712.3&quot;,&quot;height&quot;:&quot;362.9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92">
      <a:dk1>
        <a:srgbClr val="000000"/>
      </a:dk1>
      <a:lt1>
        <a:srgbClr val="FFFFFF"/>
      </a:lt1>
      <a:dk2>
        <a:srgbClr val="593613"/>
      </a:dk2>
      <a:lt2>
        <a:srgbClr val="EEE6DC"/>
      </a:lt2>
      <a:accent1>
        <a:srgbClr val="DA9652"/>
      </a:accent1>
      <a:accent2>
        <a:srgbClr val="BFA460"/>
      </a:accent2>
      <a:accent3>
        <a:srgbClr val="A4B16D"/>
      </a:accent3>
      <a:accent4>
        <a:srgbClr val="88BF7B"/>
      </a:accent4>
      <a:accent5>
        <a:srgbClr val="6DCC88"/>
      </a:accent5>
      <a:accent6>
        <a:srgbClr val="52DA96"/>
      </a:accent6>
      <a:hlink>
        <a:srgbClr val="4FB080"/>
      </a:hlink>
      <a:folHlink>
        <a:srgbClr val="954D72"/>
      </a:folHlink>
    </a:clrScheme>
    <a:fontScheme name="自定义 9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2024-01-06T06:41:28Z</dcterms:created>
  <dcterms:modified xsi:type="dcterms:W3CDTF">2024-01-06T06:41:28Z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8c063eb8e4494e2fae92241917ee8cc3_21</vt:lpwstr>
  </property>
</Properties>
</file>