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0575" r:id="rId1"/>
    <p:sldMasterId id="2147490612" r:id="rId2"/>
  </p:sldMasterIdLst>
  <p:notesMasterIdLst>
    <p:notesMasterId r:id="rId3"/>
  </p:notesMasterIdLst>
  <p:sldIdLst>
    <p:sldId id="3467" r:id="rId4"/>
    <p:sldId id="3471" r:id="rId5"/>
    <p:sldId id="3474" r:id="rId6"/>
    <p:sldId id="3477" r:id="rId7"/>
    <p:sldId id="3480" r:id="rId8"/>
    <p:sldId id="3483" r:id="rId9"/>
    <p:sldId id="3486" r:id="rId10"/>
    <p:sldId id="3489" r:id="rId11"/>
    <p:sldId id="3492" r:id="rId12"/>
    <p:sldId id="3495" r:id="rId13"/>
    <p:sldId id="3498" r:id="rId14"/>
    <p:sldId id="3501" r:id="rId15"/>
    <p:sldId id="3504" r:id="rId16"/>
    <p:sldId id="3507" r:id="rId17"/>
    <p:sldId id="3510" r:id="rId18"/>
    <p:sldId id="3513" r:id="rId19"/>
    <p:sldId id="3516" r:id="rId20"/>
    <p:sldId id="3519" r:id="rId21"/>
    <p:sldId id="3522" r:id="rId22"/>
    <p:sldId id="3525" r:id="rId23"/>
    <p:sldId id="3528" r:id="rId24"/>
    <p:sldId id="3531" r:id="rId25"/>
    <p:sldId id="3534" r:id="rId26"/>
    <p:sldId id="3537" r:id="rId27"/>
    <p:sldId id="3540" r:id="rId28"/>
    <p:sldId id="3543" r:id="rId29"/>
    <p:sldId id="3546" r:id="rId30"/>
    <p:sldId id="3549" r:id="rId31"/>
    <p:sldId id="3552" r:id="rId32"/>
    <p:sldId id="3555" r:id="rId33"/>
    <p:sldId id="3558" r:id="rId3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tableStyles" Target="tableStyles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8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image" Target="../media/image1.png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tags" Target="../tags/tag21.xml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image" Target="../media/image2.png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tags" Target="../tags/tag29.xml"/><Relationship Id="rId12" Type="http://schemas.openxmlformats.org/officeDocument/2006/relationships/tags" Target="../tags/tag30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image" Target="../media/image2.png"/><Relationship Id="rId9" Type="http://schemas.openxmlformats.org/officeDocument/2006/relationships/tags" Target="../tags/tag38.xml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tags" Target="../tags/tag53.xml"/><Relationship Id="rId7" Type="http://schemas.openxmlformats.org/officeDocument/2006/relationships/tags" Target="../tags/tag54.xml"/><Relationship Id="rId8" Type="http://schemas.openxmlformats.org/officeDocument/2006/relationships/tags" Target="../tags/tag55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tags" Target="../tags/tag62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tags" Target="../tags/tag71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image" Target="../media/image1.png"/><Relationship Id="rId7" Type="http://schemas.openxmlformats.org/officeDocument/2006/relationships/tags" Target="../tags/tag77.xml"/><Relationship Id="rId8" Type="http://schemas.openxmlformats.org/officeDocument/2006/relationships/tags" Target="../tags/tag78.xml"/><Relationship Id="rId9" Type="http://schemas.openxmlformats.org/officeDocument/2006/relationships/tags" Target="../tags/tag79.xml"/><Relationship Id="rId10" Type="http://schemas.openxmlformats.org/officeDocument/2006/relationships/tags" Target="../tags/tag80.xml"/><Relationship Id="rId11" Type="http://schemas.openxmlformats.org/officeDocument/2006/relationships/tags" Target="../tags/tag81.xml"/><Relationship Id="rId12" Type="http://schemas.openxmlformats.org/officeDocument/2006/relationships/tags" Target="../tags/tag82.xml"/><Relationship Id="rId13" Type="http://schemas.openxmlformats.org/officeDocument/2006/relationships/tags" Target="../tags/tag83.xml"/><Relationship Id="rId14" Type="http://schemas.openxmlformats.org/officeDocument/2006/relationships/tags" Target="../tags/tag84.xml"/><Relationship Id="rId15" Type="http://schemas.openxmlformats.org/officeDocument/2006/relationships/tags" Target="../tags/tag85.xml"/><Relationship Id="rId16" Type="http://schemas.openxmlformats.org/officeDocument/2006/relationships/tags" Target="../tags/tag86.xml"/><Relationship Id="rId17" Type="http://schemas.openxmlformats.org/officeDocument/2006/relationships/tags" Target="../tags/tag87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>
            <a:off x="2376170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78" name="任意多边形: 形状 26"/>
          <p:cNvSpPr/>
          <p:nvPr userDrawn="1">
            <p:custDataLst>
              <p:tags r:id="rId3"/>
            </p:custDataLst>
          </p:nvPr>
        </p:nvSpPr>
        <p:spPr>
          <a:xfrm>
            <a:off x="32956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0" name="任意多边形: 形状 13"/>
          <p:cNvSpPr/>
          <p:nvPr userDrawn="1">
            <p:custDataLst>
              <p:tags r:id="rId4"/>
            </p:custDataLst>
          </p:nvPr>
        </p:nvSpPr>
        <p:spPr>
          <a:xfrm>
            <a:off x="-571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2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5189220" y="1579880"/>
            <a:ext cx="6164580" cy="2418080"/>
          </a:xfr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684" name="副标题 2"/>
          <p:cNvSpPr>
            <a:spLocks noGrp="1"/>
          </p:cNvSpPr>
          <p:nvPr>
            <p:ph type="subTitle" idx="1" hasCustomPrompt="1"/>
            <p:custDataLst>
              <p:tags r:id="rId6"/>
            </p:custDataLst>
          </p:nvPr>
        </p:nvSpPr>
        <p:spPr>
          <a:xfrm>
            <a:off x="6083935" y="4084955"/>
            <a:ext cx="5269865" cy="634365"/>
          </a:xfrm>
        </p:spPr>
        <p:txBody>
          <a:bodyPr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单击此处添加文档副标题</a:t>
            </a:r>
            <a:endParaRPr>
              <a:sym typeface="+mn-ea"/>
            </a:endParaRPr>
          </a:p>
        </p:txBody>
      </p:sp>
      <p:sp>
        <p:nvSpPr>
          <p:cNvPr id="1048686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614409" y="504000"/>
            <a:ext cx="274319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688" name="文本占位符 23"/>
          <p:cNvSpPr txBox="1"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8614410" y="5061400"/>
            <a:ext cx="2743200" cy="504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4"/>
              </a:gs>
            </a:gsLst>
            <a:lin ang="0" scaled="1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romWordArt="0" horzOverflow="overflow" lIns="0" numCol="1" rIns="0" rtlCol="0" spcCol="0" tIns="0" vert="horz" vertOverflow="overflow" wrap="square">
            <a:noAutofit/>
          </a:bodyPr>
          <a:lstStyle>
            <a:defPPr>
              <a:defRPr lang="zh-CN"/>
            </a:defPPr>
            <a:lvl1pPr algn="ctr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en-US" baseline="0" b="1" cap="none" dirty="0" sz="1400" i="0" kern="1200" kumimoji="0" lang="zh-CN" noProof="1" normalizeH="0" spc="0" strike="noStrike" u="none">
                <a:solidFill>
                  <a:srgbClr val="0C1813"/>
                </a:solidFill>
                <a:latin typeface="+mn-lt"/>
                <a:ea typeface="+mn-ea"/>
                <a:cs typeface="+mn-cs"/>
                <a:sym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cxnSp>
        <p:nvCxnSpPr>
          <p:cNvPr id="3145735" name="直接连接符 33"/>
          <p:cNvCxnSpPr>
            <a:cxnSpLocks/>
          </p:cNvCxnSpPr>
          <p:nvPr userDrawn="1">
            <p:custDataLst>
              <p:tags r:id="rId9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8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图片 22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xmlns:r="http://schemas.openxmlformats.org/officeDocument/2006/relationships" r:embed="rId12"/>
          <a:srcRect l="21480" b="29853"/>
          <a:stretch>
            <a:fillRect/>
          </a:stretch>
        </p:blipFill>
        <p:spPr>
          <a:xfrm>
            <a:off x="0" y="1076333"/>
            <a:ext cx="6471739" cy="5781667"/>
          </a:xfrm>
          <a:prstGeom prst="rect"/>
        </p:spPr>
      </p:pic>
      <p:sp>
        <p:nvSpPr>
          <p:cNvPr id="1048690" name="矩形 10"/>
          <p:cNvSpPr/>
          <p:nvPr userDrawn="1">
            <p:custDataLst>
              <p:tags r:id="rId13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692" name="矩形 24"/>
          <p:cNvSpPr/>
          <p:nvPr userDrawn="1">
            <p:custDataLst>
              <p:tags r:id="rId14"/>
            </p:custDataLst>
          </p:nvPr>
        </p:nvSpPr>
        <p:spPr>
          <a:xfrm>
            <a:off x="0" y="5895975"/>
            <a:ext cx="12192000" cy="9620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94" name="文本占位符 13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835025" y="6220460"/>
            <a:ext cx="2879725" cy="313055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zh-CN" baseline="0" b="0" cap="none" sz="1800" i="0" kern="1200" kumimoji="0" lang="en-US" noProof="1" normalizeH="0" spc="0" strike="noStrike" u="none">
                <a:solidFill>
                  <a:schemeClr val="tx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08" name="任意多边形: 形状 62"/>
          <p:cNvSpPr/>
          <p:nvPr userDrawn="1">
            <p:custDataLst>
              <p:tags r:id="rId2"/>
            </p:custDataLst>
          </p:nvPr>
        </p:nvSpPr>
        <p:spPr>
          <a:xfrm>
            <a:off x="0" y="3799927"/>
            <a:ext cx="3713440" cy="3058073"/>
          </a:xfrm>
          <a:custGeom>
            <a:avLst/>
            <a:gdLst>
              <a:gd name="connsiteX0" fmla="*/ 1219440 w 3713440"/>
              <a:gd name="connsiteY0" fmla="*/ 0 h 3058073"/>
              <a:gd name="connsiteX1" fmla="*/ 3713440 w 3713440"/>
              <a:gd name="connsiteY1" fmla="*/ 3058073 h 3058073"/>
              <a:gd name="connsiteX2" fmla="*/ 0 w 3713440"/>
              <a:gd name="connsiteY2" fmla="*/ 3058073 h 3058073"/>
              <a:gd name="connsiteX3" fmla="*/ 0 w 3713440"/>
              <a:gd name="connsiteY3" fmla="*/ 1157584 h 3058073"/>
              <a:gd name="connsiteX4" fmla="*/ 581316 w 3713440"/>
              <a:gd name="connsiteY4" fmla="*/ 600693 h 3058073"/>
              <a:gd name="connsiteX5" fmla="*/ 1219440 w 3713440"/>
              <a:gd name="connsiteY5" fmla="*/ 0 h 3058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13440" h="3058073">
                <a:moveTo>
                  <a:pt x="1219440" y="0"/>
                </a:moveTo>
                <a:lnTo>
                  <a:pt x="3713440" y="3058073"/>
                </a:lnTo>
                <a:lnTo>
                  <a:pt x="0" y="3058073"/>
                </a:lnTo>
                <a:lnTo>
                  <a:pt x="0" y="1157584"/>
                </a:lnTo>
                <a:lnTo>
                  <a:pt x="581316" y="600693"/>
                </a:lnTo>
                <a:cubicBezTo>
                  <a:pt x="794024" y="398102"/>
                  <a:pt x="1006732" y="197281"/>
                  <a:pt x="1219440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10" name="任意多边形: 形状 56"/>
          <p:cNvSpPr/>
          <p:nvPr userDrawn="1">
            <p:custDataLst>
              <p:tags r:id="rId3"/>
            </p:custDataLst>
          </p:nvPr>
        </p:nvSpPr>
        <p:spPr>
          <a:xfrm>
            <a:off x="-1" y="2324472"/>
            <a:ext cx="1637930" cy="2005807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  <a:gd name="connsiteX0-1" fmla="*/ 0 w 1988289"/>
              <a:gd name="connsiteY0-2" fmla="*/ 0 h 2434856"/>
              <a:gd name="connsiteX1-3" fmla="*/ 1988289 w 1988289"/>
              <a:gd name="connsiteY1-4" fmla="*/ 2434856 h 24348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988289" h="2434856">
                <a:moveTo>
                  <a:pt x="0" y="0"/>
                </a:moveTo>
                <a:lnTo>
                  <a:pt x="1988289" y="2434856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1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866900" y="1542415"/>
            <a:ext cx="1875790" cy="1081405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4" name="文本占位符 2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1866900" y="2626360"/>
            <a:ext cx="1875790" cy="504190"/>
          </a:xfrm>
        </p:spPr>
        <p:txBody>
          <a:bodyPr anchor="t"/>
          <a:lstStyle>
            <a:lvl1pPr algn="ctr"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pic>
        <p:nvPicPr>
          <p:cNvPr id="2097155" name="图片 49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/>
          <a:srcRect r="-426"/>
          <a:stretch>
            <a:fillRect/>
          </a:stretch>
        </p:blipFill>
        <p:spPr>
          <a:xfrm>
            <a:off x="0" y="2130788"/>
            <a:ext cx="4618744" cy="4727212"/>
          </a:xfrm>
          <a:prstGeom prst="rect"/>
        </p:spPr>
      </p:pic>
      <p:sp>
        <p:nvSpPr>
          <p:cNvPr id="104871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任意多边形: 形状 8"/>
          <p:cNvSpPr/>
          <p:nvPr userDrawn="1">
            <p:custDataLst>
              <p:tags r:id="rId11"/>
            </p:custDataLst>
          </p:nvPr>
        </p:nvSpPr>
        <p:spPr>
          <a:xfrm flipH="1" flipV="1">
            <a:off x="11539855" y="0"/>
            <a:ext cx="653415" cy="56388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24" name="任意多边形: 形状 9"/>
          <p:cNvSpPr/>
          <p:nvPr userDrawn="1">
            <p:custDataLst>
              <p:tags r:id="rId12"/>
            </p:custDataLst>
          </p:nvPr>
        </p:nvSpPr>
        <p:spPr>
          <a:xfrm>
            <a:off x="11421110" y="1270"/>
            <a:ext cx="774700" cy="698500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828040" y="2859405"/>
            <a:ext cx="7275195" cy="1151890"/>
          </a:xfrm>
        </p:spPr>
        <p:txBody>
          <a:bodyPr anchor="b"/>
          <a:lstStyle>
            <a:lvl1pPr algn="l">
              <a:defRPr sz="5400"/>
            </a:lvl1pPr>
          </a:lstStyle>
          <a:p>
            <a:r>
              <a:rPr altLang="en-US" dirty="0" lang="zh-CN"/>
              <a:t>单击此处添加章节标题</a:t>
            </a:r>
            <a:endParaRPr altLang="en-US" dirty="0" lang="zh-CN"/>
          </a:p>
        </p:txBody>
      </p:sp>
      <p:sp>
        <p:nvSpPr>
          <p:cNvPr id="1048730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28040" y="4119480"/>
            <a:ext cx="9144000" cy="936000"/>
          </a:xfrm>
        </p:spPr>
        <p:txBody>
          <a:bodyPr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32" name="文本占位符 7"/>
          <p:cNvSpPr txBox="1"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16610" y="1813560"/>
            <a:ext cx="3092450" cy="1015365"/>
          </a:xfrm>
          <a:noFill/>
        </p:spPr>
        <p:txBody>
          <a:bodyPr anchor="t" bIns="0" lIns="0" rIns="0" rtlCol="0" tIns="0" vert="horz" wrap="square">
            <a:spAutoFit/>
          </a:bodyPr>
          <a:lstStyle>
            <a:lvl1pPr algn="l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none" dirty="0" sz="6600" i="0" kern="1200" kumimoji="0" lang="en-US" noProof="1" normalizeH="0" spc="0" strike="noStrike" u="none">
                <a:gradFill flip="none" rotWithShape="1">
                  <a:gsLst>
                    <a:gs pos="40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cxnSp>
        <p:nvCxnSpPr>
          <p:cNvPr id="3145739" name="直接箭头连接符 41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4096792" y="2321243"/>
            <a:ext cx="3455670" cy="0"/>
          </a:xfrm>
          <a:prstGeom prst="straightConnector1"/>
          <a:noFill/>
          <a:ln w="25400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34" name="任意多边形: 形状 9"/>
          <p:cNvSpPr/>
          <p:nvPr userDrawn="1">
            <p:custDataLst>
              <p:tags r:id="rId6"/>
            </p:custDataLst>
          </p:nvPr>
        </p:nvSpPr>
        <p:spPr>
          <a:xfrm flipH="1">
            <a:off x="5900420" y="2684145"/>
            <a:ext cx="4340225" cy="4178935"/>
          </a:xfrm>
          <a:custGeom>
            <a:avLst/>
            <a:gdLst>
              <a:gd name="connsiteX0" fmla="*/ 121433 w 3669392"/>
              <a:gd name="connsiteY0" fmla="*/ 0 h 3533321"/>
              <a:gd name="connsiteX1" fmla="*/ 97562 w 3669392"/>
              <a:gd name="connsiteY1" fmla="*/ 18637 h 3533321"/>
              <a:gd name="connsiteX2" fmla="*/ 97562 w 3669392"/>
              <a:gd name="connsiteY2" fmla="*/ 992503 h 3533321"/>
              <a:gd name="connsiteX3" fmla="*/ 0 w 3669392"/>
              <a:gd name="connsiteY3" fmla="*/ 1036775 h 3533321"/>
              <a:gd name="connsiteX4" fmla="*/ 0 w 3669392"/>
              <a:gd name="connsiteY4" fmla="*/ 3533321 h 3533321"/>
              <a:gd name="connsiteX5" fmla="*/ 3669392 w 3669392"/>
              <a:gd name="connsiteY5" fmla="*/ 3533321 h 3533321"/>
              <a:gd name="connsiteX6" fmla="*/ 121433 w 3669392"/>
              <a:gd name="connsiteY6" fmla="*/ 0 h 3533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69392" h="3533321">
                <a:moveTo>
                  <a:pt x="121433" y="0"/>
                </a:moveTo>
                <a:lnTo>
                  <a:pt x="97562" y="18637"/>
                </a:lnTo>
                <a:lnTo>
                  <a:pt x="97562" y="992503"/>
                </a:lnTo>
                <a:lnTo>
                  <a:pt x="0" y="1036775"/>
                </a:lnTo>
                <a:lnTo>
                  <a:pt x="0" y="3533321"/>
                </a:lnTo>
                <a:lnTo>
                  <a:pt x="3669392" y="3533321"/>
                </a:lnTo>
                <a:cubicBezTo>
                  <a:pt x="2525444" y="2355547"/>
                  <a:pt x="1265381" y="1177774"/>
                  <a:pt x="121433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7" name="图片 8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 l="50234" b="27809"/>
          <a:stretch>
            <a:fillRect/>
          </a:stretch>
        </p:blipFill>
        <p:spPr>
          <a:xfrm flipH="1">
            <a:off x="6569710" y="213995"/>
            <a:ext cx="5622290" cy="6650355"/>
          </a:xfrm>
          <a:custGeom>
            <a:avLst/>
            <a:gdLst>
              <a:gd name="connsiteX0" fmla="*/ 4753433 w 4753433"/>
              <a:gd name="connsiteY0" fmla="*/ 0 h 5622086"/>
              <a:gd name="connsiteX1" fmla="*/ 0 w 4753433"/>
              <a:gd name="connsiteY1" fmla="*/ 0 h 5622086"/>
              <a:gd name="connsiteX2" fmla="*/ 0 w 4753433"/>
              <a:gd name="connsiteY2" fmla="*/ 5622086 h 5622086"/>
              <a:gd name="connsiteX3" fmla="*/ 4753433 w 4753433"/>
              <a:gd name="connsiteY3" fmla="*/ 5622086 h 5622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3433" h="5622086">
                <a:moveTo>
                  <a:pt x="4753433" y="0"/>
                </a:moveTo>
                <a:lnTo>
                  <a:pt x="0" y="0"/>
                </a:lnTo>
                <a:lnTo>
                  <a:pt x="0" y="5622086"/>
                </a:lnTo>
                <a:lnTo>
                  <a:pt x="4753433" y="5622086"/>
                </a:lnTo>
                <a:close/>
              </a:path>
            </a:pathLst>
          </a:custGeom>
          <a:ln w="22225">
            <a:noFill/>
          </a:ln>
        </p:spPr>
      </p:pic>
      <p:sp>
        <p:nvSpPr>
          <p:cNvPr id="1048736" name="任意多边形: 形状 58"/>
          <p:cNvSpPr/>
          <p:nvPr userDrawn="1">
            <p:custDataLst>
              <p:tags r:id="rId9"/>
            </p:custDataLst>
          </p:nvPr>
        </p:nvSpPr>
        <p:spPr>
          <a:xfrm>
            <a:off x="9868535" y="611505"/>
            <a:ext cx="2321560" cy="2321560"/>
          </a:xfrm>
          <a:custGeom>
            <a:avLst/>
            <a:gdLst>
              <a:gd name="connsiteX0" fmla="*/ 0 w 1727200"/>
              <a:gd name="connsiteY0" fmla="*/ 1727200 h 1727200"/>
              <a:gd name="connsiteX1" fmla="*/ 1727200 w 1727200"/>
              <a:gd name="connsiteY1" fmla="*/ 0 h 1727200"/>
              <a:gd name="connsiteX2" fmla="*/ 1727200 w 1727200"/>
              <a:gd name="connsiteY2" fmla="*/ 943428 h 1727200"/>
              <a:gd name="connsiteX0-1" fmla="*/ 0 w 1727200"/>
              <a:gd name="connsiteY0-2" fmla="*/ 1727200 h 1727200"/>
              <a:gd name="connsiteX1-3" fmla="*/ 1727200 w 1727200"/>
              <a:gd name="connsiteY1-4" fmla="*/ 0 h 1727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727200" h="1727200">
                <a:moveTo>
                  <a:pt x="0" y="1727200"/>
                </a:moveTo>
                <a:lnTo>
                  <a:pt x="1727200" y="0"/>
                </a:lnTo>
              </a:path>
            </a:pathLst>
          </a:custGeom>
          <a:noFill/>
          <a:ln w="222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41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 flipH="1">
            <a:off x="9810115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06" name="任意多边形: 形状 26"/>
          <p:cNvSpPr/>
          <p:nvPr userDrawn="1">
            <p:custDataLst>
              <p:tags r:id="rId3"/>
            </p:custDataLst>
          </p:nvPr>
        </p:nvSpPr>
        <p:spPr>
          <a:xfrm flipH="1">
            <a:off x="54800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808" name="任意多边形: 形状 13"/>
          <p:cNvSpPr/>
          <p:nvPr userDrawn="1">
            <p:custDataLst>
              <p:tags r:id="rId4"/>
            </p:custDataLst>
          </p:nvPr>
        </p:nvSpPr>
        <p:spPr>
          <a:xfrm flipH="1">
            <a:off x="881189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9" name="图片 22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 l="21480" b="29853"/>
          <a:stretch>
            <a:fillRect/>
          </a:stretch>
        </p:blipFill>
        <p:spPr>
          <a:xfrm flipH="1">
            <a:off x="5714365" y="1070610"/>
            <a:ext cx="6471920" cy="5781675"/>
          </a:xfrm>
          <a:prstGeom prst="rect"/>
        </p:spPr>
      </p:pic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838200" y="1744980"/>
            <a:ext cx="4391025" cy="1800225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感谢观看</a:t>
            </a:r>
            <a:endParaRPr altLang="en-US" dirty="0" lang="zh-CN"/>
          </a:p>
        </p:txBody>
      </p:sp>
      <p:sp>
        <p:nvSpPr>
          <p:cNvPr id="1048812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838200" y="3567430"/>
            <a:ext cx="5549900" cy="972185"/>
          </a:xfrm>
        </p:spPr>
        <p:txBody>
          <a:bodyPr/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all" dirty="0" sz="6600" i="0" kern="1200" kumimoji="0" lang="en-US" noProof="1" normalizeH="0" spc="0" strike="noStrike" u="none">
                <a:solidFill>
                  <a:schemeClr val="tx1">
                    <a:alpha val="20000"/>
                  </a:schemeClr>
                </a:solidFill>
                <a:latin typeface="+中文标题" charset="0"/>
                <a:ea typeface="+mj-ea"/>
                <a:cs typeface="+mn-cs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48814" name="文本占位符 9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8731214" y="504000"/>
            <a:ext cx="265706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cxnSp>
        <p:nvCxnSpPr>
          <p:cNvPr id="3145743" name="直接连接符 12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4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矩形 16"/>
          <p:cNvSpPr/>
          <p:nvPr userDrawn="1">
            <p:custDataLst>
              <p:tags r:id="rId12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818" name="矩形 24"/>
          <p:cNvSpPr/>
          <p:nvPr userDrawn="1">
            <p:custDataLst>
              <p:tags r:id="rId13"/>
            </p:custDataLst>
          </p:nvPr>
        </p:nvSpPr>
        <p:spPr>
          <a:xfrm flipH="1">
            <a:off x="0" y="5997575"/>
            <a:ext cx="12192000" cy="8604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2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2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47" name="直接箭头连接符 25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847766" y="4895982"/>
            <a:ext cx="1694862" cy="0"/>
          </a:xfrm>
          <a:prstGeom prst="straightConnector1"/>
          <a:noFill/>
          <a:ln w="28575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image" Target="../media/image3.png"/><Relationship Id="rId13" Type="http://schemas.openxmlformats.org/officeDocument/2006/relationships/tags" Target="../tags/tag88.xml"/><Relationship Id="rId14" Type="http://schemas.openxmlformats.org/officeDocument/2006/relationships/tags" Target="../tags/tag89.xml"/><Relationship Id="rId15" Type="http://schemas.openxmlformats.org/officeDocument/2006/relationships/tags" Target="../tags/tag90.xml"/><Relationship Id="rId16" Type="http://schemas.openxmlformats.org/officeDocument/2006/relationships/tags" Target="../tags/tag91.xml"/><Relationship Id="rId17" Type="http://schemas.openxmlformats.org/officeDocument/2006/relationships/tags" Target="../tags/tag92.xml"/><Relationship Id="rId18" Type="http://schemas.openxmlformats.org/officeDocument/2006/relationships/tags" Target="../tags/tag93.xml"/><Relationship Id="rId19" Type="http://schemas.openxmlformats.org/officeDocument/2006/relationships/tags" Target="../tags/tag94.xml"/><Relationship Id="rId20" Type="http://schemas.openxmlformats.org/officeDocument/2006/relationships/tags" Target="../tags/tag95.xml"/><Relationship Id="rId21" Type="http://schemas.openxmlformats.org/officeDocument/2006/relationships/tags" Target="../tags/tag96.xml"/><Relationship Id="rId22" Type="http://schemas.openxmlformats.org/officeDocument/2006/relationships/tags" Target="../tags/tag97.xml"/><Relationship Id="rId23" Type="http://schemas.openxmlformats.org/officeDocument/2006/relationships/tags" Target="../tags/tag98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576" r:id="rId1"/>
    <p:sldLayoutId id="2147490577" r:id="rId2"/>
    <p:sldLayoutId id="2147490578" r:id="rId3"/>
    <p:sldLayoutId id="2147490579" r:id="rId4"/>
    <p:sldLayoutId id="2147490580" r:id="rId5"/>
    <p:sldLayoutId id="2147490581" r:id="rId6"/>
    <p:sldLayoutId id="2147490582" r:id="rId7"/>
    <p:sldLayoutId id="2147490583" r:id="rId8"/>
    <p:sldLayoutId id="2147490584" r:id="rId9"/>
    <p:sldLayoutId id="2147490585" r:id="rId10"/>
    <p:sldLayoutId id="2147490586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矩形 15"/>
          <p:cNvSpPr/>
          <p:nvPr userDrawn="1">
            <p:custDataLst>
              <p:tags r:id="rId13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29" name="直接连接符 18"/>
          <p:cNvCxnSpPr>
            <a:cxnSpLocks/>
          </p:cNvCxnSpPr>
          <p:nvPr userDrawn="1">
            <p:custDataLst>
              <p:tags r:id="rId19"/>
            </p:custDataLst>
          </p:nvPr>
        </p:nvCxnSpPr>
        <p:spPr>
          <a:xfrm>
            <a:off x="912495" y="1212215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9"/>
          <p:cNvCxnSpPr>
            <a:cxnSpLocks/>
          </p:cNvCxnSpPr>
          <p:nvPr userDrawn="1">
            <p:custDataLst>
              <p:tags r:id="rId20"/>
            </p:custDataLst>
          </p:nvPr>
        </p:nvCxnSpPr>
        <p:spPr>
          <a:xfrm>
            <a:off x="848995" y="1212215"/>
            <a:ext cx="818515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0" name="任意多边形: 形状 8"/>
          <p:cNvSpPr/>
          <p:nvPr userDrawn="1">
            <p:custDataLst>
              <p:tags r:id="rId21"/>
            </p:custDataLst>
          </p:nvPr>
        </p:nvSpPr>
        <p:spPr>
          <a:xfrm flipH="1" flipV="1">
            <a:off x="11292840" y="0"/>
            <a:ext cx="899160" cy="77597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72" name="任意多边形: 形状 9"/>
          <p:cNvSpPr/>
          <p:nvPr userDrawn="1">
            <p:custDataLst>
              <p:tags r:id="rId22"/>
            </p:custDataLst>
          </p:nvPr>
        </p:nvSpPr>
        <p:spPr>
          <a:xfrm>
            <a:off x="11129645" y="1905"/>
            <a:ext cx="1066165" cy="960755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4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0613" r:id="rId1"/>
    <p:sldLayoutId id="2147490614" r:id="rId2"/>
    <p:sldLayoutId id="2147490615" r:id="rId3"/>
    <p:sldLayoutId id="2147490616" r:id="rId4"/>
    <p:sldLayoutId id="2147490617" r:id="rId5"/>
    <p:sldLayoutId id="2147490618" r:id="rId6"/>
    <p:sldLayoutId id="2147490619" r:id="rId7"/>
    <p:sldLayoutId id="2147490620" r:id="rId8"/>
    <p:sldLayoutId id="2147490621" r:id="rId9"/>
    <p:sldLayoutId id="2147490622" r:id="rId10"/>
    <p:sldLayoutId id="2147490623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slideLayout" Target="../slideLayouts/slideLayout12.xml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tags" Target="../tags/tag117.xml"/><Relationship Id="rId14" Type="http://schemas.openxmlformats.org/officeDocument/2006/relationships/tags" Target="../tags/tag118.xml"/><Relationship Id="rId15" Type="http://schemas.openxmlformats.org/officeDocument/2006/relationships/tags" Target="../tags/tag119.xml"/><Relationship Id="rId16" Type="http://schemas.openxmlformats.org/officeDocument/2006/relationships/tags" Target="../tags/tag120.xml"/><Relationship Id="rId17" Type="http://schemas.openxmlformats.org/officeDocument/2006/relationships/tags" Target="../tags/tag121.xml"/><Relationship Id="rId18" Type="http://schemas.openxmlformats.org/officeDocument/2006/relationships/tags" Target="../tags/tag122.xml"/><Relationship Id="rId19" Type="http://schemas.openxmlformats.org/officeDocument/2006/relationships/tags" Target="../tags/tag123.xml"/><Relationship Id="rId20" Type="http://schemas.openxmlformats.org/officeDocument/2006/relationships/tags" Target="../tags/tag124.xml"/><Relationship Id="rId21" Type="http://schemas.openxmlformats.org/officeDocument/2006/relationships/tags" Target="../tags/tag125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tags" Target="../tags/tag134.xml"/><Relationship Id="rId6" Type="http://schemas.openxmlformats.org/officeDocument/2006/relationships/tags" Target="../tags/tag135.xml"/><Relationship Id="rId7" Type="http://schemas.openxmlformats.org/officeDocument/2006/relationships/tags" Target="../tags/tag136.xml"/><Relationship Id="rId8" Type="http://schemas.openxmlformats.org/officeDocument/2006/relationships/tags" Target="../tags/tag137.xml"/><Relationship Id="rId9" Type="http://schemas.openxmlformats.org/officeDocument/2006/relationships/tags" Target="../tags/tag138.xml"/><Relationship Id="rId10" Type="http://schemas.openxmlformats.org/officeDocument/2006/relationships/tags" Target="../tags/tag139.xml"/><Relationship Id="rId11" Type="http://schemas.openxmlformats.org/officeDocument/2006/relationships/tags" Target="../tags/tag140.xml"/><Relationship Id="rId12" Type="http://schemas.openxmlformats.org/officeDocument/2006/relationships/tags" Target="../tags/tag141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tags" Target="../tags/tag146.xml"/><Relationship Id="rId6" Type="http://schemas.openxmlformats.org/officeDocument/2006/relationships/tags" Target="../tags/tag147.xml"/><Relationship Id="rId7" Type="http://schemas.openxmlformats.org/officeDocument/2006/relationships/tags" Target="../tags/tag148.xml"/><Relationship Id="rId8" Type="http://schemas.openxmlformats.org/officeDocument/2006/relationships/tags" Target="../tags/tag149.xml"/><Relationship Id="rId9" Type="http://schemas.openxmlformats.org/officeDocument/2006/relationships/tags" Target="../tags/tag150.xml"/><Relationship Id="rId10" Type="http://schemas.openxmlformats.org/officeDocument/2006/relationships/tags" Target="../tags/tag151.xml"/><Relationship Id="rId11" Type="http://schemas.openxmlformats.org/officeDocument/2006/relationships/tags" Target="../tags/tag152.xml"/><Relationship Id="rId12" Type="http://schemas.openxmlformats.org/officeDocument/2006/relationships/tags" Target="../tags/tag153.xml"/><Relationship Id="rId13" Type="http://schemas.openxmlformats.org/officeDocument/2006/relationships/tags" Target="../tags/tag154.xml"/><Relationship Id="rId14" Type="http://schemas.openxmlformats.org/officeDocument/2006/relationships/tags" Target="../tags/tag155.xml"/><Relationship Id="rId15" Type="http://schemas.openxmlformats.org/officeDocument/2006/relationships/tags" Target="../tags/tag156.xml"/><Relationship Id="rId16" Type="http://schemas.openxmlformats.org/officeDocument/2006/relationships/tags" Target="../tags/tag157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tags" Target="../tags/tag161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tags" Target="../tags/tag170.xml"/><Relationship Id="rId6" Type="http://schemas.openxmlformats.org/officeDocument/2006/relationships/tags" Target="../tags/tag171.xml"/><Relationship Id="rId7" Type="http://schemas.openxmlformats.org/officeDocument/2006/relationships/tags" Target="../tags/tag172.xml"/><Relationship Id="rId8" Type="http://schemas.openxmlformats.org/officeDocument/2006/relationships/tags" Target="../tags/tag173.xml"/><Relationship Id="rId9" Type="http://schemas.openxmlformats.org/officeDocument/2006/relationships/tags" Target="../tags/tag174.xml"/><Relationship Id="rId10" Type="http://schemas.openxmlformats.org/officeDocument/2006/relationships/tags" Target="../tags/tag175.xml"/><Relationship Id="rId11" Type="http://schemas.openxmlformats.org/officeDocument/2006/relationships/tags" Target="../tags/tag176.xml"/><Relationship Id="rId12" Type="http://schemas.openxmlformats.org/officeDocument/2006/relationships/tags" Target="../tags/tag177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tags" Target="../tags/tag190.xml"/><Relationship Id="rId10" Type="http://schemas.openxmlformats.org/officeDocument/2006/relationships/tags" Target="../tags/tag191.xml"/><Relationship Id="rId11" Type="http://schemas.openxmlformats.org/officeDocument/2006/relationships/tags" Target="../tags/tag192.xml"/><Relationship Id="rId12" Type="http://schemas.openxmlformats.org/officeDocument/2006/relationships/tags" Target="../tags/tag193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tags" Target="../tags/tag198.xml"/><Relationship Id="rId6" Type="http://schemas.openxmlformats.org/officeDocument/2006/relationships/tags" Target="../tags/tag199.xml"/><Relationship Id="rId7" Type="http://schemas.openxmlformats.org/officeDocument/2006/relationships/tags" Target="../tags/tag200.xml"/><Relationship Id="rId8" Type="http://schemas.openxmlformats.org/officeDocument/2006/relationships/tags" Target="../tags/tag201.xml"/><Relationship Id="rId9" Type="http://schemas.openxmlformats.org/officeDocument/2006/relationships/tags" Target="../tags/tag202.xml"/><Relationship Id="rId10" Type="http://schemas.openxmlformats.org/officeDocument/2006/relationships/tags" Target="../tags/tag203.xml"/><Relationship Id="rId11" Type="http://schemas.openxmlformats.org/officeDocument/2006/relationships/tags" Target="../tags/tag204.xml"/><Relationship Id="rId12" Type="http://schemas.openxmlformats.org/officeDocument/2006/relationships/tags" Target="../tags/tag205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tags" Target="../tags/tag218.xml"/><Relationship Id="rId10" Type="http://schemas.openxmlformats.org/officeDocument/2006/relationships/tags" Target="../tags/tag219.xml"/><Relationship Id="rId11" Type="http://schemas.openxmlformats.org/officeDocument/2006/relationships/tags" Target="../tags/tag220.xml"/><Relationship Id="rId12" Type="http://schemas.openxmlformats.org/officeDocument/2006/relationships/tags" Target="../tags/tag221.xml"/><Relationship Id="rId13" Type="http://schemas.openxmlformats.org/officeDocument/2006/relationships/tags" Target="../tags/tag222.xml"/><Relationship Id="rId14" Type="http://schemas.openxmlformats.org/officeDocument/2006/relationships/tags" Target="../tags/tag223.xml"/><Relationship Id="rId15" Type="http://schemas.openxmlformats.org/officeDocument/2006/relationships/tags" Target="../tags/tag224.xml"/><Relationship Id="rId16" Type="http://schemas.openxmlformats.org/officeDocument/2006/relationships/tags" Target="../tags/tag225.xml"/><Relationship Id="rId17" Type="http://schemas.openxmlformats.org/officeDocument/2006/relationships/tags" Target="../tags/tag226.xml"/><Relationship Id="rId18" Type="http://schemas.openxmlformats.org/officeDocument/2006/relationships/tags" Target="../tags/tag227.xml"/><Relationship Id="rId19" Type="http://schemas.openxmlformats.org/officeDocument/2006/relationships/tags" Target="../tags/tag228.xml"/><Relationship Id="rId20" Type="http://schemas.openxmlformats.org/officeDocument/2006/relationships/tags" Target="../tags/tag229.xml"/><Relationship Id="rId2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tags" Target="../tags/tag238.xml"/><Relationship Id="rId10" Type="http://schemas.openxmlformats.org/officeDocument/2006/relationships/tags" Target="../tags/tag239.xml"/><Relationship Id="rId11" Type="http://schemas.openxmlformats.org/officeDocument/2006/relationships/tags" Target="../tags/tag240.xml"/><Relationship Id="rId12" Type="http://schemas.openxmlformats.org/officeDocument/2006/relationships/tags" Target="../tags/tag241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tags" Target="../tags/tag246.xml"/><Relationship Id="rId6" Type="http://schemas.openxmlformats.org/officeDocument/2006/relationships/tags" Target="../tags/tag247.xml"/><Relationship Id="rId7" Type="http://schemas.openxmlformats.org/officeDocument/2006/relationships/tags" Target="../tags/tag248.xml"/><Relationship Id="rId8" Type="http://schemas.openxmlformats.org/officeDocument/2006/relationships/tags" Target="../tags/tag249.xml"/><Relationship Id="rId9" Type="http://schemas.openxmlformats.org/officeDocument/2006/relationships/tags" Target="../tags/tag250.xml"/><Relationship Id="rId10" Type="http://schemas.openxmlformats.org/officeDocument/2006/relationships/tags" Target="../tags/tag251.xml"/><Relationship Id="rId11" Type="http://schemas.openxmlformats.org/officeDocument/2006/relationships/tags" Target="../tags/tag252.xml"/><Relationship Id="rId12" Type="http://schemas.openxmlformats.org/officeDocument/2006/relationships/tags" Target="../tags/tag253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tags" Target="../tags/tag260.xml"/><Relationship Id="rId8" Type="http://schemas.openxmlformats.org/officeDocument/2006/relationships/tags" Target="../tags/tag261.xml"/><Relationship Id="rId9" Type="http://schemas.openxmlformats.org/officeDocument/2006/relationships/tags" Target="../tags/tag262.xml"/><Relationship Id="rId10" Type="http://schemas.openxmlformats.org/officeDocument/2006/relationships/tags" Target="../tags/tag263.xml"/><Relationship Id="rId11" Type="http://schemas.openxmlformats.org/officeDocument/2006/relationships/tags" Target="../tags/tag264.xml"/><Relationship Id="rId12" Type="http://schemas.openxmlformats.org/officeDocument/2006/relationships/tags" Target="../tags/tag265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tags" Target="../tags/tag282.xml"/><Relationship Id="rId10" Type="http://schemas.openxmlformats.org/officeDocument/2006/relationships/tags" Target="../tags/tag283.xml"/><Relationship Id="rId11" Type="http://schemas.openxmlformats.org/officeDocument/2006/relationships/tags" Target="../tags/tag284.xml"/><Relationship Id="rId12" Type="http://schemas.openxmlformats.org/officeDocument/2006/relationships/tags" Target="../tags/tag285.xml"/><Relationship Id="rId13" Type="http://schemas.openxmlformats.org/officeDocument/2006/relationships/tags" Target="../tags/tag286.xml"/><Relationship Id="rId14" Type="http://schemas.openxmlformats.org/officeDocument/2006/relationships/tags" Target="../tags/tag287.xml"/><Relationship Id="rId1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8.xml"/><Relationship Id="rId2" Type="http://schemas.openxmlformats.org/officeDocument/2006/relationships/tags" Target="../tags/tag289.xml"/><Relationship Id="rId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tags" Target="../tags/tag294.xml"/><Relationship Id="rId6" Type="http://schemas.openxmlformats.org/officeDocument/2006/relationships/tags" Target="../tags/tag295.xml"/><Relationship Id="rId7" Type="http://schemas.openxmlformats.org/officeDocument/2006/relationships/tags" Target="../tags/tag296.xml"/><Relationship Id="rId8" Type="http://schemas.openxmlformats.org/officeDocument/2006/relationships/tags" Target="../tags/tag297.xml"/><Relationship Id="rId9" Type="http://schemas.openxmlformats.org/officeDocument/2006/relationships/tags" Target="../tags/tag298.xml"/><Relationship Id="rId10" Type="http://schemas.openxmlformats.org/officeDocument/2006/relationships/tags" Target="../tags/tag299.xml"/><Relationship Id="rId11" Type="http://schemas.openxmlformats.org/officeDocument/2006/relationships/tags" Target="../tags/tag300.xml"/><Relationship Id="rId12" Type="http://schemas.openxmlformats.org/officeDocument/2006/relationships/tags" Target="../tags/tag301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tags" Target="../tags/tag305.xml"/><Relationship Id="rId5" Type="http://schemas.openxmlformats.org/officeDocument/2006/relationships/tags" Target="../tags/tag306.xml"/><Relationship Id="rId6" Type="http://schemas.openxmlformats.org/officeDocument/2006/relationships/tags" Target="../tags/tag307.xml"/><Relationship Id="rId7" Type="http://schemas.openxmlformats.org/officeDocument/2006/relationships/tags" Target="../tags/tag308.xml"/><Relationship Id="rId8" Type="http://schemas.openxmlformats.org/officeDocument/2006/relationships/tags" Target="../tags/tag309.xml"/><Relationship Id="rId9" Type="http://schemas.openxmlformats.org/officeDocument/2006/relationships/tags" Target="../tags/tag310.xml"/><Relationship Id="rId10" Type="http://schemas.openxmlformats.org/officeDocument/2006/relationships/tags" Target="../tags/tag311.xml"/><Relationship Id="rId11" Type="http://schemas.openxmlformats.org/officeDocument/2006/relationships/tags" Target="../tags/tag312.xml"/><Relationship Id="rId12" Type="http://schemas.openxmlformats.org/officeDocument/2006/relationships/tags" Target="../tags/tag313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tags" Target="../tags/tag322.xml"/><Relationship Id="rId6" Type="http://schemas.openxmlformats.org/officeDocument/2006/relationships/tags" Target="../tags/tag323.xml"/><Relationship Id="rId7" Type="http://schemas.openxmlformats.org/officeDocument/2006/relationships/tags" Target="../tags/tag324.xml"/><Relationship Id="rId8" Type="http://schemas.openxmlformats.org/officeDocument/2006/relationships/tags" Target="../tags/tag325.xml"/><Relationship Id="rId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tags" Target="../tags/tag329.xml"/><Relationship Id="rId5" Type="http://schemas.openxmlformats.org/officeDocument/2006/relationships/tags" Target="../tags/tag330.xml"/><Relationship Id="rId6" Type="http://schemas.openxmlformats.org/officeDocument/2006/relationships/tags" Target="../tags/tag331.xml"/><Relationship Id="rId7" Type="http://schemas.openxmlformats.org/officeDocument/2006/relationships/tags" Target="../tags/tag332.xml"/><Relationship Id="rId8" Type="http://schemas.openxmlformats.org/officeDocument/2006/relationships/tags" Target="../tags/tag333.xml"/><Relationship Id="rId9" Type="http://schemas.openxmlformats.org/officeDocument/2006/relationships/tags" Target="../tags/tag334.xml"/><Relationship Id="rId10" Type="http://schemas.openxmlformats.org/officeDocument/2006/relationships/tags" Target="../tags/tag335.xml"/><Relationship Id="rId11" Type="http://schemas.openxmlformats.org/officeDocument/2006/relationships/tags" Target="../tags/tag336.xml"/><Relationship Id="rId12" Type="http://schemas.openxmlformats.org/officeDocument/2006/relationships/tags" Target="../tags/tag337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tags" Target="../tags/tag341.xml"/><Relationship Id="rId5" Type="http://schemas.openxmlformats.org/officeDocument/2006/relationships/tags" Target="../tags/tag342.xml"/><Relationship Id="rId6" Type="http://schemas.openxmlformats.org/officeDocument/2006/relationships/tags" Target="../tags/tag343.xml"/><Relationship Id="rId7" Type="http://schemas.openxmlformats.org/officeDocument/2006/relationships/tags" Target="../tags/tag344.xml"/><Relationship Id="rId8" Type="http://schemas.openxmlformats.org/officeDocument/2006/relationships/tags" Target="../tags/tag345.xml"/><Relationship Id="rId9" Type="http://schemas.openxmlformats.org/officeDocument/2006/relationships/tags" Target="../tags/tag346.xml"/><Relationship Id="rId10" Type="http://schemas.openxmlformats.org/officeDocument/2006/relationships/tags" Target="../tags/tag347.xml"/><Relationship Id="rId11" Type="http://schemas.openxmlformats.org/officeDocument/2006/relationships/tags" Target="../tags/tag348.xml"/><Relationship Id="rId12" Type="http://schemas.openxmlformats.org/officeDocument/2006/relationships/tags" Target="../tags/tag349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0.xml"/><Relationship Id="rId2" Type="http://schemas.openxmlformats.org/officeDocument/2006/relationships/tags" Target="../tags/tag351.xml"/><Relationship Id="rId3" Type="http://schemas.openxmlformats.org/officeDocument/2006/relationships/tags" Target="../tags/tag352.xml"/><Relationship Id="rId4" Type="http://schemas.openxmlformats.org/officeDocument/2006/relationships/tags" Target="../tags/tag353.xml"/><Relationship Id="rId5" Type="http://schemas.openxmlformats.org/officeDocument/2006/relationships/tags" Target="../tags/tag354.xml"/><Relationship Id="rId6" Type="http://schemas.openxmlformats.org/officeDocument/2006/relationships/tags" Target="../tags/tag355.xml"/><Relationship Id="rId7" Type="http://schemas.openxmlformats.org/officeDocument/2006/relationships/tags" Target="../tags/tag356.xml"/><Relationship Id="rId8" Type="http://schemas.openxmlformats.org/officeDocument/2006/relationships/tags" Target="../tags/tag357.xml"/><Relationship Id="rId9" Type="http://schemas.openxmlformats.org/officeDocument/2006/relationships/tags" Target="../tags/tag358.xml"/><Relationship Id="rId10" Type="http://schemas.openxmlformats.org/officeDocument/2006/relationships/tags" Target="../tags/tag359.xml"/><Relationship Id="rId11" Type="http://schemas.openxmlformats.org/officeDocument/2006/relationships/tags" Target="../tags/tag360.xml"/><Relationship Id="rId12" Type="http://schemas.openxmlformats.org/officeDocument/2006/relationships/tags" Target="../tags/tag361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62.xml"/><Relationship Id="rId2" Type="http://schemas.openxmlformats.org/officeDocument/2006/relationships/tags" Target="../tags/tag363.xml"/><Relationship Id="rId3" Type="http://schemas.openxmlformats.org/officeDocument/2006/relationships/tags" Target="../tags/tag364.xml"/><Relationship Id="rId4" Type="http://schemas.openxmlformats.org/officeDocument/2006/relationships/tags" Target="../tags/tag365.xml"/><Relationship Id="rId5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66.xml"/><Relationship Id="rId2" Type="http://schemas.openxmlformats.org/officeDocument/2006/relationships/tags" Target="../tags/tag367.xml"/><Relationship Id="rId3" Type="http://schemas.openxmlformats.org/officeDocument/2006/relationships/tags" Target="../tags/tag368.xml"/><Relationship Id="rId4" Type="http://schemas.openxmlformats.org/officeDocument/2006/relationships/tags" Target="../tags/tag369.xml"/><Relationship Id="rId5" Type="http://schemas.openxmlformats.org/officeDocument/2006/relationships/tags" Target="../tags/tag370.xml"/><Relationship Id="rId6" Type="http://schemas.openxmlformats.org/officeDocument/2006/relationships/tags" Target="../tags/tag371.xml"/><Relationship Id="rId7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72.xml"/><Relationship Id="rId2" Type="http://schemas.openxmlformats.org/officeDocument/2006/relationships/tags" Target="../tags/tag373.xml"/><Relationship Id="rId3" Type="http://schemas.openxmlformats.org/officeDocument/2006/relationships/tags" Target="../tags/tag374.xml"/><Relationship Id="rId4" Type="http://schemas.openxmlformats.org/officeDocument/2006/relationships/tags" Target="../tags/tag375.xml"/><Relationship Id="rId5" Type="http://schemas.openxmlformats.org/officeDocument/2006/relationships/tags" Target="../tags/tag376.xml"/><Relationship Id="rId6" Type="http://schemas.openxmlformats.org/officeDocument/2006/relationships/tags" Target="../tags/tag377.xml"/><Relationship Id="rId7" Type="http://schemas.openxmlformats.org/officeDocument/2006/relationships/tags" Target="../tags/tag378.xml"/><Relationship Id="rId8" Type="http://schemas.openxmlformats.org/officeDocument/2006/relationships/tags" Target="../tags/tag379.xml"/><Relationship Id="rId9" Type="http://schemas.openxmlformats.org/officeDocument/2006/relationships/tags" Target="../tags/tag380.xml"/><Relationship Id="rId10" Type="http://schemas.openxmlformats.org/officeDocument/2006/relationships/tags" Target="../tags/tag381.xml"/><Relationship Id="rId11" Type="http://schemas.openxmlformats.org/officeDocument/2006/relationships/tags" Target="../tags/tag382.xml"/><Relationship Id="rId12" Type="http://schemas.openxmlformats.org/officeDocument/2006/relationships/tags" Target="../tags/tag383.xml"/><Relationship Id="rId13" Type="http://schemas.openxmlformats.org/officeDocument/2006/relationships/tags" Target="../tags/tag384.xml"/><Relationship Id="rId14" Type="http://schemas.openxmlformats.org/officeDocument/2006/relationships/tags" Target="../tags/tag385.xml"/><Relationship Id="rId15" Type="http://schemas.openxmlformats.org/officeDocument/2006/relationships/tags" Target="../tags/tag386.xml"/><Relationship Id="rId16" Type="http://schemas.openxmlformats.org/officeDocument/2006/relationships/tags" Target="../tags/tag387.xml"/><Relationship Id="rId17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88.xml"/><Relationship Id="rId2" Type="http://schemas.openxmlformats.org/officeDocument/2006/relationships/tags" Target="../tags/tag389.xml"/><Relationship Id="rId3" Type="http://schemas.openxmlformats.org/officeDocument/2006/relationships/tags" Target="../tags/tag390.xml"/><Relationship Id="rId4" Type="http://schemas.openxmlformats.org/officeDocument/2006/relationships/tags" Target="../tags/tag391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稻壳学院</a:t>
            </a:r>
            <a:endParaRPr altLang="en-US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20XX/01/01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8656" name="标题 2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2024年房地产行业智慧楼盘管理方案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CONTENTS</a:t>
            </a:r>
            <a:endParaRPr altLang="zh-CN" lang="en-US"/>
          </a:p>
        </p:txBody>
      </p:sp>
      <p:sp>
        <p:nvSpPr>
          <p:cNvPr id="1048850" name="文本框 1"/>
          <p:cNvSpPr txBox="1"/>
          <p:nvPr>
            <p:custDataLst>
              <p:tags r:id="rId3"/>
            </p:custDataLst>
          </p:nvPr>
        </p:nvSpPr>
        <p:spPr>
          <a:xfrm>
            <a:off x="5483225" y="72390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01.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2" name="文本框 10"/>
          <p:cNvSpPr txBox="1"/>
          <p:nvPr>
            <p:custDataLst>
              <p:tags r:id="rId4"/>
            </p:custDataLst>
          </p:nvPr>
        </p:nvSpPr>
        <p:spPr>
          <a:xfrm>
            <a:off x="7139940" y="89789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智慧楼盘管理方案背景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22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634355" y="14782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4" name="文本框 8"/>
          <p:cNvSpPr txBox="1"/>
          <p:nvPr>
            <p:custDataLst>
              <p:tags r:id="rId6"/>
            </p:custDataLst>
          </p:nvPr>
        </p:nvSpPr>
        <p:spPr>
          <a:xfrm>
            <a:off x="5483225" y="16954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02.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6" name="文本框 15"/>
          <p:cNvSpPr txBox="1"/>
          <p:nvPr>
            <p:custDataLst>
              <p:tags r:id="rId7"/>
            </p:custDataLst>
          </p:nvPr>
        </p:nvSpPr>
        <p:spPr>
          <a:xfrm>
            <a:off x="7139940" y="184721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智慧楼盘管理方案目标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7" name="直接连接符 25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5634355" y="242760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8" name="文本框 2"/>
          <p:cNvSpPr txBox="1"/>
          <p:nvPr>
            <p:custDataLst>
              <p:tags r:id="rId9"/>
            </p:custDataLst>
          </p:nvPr>
        </p:nvSpPr>
        <p:spPr>
          <a:xfrm>
            <a:off x="5483225" y="2644775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03.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0" name="文本框 14"/>
          <p:cNvSpPr txBox="1"/>
          <p:nvPr>
            <p:custDataLst>
              <p:tags r:id="rId10"/>
            </p:custDataLst>
          </p:nvPr>
        </p:nvSpPr>
        <p:spPr>
          <a:xfrm>
            <a:off x="7139940" y="277431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智慧楼盘管理方案内容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9" name="直接连接符 2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5634355" y="335470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2" name="文本框 9"/>
          <p:cNvSpPr txBox="1"/>
          <p:nvPr>
            <p:custDataLst>
              <p:tags r:id="rId12"/>
            </p:custDataLst>
          </p:nvPr>
        </p:nvSpPr>
        <p:spPr>
          <a:xfrm>
            <a:off x="5483225" y="3571875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04.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4" name="文本框 18"/>
          <p:cNvSpPr txBox="1"/>
          <p:nvPr>
            <p:custDataLst>
              <p:tags r:id="rId13"/>
            </p:custDataLst>
          </p:nvPr>
        </p:nvSpPr>
        <p:spPr>
          <a:xfrm>
            <a:off x="7139940" y="367982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智慧楼盘管理方案实施计划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1" name="直接连接符 27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5634355" y="42595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6" name="文本框 13"/>
          <p:cNvSpPr txBox="1"/>
          <p:nvPr>
            <p:custDataLst>
              <p:tags r:id="rId15"/>
            </p:custDataLst>
          </p:nvPr>
        </p:nvSpPr>
        <p:spPr>
          <a:xfrm>
            <a:off x="5483225" y="44767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05.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8" name="文本框 16"/>
          <p:cNvSpPr txBox="1"/>
          <p:nvPr>
            <p:custDataLst>
              <p:tags r:id="rId16"/>
            </p:custDataLst>
          </p:nvPr>
        </p:nvSpPr>
        <p:spPr>
          <a:xfrm>
            <a:off x="7139940" y="460629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智慧楼盘管理方案预期成果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3" name="直接连接符 17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5634355" y="51866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0" name="文本框 20"/>
          <p:cNvSpPr txBox="1"/>
          <p:nvPr>
            <p:custDataLst>
              <p:tags r:id="rId18"/>
            </p:custDataLst>
          </p:nvPr>
        </p:nvSpPr>
        <p:spPr>
          <a:xfrm>
            <a:off x="5483225" y="54038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06.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72" name="文本框 21"/>
          <p:cNvSpPr txBox="1"/>
          <p:nvPr>
            <p:custDataLst>
              <p:tags r:id="rId19"/>
            </p:custDataLst>
          </p:nvPr>
        </p:nvSpPr>
        <p:spPr>
          <a:xfrm>
            <a:off x="7139940" y="551180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智慧楼盘管理方案总结与展望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5" name="直接连接符 23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5634355" y="609155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  <p:sp>
        <p:nvSpPr>
          <p:cNvPr id="104893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智慧楼盘管理方案背景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房地产行业发展现状</a:t>
            </a:r>
            <a:endParaRPr altLang="en-US" lang="zh-CN"/>
          </a:p>
        </p:txBody>
      </p:sp>
      <p:sp>
        <p:nvSpPr>
          <p:cNvPr id="104899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9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0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0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1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科技应用不断创新，智慧楼盘成为行业发展趋势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1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绿色建筑和可持续发展成为行业关注重点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1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城市化进程加速，房地产市场需求持续增长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1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政府政策调控力度加大，房地产市场面临洗牌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智慧楼盘管理需求分析</a:t>
            </a:r>
            <a:endParaRPr altLang="en-US" lang="zh-CN"/>
          </a:p>
        </p:txBody>
      </p:sp>
      <p:sp>
        <p:nvSpPr>
          <p:cNvPr id="104905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客户需求多样化，需要提供更加便捷、高效的服务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城市化进程加速，传统楼盘管理方式难以满足需求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信息化技术发展，智慧化成为行业趋势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竞争激烈，企业需要提升自身竞争力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方案制定的重要性和必要性</a:t>
            </a:r>
            <a:endParaRPr altLang="en-US" lang="zh-CN"/>
          </a:p>
        </p:txBody>
      </p:sp>
      <p:sp>
        <p:nvSpPr>
          <p:cNvPr id="1049130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提升楼盘管理效率：智慧化管理能够大幅提高楼盘管理的效率，减少人力和物力的浪费。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2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增强客户体验：通过智能化手段，提升客户体验，使楼盘更具竞争力。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4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降低运营成本：通过数据分析等手段，优化管理流程，降低运营成本。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6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适应市场变化：智慧化管理方案能够灵活应对市场变化，快速调整管理策略。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6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1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  <p:sp>
        <p:nvSpPr>
          <p:cNvPr id="104918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智慧楼盘管理方案目标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提高楼盘管理效率</a:t>
            </a:r>
            <a:endParaRPr altLang="en-US" lang="zh-CN"/>
          </a:p>
        </p:txBody>
      </p:sp>
      <p:sp>
        <p:nvSpPr>
          <p:cNvPr id="104923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4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实现自动化管理，减少人工干预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4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4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实时监控楼盘状况，及时处理异常情况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5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5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提高数据分析和决策支持能力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5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5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优化资源利用，降低运营成本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提升客户满意度</a:t>
            </a:r>
            <a:endParaRPr altLang="en-US" lang="zh-CN"/>
          </a:p>
        </p:txBody>
      </p:sp>
      <p:sp>
        <p:nvSpPr>
          <p:cNvPr id="104930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提供智能化服务，提高客户居住体验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实时监控楼盘设施，确保安全可靠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优化物业服务流程，提升服务质量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建立客户反馈机制，及时响应客户需求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降低运营成本</a:t>
            </a:r>
            <a:endParaRPr altLang="en-US" lang="zh-CN"/>
          </a:p>
        </p:txBody>
      </p:sp>
      <p:sp>
        <p:nvSpPr>
          <p:cNvPr id="104935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通过智能化管理提高效率，减少人力成本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优化能源管理，降低能源消耗和费用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实现物业服务自动化，减少人工干预和成本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通过数据分析优化运营决策，降低运营风险和成本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实现可持续发展</a:t>
            </a:r>
            <a:endParaRPr altLang="en-US" lang="zh-CN"/>
          </a:p>
        </p:txBody>
      </p:sp>
      <p:sp>
        <p:nvSpPr>
          <p:cNvPr id="104941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1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节能减排：通过智慧管理，降低楼盘能耗，减少碳排放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2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2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资源高效利用：优化资源配置，提高资源使用效率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2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2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生态环保：采用绿色建筑材料和环保技术，保护环境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3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3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社会效益：提升居民生活品质，促进社区和谐发展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6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4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  <p:sp>
        <p:nvSpPr>
          <p:cNvPr id="104948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智慧楼盘管理方案内容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智能化楼宇管理系统</a:t>
            </a:r>
            <a:endParaRPr altLang="en-US" lang="zh-CN"/>
          </a:p>
        </p:txBody>
      </p:sp>
      <p:sp>
        <p:nvSpPr>
          <p:cNvPr id="104953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7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楼宇设备自动化：通过智能传感器和控制系统实现楼宇设备的自动控制和监测，提高能源利用效率和楼宇安全。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7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智能物业管理：通过信息化手段实现物业管理的智能化，包括智能报修、智能缴费等功能，提升物业管理效率。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5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4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智能家居系统：集成智能照明、智能窗帘、智能空调等设备，实现家庭生活的智能化和舒适化。</a:t>
            </a:r>
            <a:endParaRPr dirty="0" sz="14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7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智能安防系统：集成视频监控、门禁控制、报警系统等，实现全方位的安全监控和防范，提高楼宇安全系数。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智能化安防系统</a:t>
            </a:r>
            <a:endParaRPr altLang="en-US" lang="zh-CN"/>
          </a:p>
        </p:txBody>
      </p:sp>
      <p:sp>
        <p:nvSpPr>
          <p:cNvPr id="104961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视频监控系统：实时监控，记录可追溯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2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智能门禁系统：人脸识别、指纹识别等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3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报警系统：红外线探测、烟雾探测等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3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智能巡更系统：定时定点巡逻，提高安全性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智能化物业管理系统</a:t>
            </a:r>
            <a:endParaRPr altLang="en-US" lang="zh-CN"/>
          </a:p>
        </p:txBody>
      </p:sp>
      <p:sp>
        <p:nvSpPr>
          <p:cNvPr id="104968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简介：智能化物业管理系统是智慧楼盘管理方案的核心内容之一，通过智能化技术实现对物业的全面管理，提高物业管理的效率和品质。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功能：包括门禁管理、安防监控、智能停车、设备监控、智能家居等功能模块，实现物业的智能化管理。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优势：提高物业管理效率，降低运营成本，提升业主居住体验，增强楼盘的市场竞争力。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实施方案：制定智能化物业管理系统的实施方案，包括系统规划、设计、开发、测试、部署、培训等环节，确保系统的顺利实施和运行。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智能化能源管理系统</a:t>
            </a:r>
            <a:endParaRPr altLang="en-US" lang="zh-CN"/>
          </a:p>
        </p:txBody>
      </p:sp>
      <p:sp>
        <p:nvSpPr>
          <p:cNvPr id="104974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4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能源监测：实时监测楼宇内各区域的能源使用情况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5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5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节能控制：根据实际需求自动调节能源供应，降低能耗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5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6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数据分析：收集和分析能源数据，为优化管理提供依据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6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6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预警功能：对异常能源使用情况进行预警，及时处理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智能化环境监测系统</a:t>
            </a:r>
            <a:endParaRPr altLang="en-US" lang="zh-CN"/>
          </a:p>
        </p:txBody>
      </p:sp>
      <p:sp>
        <p:nvSpPr>
          <p:cNvPr id="104981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实时监测室内外环境质量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自动调节室内空气湿度和温度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检测室外噪音和空气质量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及时预警和报警功能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6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8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  <p:sp>
        <p:nvSpPr>
          <p:cNvPr id="104986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智慧楼盘管理方案实施计划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实施步骤和时间安排</a:t>
            </a:r>
            <a:endParaRPr altLang="en-US" lang="zh-CN"/>
          </a:p>
        </p:txBody>
      </p:sp>
      <p:sp>
        <p:nvSpPr>
          <p:cNvPr id="1049918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0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2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4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6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评估效果：2025年1月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928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0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2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实施方案：2024年4月-12月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4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6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8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培训人员：2024年3月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940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2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4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制定方案：2024年1月-2月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实施团队和人员分工</a:t>
            </a:r>
            <a:endParaRPr altLang="en-US" lang="zh-CN"/>
          </a:p>
        </p:txBody>
      </p:sp>
      <p:sp>
        <p:nvSpPr>
          <p:cNvPr id="1049986" name="正文"/>
          <p:cNvSpPr txBox="1"/>
          <p:nvPr>
            <p:custDataLst>
              <p:tags r:id="rId1"/>
            </p:custDataLst>
          </p:nvPr>
        </p:nvSpPr>
        <p:spPr>
          <a:xfrm>
            <a:off x="838200" y="2171603"/>
            <a:ext cx="10515600" cy="139015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实施团队：由项目经理、技术专家、业务顾问等组成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8" name="正文"/>
          <p:cNvSpPr txBox="1"/>
          <p:nvPr>
            <p:custDataLst>
              <p:tags r:id="rId2"/>
            </p:custDataLst>
          </p:nvPr>
        </p:nvSpPr>
        <p:spPr>
          <a:xfrm>
            <a:off x="838200" y="3980239"/>
            <a:ext cx="10515600" cy="139015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人员分工：项目经理负责整体协调和进度把控，技术专家负责技术实施和解决方案，业务顾问负责业务需求分析和方案优化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实施过程中的风险控制和应对措施</a:t>
            </a:r>
            <a:endParaRPr altLang="en-US" lang="zh-CN"/>
          </a:p>
        </p:txBody>
      </p:sp>
      <p:sp>
        <p:nvSpPr>
          <p:cNvPr id="105003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风险识别：对可能出现的风险进行预测和评估，并记录在案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风险评估：对已识别的风险进行量化和评估，确定风险等级和影响程度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风险应对：制定相应的应对措施和预案，包括预防措施、应急预案和改进方案等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风险监控：对实施过程中的风险进行实时监控和预警，及时发现和解决潜在问题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实施效果评估和改进方案</a:t>
            </a:r>
            <a:endParaRPr altLang="en-US" lang="zh-CN"/>
          </a:p>
        </p:txBody>
      </p:sp>
      <p:sp>
        <p:nvSpPr>
          <p:cNvPr id="105009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评估指标：智慧楼盘管理方案实施效果评估的指标包括但不限于客户满意度、楼盘安全、能源效率等。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9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0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评估方法：采用问卷调查、实地考察、数据统计等多种方法对实施效果进行评估。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0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0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改进方案：根据评估结果，制定相应的改进方案，包括技术升级、流程优化、人员培训等措施。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1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1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持续改进：建立持续改进机制，定期对智慧楼盘管理方案进行评估和改进，确保实施效果的持续提升。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1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6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1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05</a:t>
            </a:r>
            <a:endParaRPr altLang="zh-CN" lang="en-US"/>
          </a:p>
        </p:txBody>
      </p:sp>
      <p:sp>
        <p:nvSpPr>
          <p:cNvPr id="105016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智慧楼盘管理方案预期成果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提高管理效率的具体指标和预期效果</a:t>
            </a:r>
            <a:endParaRPr altLang="en-US" lang="zh-CN"/>
          </a:p>
        </p:txBody>
      </p:sp>
      <p:sp>
        <p:nvSpPr>
          <p:cNvPr id="105021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2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2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2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2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提高工作效率：通过数据分析和智能决策，提高工作效率和准确性。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2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降低人工成本：通过自动化和智能化管理，减少人工干预，降低人力成本。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3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优化资源配置：通过智能化的资源调度和分配，实现资源的合理利用和最大化效益。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3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提升服务品质：通过精细化的管理和服务，提高客户满意度和忠诚度。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提高客户满意度的具体指标和预期效果</a:t>
            </a:r>
            <a:endParaRPr altLang="en-US" lang="zh-CN"/>
          </a:p>
        </p:txBody>
      </p:sp>
      <p:sp>
        <p:nvSpPr>
          <p:cNvPr id="105027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客户满意度调查得分提高20%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客户投诉处理时间缩短30%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物业服务响应速度提升50%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智能安防系统有效降低安全事故发生率20%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降低运营成本的具体指标和预期效果</a:t>
            </a:r>
            <a:endParaRPr altLang="en-US" lang="zh-CN"/>
          </a:p>
        </p:txBody>
      </p:sp>
      <p:sp>
        <p:nvSpPr>
          <p:cNvPr id="105033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降低人力成本：通过智能化管理，减少人工巡检和监控，降低人力成本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4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4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降低能源消耗：通过智能控制和优化能源使用，降低能源消耗成本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4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5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提高运营效率：通过实时监控和数据分析，提高运营效率，降低运营成本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5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5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降低维护成本：通过智能化维护和维修，降低维护成本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6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实现可持续发展的具体指标和预期效果</a:t>
            </a:r>
            <a:endParaRPr altLang="en-US" lang="zh-CN"/>
          </a:p>
        </p:txBody>
      </p:sp>
      <p:sp>
        <p:nvSpPr>
          <p:cNvPr id="105040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0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0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提高楼盘资源利用效率，降低能耗和排放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1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1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提升居民生活品质，增强社区凝聚力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1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1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实现智能化管理，降低人工成本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2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2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优化资源配置，提升运营效率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64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46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06</a:t>
            </a:r>
            <a:endParaRPr altLang="zh-CN" lang="en-US"/>
          </a:p>
        </p:txBody>
      </p:sp>
      <p:sp>
        <p:nvSpPr>
          <p:cNvPr id="1050468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智慧楼盘管理方案总结与展望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本方案的优缺点总结</a:t>
            </a:r>
            <a:endParaRPr altLang="en-US" lang="zh-CN"/>
          </a:p>
        </p:txBody>
      </p:sp>
      <p:sp>
        <p:nvSpPr>
          <p:cNvPr id="1050526" name="圆角矩形 26"/>
          <p:cNvSpPr/>
          <p:nvPr>
            <p:custDataLst>
              <p:tags r:id="rId1"/>
            </p:custDataLst>
          </p:nvPr>
        </p:nvSpPr>
        <p:spPr>
          <a:xfrm>
            <a:off x="1662204" y="1364400"/>
            <a:ext cx="4151079" cy="481417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528" name="圆角矩形 28"/>
          <p:cNvSpPr/>
          <p:nvPr>
            <p:custDataLst>
              <p:tags r:id="rId2"/>
            </p:custDataLst>
          </p:nvPr>
        </p:nvSpPr>
        <p:spPr>
          <a:xfrm>
            <a:off x="1666129" y="1364400"/>
            <a:ext cx="4143507" cy="25581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5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530" name="圆角矩形 29"/>
          <p:cNvSpPr/>
          <p:nvPr>
            <p:custDataLst>
              <p:tags r:id="rId3"/>
            </p:custDataLst>
          </p:nvPr>
        </p:nvSpPr>
        <p:spPr>
          <a:xfrm>
            <a:off x="6378591" y="1364400"/>
            <a:ext cx="4151079" cy="481417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532" name="文本框 31"/>
          <p:cNvSpPr txBox="1"/>
          <p:nvPr>
            <p:custDataLst>
              <p:tags r:id="rId4"/>
            </p:custDataLst>
          </p:nvPr>
        </p:nvSpPr>
        <p:spPr>
          <a:xfrm>
            <a:off x="1968998" y="1983221"/>
            <a:ext cx="3537800" cy="384814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优点：采用先进技术，提高楼盘管理效率；实现智能化管理，提升客户体验；降低人工成本，节约开支。</a:t>
            </a:r>
            <a:endParaRPr altLang="en-US" dirty="0" sz="24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4" name="圆角矩形 32"/>
          <p:cNvSpPr/>
          <p:nvPr>
            <p:custDataLst>
              <p:tags r:id="rId5"/>
            </p:custDataLst>
          </p:nvPr>
        </p:nvSpPr>
        <p:spPr>
          <a:xfrm>
            <a:off x="6383170" y="1364400"/>
            <a:ext cx="4143507" cy="25581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536" name="文本框 34"/>
          <p:cNvSpPr txBox="1"/>
          <p:nvPr>
            <p:custDataLst>
              <p:tags r:id="rId6"/>
            </p:custDataLst>
          </p:nvPr>
        </p:nvSpPr>
        <p:spPr>
          <a:xfrm>
            <a:off x="6686693" y="1982567"/>
            <a:ext cx="3536970" cy="384992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缺点：技术更新快，方案可能过时；对硬件设备要求较高，需要投入大量资金；数据安全风险需加强防范。</a:t>
            </a:r>
            <a:endParaRPr altLang="en-US" dirty="0" sz="24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对未来房地产行业智慧楼盘管理的展望</a:t>
            </a:r>
            <a:endParaRPr altLang="en-US" lang="zh-CN"/>
          </a:p>
        </p:txBody>
      </p:sp>
      <p:sp>
        <p:nvSpPr>
          <p:cNvPr id="105057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8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8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8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个性化服务：随着消费者需求的多样化，未来智慧楼盘将提供更加个性化、定制化的服务，以满足不同人群的需求，提升居住品质。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8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9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9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技术创新：随着科技的不断进步，未来智慧楼盘将更加依赖先进的技术，如人工智能、物联网、大数据等，以提高管理效率和居住体验。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9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9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9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0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绿色环保：随着社会对环保问题的日益重视，未来智慧楼盘将更加注重绿色、环保的理念，采用可持续发展的建筑设计和技术，打造低碳、生态的居住环境。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0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0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0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0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社区化发展：未来智慧楼盘将更加注重社区建设，通过打造智能社区、社交社区等方式，增强居民的归属感和凝聚力。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48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>
            <a:normAutofit lnSpcReduction="10000"/>
          </a:bodyPr>
          <a:p>
            <a:r>
              <a:rPr altLang="zh-CN" lang="en-US"/>
              <a:t>Thank you</a:t>
            </a:r>
            <a:endParaRPr altLang="zh-CN" lang="en-US"/>
          </a:p>
        </p:txBody>
      </p:sp>
      <p:sp>
        <p:nvSpPr>
          <p:cNvPr id="105065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稻壳学院</a:t>
            </a:r>
            <a:endParaRPr altLang="en-US" lang="zh-CN"/>
          </a:p>
        </p:txBody>
      </p:sp>
      <p:sp>
        <p:nvSpPr>
          <p:cNvPr id="1050652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1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2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3.0"/>
  <p:tag name="KSO_WM_UNIT_TYPE" val="i"/>
  <p:tag name="KSO_WM_UNIT_INDEX" val="6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3.0"/>
  <p:tag name="KSO_WM_UNIT_TYPE" val="i"/>
  <p:tag name="KSO_WM_UNIT_INDEX" val="7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3.0"/>
  <p:tag name="KSO_WM_UNIT_TYPE" val="i"/>
  <p:tag name="KSO_WM_UNIT_INDEX" val="8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3.0"/>
  <p:tag name="KSO_WM_UNIT_TYPE" val="i"/>
  <p:tag name="KSO_WM_UNIT_INDEX" val="9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3.0"/>
  <p:tag name="KSO_WM_BEAUTIFY_FLAG" val="#wm#"/>
  <p:tag name="KSO_WM_UNIT_NOCLEAR" val="0"/>
  <p:tag name="KSO_WM_UNIT_SUBTYPE" val="c"/>
  <p:tag name="KSO_WM_UNIT_PRESET_TEXT" val="日期时间占位符"/>
  <p:tag name="KSO_WM_UNIT_VALUE" val="12"/>
  <p:tag name="KSO_WM_UNIT_TYPE" val="f"/>
  <p:tag name="KSO_WM_UNIT_INDEX" val="3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UNIT_TYPE" val="i"/>
  <p:tag name="KSO_WM_UNIT_INDEX" val="1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UNIT_TYPE" val="i"/>
  <p:tag name="KSO_WM_UNIT_INDEX" val="3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3.0"/>
  <p:tag name="KSO_WM_UNIT_TYPE" val="i"/>
  <p:tag name="KSO_WM_UNIT_INDEX" val="4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3.0"/>
  <p:tag name="KSO_WM_UNIT_TYPE" val="i"/>
  <p:tag name="KSO_WM_UNIT_INDEX" val="5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3.0"/>
  <p:tag name="KSO_WM_UNIT_TYPE" val="i"/>
  <p:tag name="KSO_WM_UNIT_INDEX" val="6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"/>
  <p:tag name="KSO_WM_UNIT_NOCLEAR" val="0"/>
  <p:tag name="KSO_WM_UNIT_VALUE" val="29"/>
  <p:tag name="KSO_WM_UNIT_TYPE" val="f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UNIT_TYPE" val="i"/>
  <p:tag name="KSO_WM_UNIT_INDEX" val="2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UNIT_TYPE" val="i"/>
  <p:tag name="KSO_WM_UNIT_INDEX" val="3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UNIT_TYPE" val="i"/>
  <p:tag name="KSO_WM_UNIT_INDEX" val="4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UNIT_TYPE" val="i"/>
  <p:tag name="KSO_WM_UNIT_INDEX" val="5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73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273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1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2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3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3.0"/>
  <p:tag name="KSO_WM_UNIT_TYPE" val="i"/>
  <p:tag name="KSO_WM_UNIT_INDEX" val="3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3.0"/>
  <p:tag name="KSO_WM_UNIT_TYPE" val="i"/>
  <p:tag name="KSO_WM_UNIT_INDEX" val="4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3.0"/>
  <p:tag name="KSO_WM_UNIT_TYPE" val="i"/>
  <p:tag name="KSO_WM_UNIT_INDEX" val="5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3.0"/>
  <p:tag name="KSO_WM_UNIT_TYPE" val="i"/>
  <p:tag name="KSO_WM_UNIT_INDEX" val="6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3.0"/>
  <p:tag name="KSO_WM_UNIT_TYPE" val="i"/>
  <p:tag name="KSO_WM_UNIT_INDEX" val="7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3.0"/>
  <p:tag name="KSO_WM_UNIT_TYPE" val="i"/>
  <p:tag name="KSO_WM_UNIT_INDEX" val="8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3.0"/>
  <p:tag name="KSO_WM_UNIT_TYPE" val="i"/>
  <p:tag name="KSO_WM_UNIT_INDEX" val="9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3.0"/>
  <p:tag name="KSO_WM_UNIT_TYPE" val="i"/>
  <p:tag name="KSO_WM_UNIT_INDEX" val="10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UNIT_TYPE" val="i"/>
  <p:tag name="KSO_WM_UNIT_INDEX" val="2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UNIT_TYPE" val="i"/>
  <p:tag name="KSO_WM_UNIT_INDEX" val="3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3.0"/>
  <p:tag name="KSO_WM_UNIT_TYPE" val="i"/>
  <p:tag name="KSO_WM_UNIT_INDEX" val="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3.0"/>
  <p:tag name="KSO_WM_UNIT_TYPE" val="i"/>
  <p:tag name="KSO_WM_UNIT_INDEX" val="5"/>
</p:tagLst>
</file>

<file path=ppt/tags/tag9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24"/>
  <p:tag name="KSO_WM_TEMPLATE_THUMBS_INDEX" val="1、9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24_1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单击此处添加副标题"/>
</p:tagLst>
</file>

<file path=ppt/tags/tag100.xml><?xml version="1.0" encoding="utf-8"?>
<p:tagLst xmlns:p="http://schemas.openxmlformats.org/presentationml/2006/main"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1224_1*f*3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SUBTYPE" val="g"/>
  <p:tag name="KSO_WM_UNIT_PRESET_TEXT" val="稻壳学院"/>
</p:tagLst>
</file>

<file path=ppt/tags/tag101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1224_1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20XX/01/01"/>
</p:tagLst>
</file>

<file path=ppt/tags/tag102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1224_1*f*2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汇报人：WPS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24_1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VALUE" val="14"/>
  <p:tag name="KSO_WM_UNIT_PRESET_TEXT" val="单击此处 添加文档标题"/>
</p:tagLst>
</file>

<file path=ppt/tags/tag104.xml><?xml version="1.0" encoding="utf-8"?>
<p:tagLst xmlns:p="http://schemas.openxmlformats.org/presentationml/2006/main">
  <p:tag name="KSO_WM_SLIDE_ID" val="custom2023122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24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6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6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1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PRESET_TEXT" val="01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1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1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1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2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PRESET_TEXT" val="02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2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2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2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3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PRESET_TEXT" val="03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3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3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3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4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PRESET_TEXT" val="04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4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4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4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5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PRESET_TEXT" val="05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5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5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5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6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UNIT_PRESET_TEXT" val="06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6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6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6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5.xml><?xml version="1.0" encoding="utf-8"?>
<p:tagLst xmlns:p="http://schemas.openxmlformats.org/presentationml/2006/main">
  <p:tag name="KSO_WM_SLIDE_ID" val="custom20231224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24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2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29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6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65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0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09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7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73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7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1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1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3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317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36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365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1*l_h_i*1_1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1*l_h_i*1_1_2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1*l_h_i*1_2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1*l_h_f*1_1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110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1*l_h_i*1_2_2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1*l_h_f*1_2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110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8"/>
  <p:tag name="KSO_WM_UNIT_TYPE" val="f"/>
  <p:tag name="KSO_WM_UNIT_INDEX" val="1"/>
  <p:tag name="KSO_WM_UNIT_SUBTYPE" val="g"/>
  <p:tag name="KSO_WM_UNIT_PRESET_TEXT" val="稻壳学院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91.xml><?xml version="1.0" encoding="utf-8"?>
<p:tagLst xmlns:p="http://schemas.openxmlformats.org/presentationml/2006/main">
  <p:tag name="KSO_WM_SLIDE_ID" val="custom20231224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24"/>
  <p:tag name="KSO_WM_SLIDE_TYPE" val="endPage"/>
  <p:tag name="KSO_WM_SLIDE_SUBTYPE" val="pureTxt"/>
  <p:tag name="KSO_WM_SLIDE_LAYOUT" val="a_b_f"/>
  <p:tag name="KSO_WM_SLIDE_LAYOUT_CNT" val="1_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7.30  /2">
      <a:dk1>
        <a:srgbClr val="333333"/>
      </a:dk1>
      <a:lt1>
        <a:srgbClr val="FFFFFF"/>
      </a:lt1>
      <a:dk2>
        <a:srgbClr val="000000"/>
      </a:dk2>
      <a:lt2>
        <a:srgbClr val="F4FEF8"/>
      </a:lt2>
      <a:accent1>
        <a:srgbClr val="14D663"/>
      </a:accent1>
      <a:accent2>
        <a:srgbClr val="FFCC00"/>
      </a:accent2>
      <a:accent3>
        <a:srgbClr val="1ECBF6"/>
      </a:accent3>
      <a:accent4>
        <a:srgbClr val="9AD02A"/>
      </a:accent4>
      <a:accent5>
        <a:srgbClr val="E94520"/>
      </a:accent5>
      <a:accent6>
        <a:srgbClr val="F37F3F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2024-01-03T14:05:37Z</dcterms:created>
  <dcterms:modified xsi:type="dcterms:W3CDTF">2024-01-03T14:05:37Z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bca9e3be6bfc43fdb3bf966232f7cda8_21</vt:lpwstr>
  </property>
</Properties>
</file>