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958" r:id="rId1"/>
    <p:sldMasterId id="2147485995" r:id="rId2"/>
  </p:sldMasterIdLst>
  <p:notesMasterIdLst>
    <p:notesMasterId r:id="rId3"/>
  </p:notesMasterIdLst>
  <p:sldIdLst>
    <p:sldId id="1357" r:id="rId4"/>
    <p:sldId id="1362" r:id="rId5"/>
    <p:sldId id="1366" r:id="rId6"/>
    <p:sldId id="1369" r:id="rId7"/>
    <p:sldId id="1375" r:id="rId9"/>
    <p:sldId id="1378" r:id="rId10"/>
    <p:sldId id="1381" r:id="rId11"/>
    <p:sldId id="1384" r:id="rId12"/>
    <p:sldId id="1390" r:id="rId14"/>
    <p:sldId id="1393" r:id="rId15"/>
    <p:sldId id="1396" r:id="rId16"/>
    <p:sldId id="1399" r:id="rId17"/>
    <p:sldId id="1402" r:id="rId18"/>
    <p:sldId id="1408" r:id="rId20"/>
    <p:sldId id="1411" r:id="rId21"/>
    <p:sldId id="1414" r:id="rId22"/>
    <p:sldId id="1417" r:id="rId23"/>
    <p:sldId id="1420" r:id="rId24"/>
    <p:sldId id="1426" r:id="rId26"/>
    <p:sldId id="1429" r:id="rId27"/>
    <p:sldId id="1432" r:id="rId28"/>
    <p:sldId id="1435" r:id="rId29"/>
    <p:sldId id="1438" r:id="rId30"/>
    <p:sldId id="1444" r:id="rId32"/>
    <p:sldId id="1447" r:id="rId33"/>
    <p:sldId id="1450"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3" name="幻灯片图像占位符 1"/>
          <p:cNvSpPr>
            <a:spLocks noChangeAspect="1" noRot="1" noGrp="1"/>
          </p:cNvSpPr>
          <p:nvPr>
            <p:ph type="sldImg"/>
          </p:nvPr>
        </p:nvSpPr>
        <p:spPr/>
      </p:sp>
      <p:sp>
        <p:nvSpPr>
          <p:cNvPr id="1048675" name="备注占位符 2"/>
          <p:cNvSpPr>
            <a:spLocks noGrp="1"/>
          </p:cNvSpPr>
          <p:nvPr>
            <p:ph type="body" idx="1"/>
          </p:nvPr>
        </p:nvSpPr>
        <p:spPr/>
        <p:txBody>
          <a:bodyPr/>
          <a:p>
            <a:endParaRPr altLang="en-US" dirty="0" lang="zh-CN"/>
          </a:p>
        </p:txBody>
      </p:sp>
      <p:sp>
        <p:nvSpPr>
          <p:cNvPr id="104867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6" name="幻灯片图像占位符 1"/>
          <p:cNvSpPr>
            <a:spLocks noChangeAspect="1" noRot="1" noGrp="1"/>
          </p:cNvSpPr>
          <p:nvPr>
            <p:ph type="sldImg"/>
          </p:nvPr>
        </p:nvSpPr>
        <p:spPr/>
      </p:sp>
      <p:sp>
        <p:nvSpPr>
          <p:cNvPr id="1048628" name="备注占位符 2"/>
          <p:cNvSpPr>
            <a:spLocks noGrp="1"/>
          </p:cNvSpPr>
          <p:nvPr>
            <p:ph type="body" idx="1"/>
          </p:nvPr>
        </p:nvSpPr>
        <p:spPr/>
        <p:txBody>
          <a:bodyPr/>
          <a:p>
            <a:endParaRPr altLang="en-US" dirty="0" lang="zh-CN"/>
          </a:p>
        </p:txBody>
      </p:sp>
      <p:sp>
        <p:nvSpPr>
          <p:cNvPr id="104863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image" Target="../media/image1.png"/><Relationship Id="rId3" Type="http://schemas.openxmlformats.org/officeDocument/2006/relationships/tags" Target="../tags/tag13.xml"/><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tags" Target="../tags/tag16.xml"/><Relationship Id="rId7" Type="http://schemas.openxmlformats.org/officeDocument/2006/relationships/tags" Target="../tags/tag17.xml"/><Relationship Id="rId8" Type="http://schemas.openxmlformats.org/officeDocument/2006/relationships/tags" Target="../tags/tag18.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tags" Target="../tags/tag25.xml"/><Relationship Id="rId9" Type="http://schemas.openxmlformats.org/officeDocument/2006/relationships/tags" Target="../tags/tag26.xml"/><Relationship Id="rId10" Type="http://schemas.openxmlformats.org/officeDocument/2006/relationships/tags" Target="../tags/tag27.xml"/><Relationship Id="rId11" Type="http://schemas.openxmlformats.org/officeDocument/2006/relationships/tags" Target="../tags/tag28.xml"/><Relationship Id="rId1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1.png"/><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 Id="rId1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image" Target="../media/image1.png"/><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tags" Target="../tags/tag40.xml"/><Relationship Id="rId6" Type="http://schemas.openxmlformats.org/officeDocument/2006/relationships/tags" Target="../tags/tag41.xml"/><Relationship Id="rId7" Type="http://schemas.openxmlformats.org/officeDocument/2006/relationships/tags" Target="../tags/tag42.xml"/><Relationship Id="rId8" Type="http://schemas.openxmlformats.org/officeDocument/2006/relationships/tags" Target="../tags/tag43.xml"/><Relationship Id="rId9" Type="http://schemas.openxmlformats.org/officeDocument/2006/relationships/tags" Target="../tags/tag44.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5.xml"/><Relationship Id="rId2" Type="http://schemas.openxmlformats.org/officeDocument/2006/relationships/image" Target="../media/image1.png"/><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tags" Target="../tags/tag50.xml"/><Relationship Id="rId8" Type="http://schemas.openxmlformats.org/officeDocument/2006/relationships/tags" Target="../tags/tag51.xml"/><Relationship Id="rId9" Type="http://schemas.openxmlformats.org/officeDocument/2006/relationships/tags" Target="../tags/tag52.xml"/><Relationship Id="rId10" Type="http://schemas.openxmlformats.org/officeDocument/2006/relationships/tags" Target="../tags/tag53.xml"/><Relationship Id="rId11" Type="http://schemas.openxmlformats.org/officeDocument/2006/relationships/tags" Target="../tags/tag54.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image" Target="../media/image1.png"/><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tags" Target="../tags/tag59.xml"/><Relationship Id="rId7" Type="http://schemas.openxmlformats.org/officeDocument/2006/relationships/tags" Target="../tags/tag60.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1.png"/><Relationship Id="rId3" Type="http://schemas.openxmlformats.org/officeDocument/2006/relationships/tags" Target="../tags/tag62.xml"/><Relationship Id="rId4" Type="http://schemas.openxmlformats.org/officeDocument/2006/relationships/tags" Target="../tags/tag63.xml"/><Relationship Id="rId5" Type="http://schemas.openxmlformats.org/officeDocument/2006/relationships/tags" Target="../tags/tag64.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image" Target="../media/image1.png"/><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pn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image" Target="../media/image1.png"/><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tags" Target="../tags/tag81.xml"/><Relationship Id="rId7" Type="http://schemas.openxmlformats.org/officeDocument/2006/relationships/tags" Target="../tags/tag82.xml"/><Relationship Id="rId8" Type="http://schemas.openxmlformats.org/officeDocument/2006/relationships/tags" Target="../tags/tag83.xml"/><Relationship Id="rId9" Type="http://schemas.openxmlformats.org/officeDocument/2006/relationships/tags" Target="../tags/tag84.xml"/><Relationship Id="rId10" Type="http://schemas.openxmlformats.org/officeDocument/2006/relationships/tags" Target="../tags/tag85.xml"/><Relationship Id="rId11" Type="http://schemas.openxmlformats.org/officeDocument/2006/relationships/tags" Target="../tags/tag86.xml"/><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VCG41N607742010" descr="图片包含 桌子, 香蕉, 盘子, 表面  描述已自动生成"/>
          <p:cNvPicPr>
            <a:picLocks noChangeAspect="1"/>
          </p:cNvPicPr>
          <p:nvPr>
            <p:custDataLst>
              <p:tags r:id="rId1"/>
            </p:custDataLst>
          </p:nvPr>
        </p:nvPicPr>
        <p:blipFill>
          <a:blip xmlns:r="http://schemas.openxmlformats.org/officeDocument/2006/relationships" r:embed="rId2">
            <a:alphaModFix amt="18000"/>
          </a:blip>
          <a:srcRect r="299" b="43750"/>
          <a:stretch>
            <a:fillRect/>
          </a:stretch>
        </p:blipFill>
        <p:spPr>
          <a:xfrm flipH="1">
            <a:off x="1" y="0"/>
            <a:ext cx="12191999" cy="6858000"/>
          </a:xfrm>
          <a:custGeom>
            <a:avLst/>
            <a:gdLst>
              <a:gd name="connsiteX0" fmla="*/ 12191999 w 12191999"/>
              <a:gd name="connsiteY0" fmla="*/ 0 h 6858000"/>
              <a:gd name="connsiteX1" fmla="*/ 0 w 12191999"/>
              <a:gd name="connsiteY1" fmla="*/ 0 h 6858000"/>
              <a:gd name="connsiteX2" fmla="*/ 0 w 12191999"/>
              <a:gd name="connsiteY2" fmla="*/ 6858000 h 6858000"/>
              <a:gd name="connsiteX3" fmla="*/ 12191999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12191999" y="0"/>
                </a:moveTo>
                <a:lnTo>
                  <a:pt x="0" y="0"/>
                </a:lnTo>
                <a:lnTo>
                  <a:pt x="0" y="6858000"/>
                </a:lnTo>
                <a:lnTo>
                  <a:pt x="12191999" y="6858000"/>
                </a:lnTo>
                <a:close/>
              </a:path>
            </a:pathLst>
          </a:custGeom>
        </p:spPr>
      </p:pic>
      <p:sp>
        <p:nvSpPr>
          <p:cNvPr id="1048668" name="椭圆 11"/>
          <p:cNvSpPr/>
          <p:nvPr>
            <p:custDataLst>
              <p:tags r:id="rId3"/>
            </p:custDataLst>
          </p:nvPr>
        </p:nvSpPr>
        <p:spPr>
          <a:xfrm>
            <a:off x="83345" y="1993155"/>
            <a:ext cx="1366360" cy="1366360"/>
          </a:xfrm>
          <a:prstGeom prst="ellipse"/>
          <a:gradFill flip="none" rotWithShape="1">
            <a:gsLst>
              <a:gs pos="0">
                <a:schemeClr val="accent1">
                  <a:alpha val="20000"/>
                </a:schemeClr>
              </a:gs>
              <a:gs pos="100000">
                <a:schemeClr val="accent1">
                  <a:alpha val="0"/>
                </a:schemeClr>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70" name="任意多边形: 形状 16"/>
          <p:cNvSpPr/>
          <p:nvPr>
            <p:custDataLst>
              <p:tags r:id="rId4"/>
            </p:custDataLst>
          </p:nvPr>
        </p:nvSpPr>
        <p:spPr>
          <a:xfrm>
            <a:off x="8934138" y="0"/>
            <a:ext cx="3257862" cy="3297836"/>
          </a:xfrm>
          <a:custGeom>
            <a:avLst/>
            <a:gdLst>
              <a:gd name="connsiteX0" fmla="*/ 112437 w 3257862"/>
              <a:gd name="connsiteY0" fmla="*/ 0 h 3297836"/>
              <a:gd name="connsiteX1" fmla="*/ 3257862 w 3257862"/>
              <a:gd name="connsiteY1" fmla="*/ 0 h 3297836"/>
              <a:gd name="connsiteX2" fmla="*/ 3257862 w 3257862"/>
              <a:gd name="connsiteY2" fmla="*/ 3195677 h 3297836"/>
              <a:gd name="connsiteX3" fmla="*/ 3061905 w 3257862"/>
              <a:gd name="connsiteY3" fmla="*/ 3246063 h 3297836"/>
              <a:gd name="connsiteX4" fmla="*/ 2548328 w 3257862"/>
              <a:gd name="connsiteY4" fmla="*/ 3297836 h 3297836"/>
              <a:gd name="connsiteX5" fmla="*/ 0 w 3257862"/>
              <a:gd name="connsiteY5" fmla="*/ 749508 h 3297836"/>
              <a:gd name="connsiteX6" fmla="*/ 51773 w 3257862"/>
              <a:gd name="connsiteY6" fmla="*/ 235931 h 3297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7862" h="3297836">
                <a:moveTo>
                  <a:pt x="112437" y="0"/>
                </a:moveTo>
                <a:lnTo>
                  <a:pt x="3257862" y="0"/>
                </a:lnTo>
                <a:lnTo>
                  <a:pt x="3257862" y="3195677"/>
                </a:lnTo>
                <a:lnTo>
                  <a:pt x="3061905" y="3246063"/>
                </a:lnTo>
                <a:cubicBezTo>
                  <a:pt x="2896015" y="3280009"/>
                  <a:pt x="2724253" y="3297836"/>
                  <a:pt x="2548328" y="3297836"/>
                </a:cubicBezTo>
                <a:cubicBezTo>
                  <a:pt x="1140925" y="3297836"/>
                  <a:pt x="0" y="2156911"/>
                  <a:pt x="0" y="749508"/>
                </a:cubicBezTo>
                <a:cubicBezTo>
                  <a:pt x="0" y="573583"/>
                  <a:pt x="17827" y="401821"/>
                  <a:pt x="51773" y="235931"/>
                </a:cubicBezTo>
                <a:close/>
              </a:path>
            </a:pathLst>
          </a:custGeom>
          <a:gradFill flip="none" rotWithShape="1">
            <a:gsLst>
              <a:gs pos="0">
                <a:schemeClr val="accent1">
                  <a:alpha val="80000"/>
                </a:schemeClr>
              </a:gs>
              <a:gs pos="74000">
                <a:schemeClr val="accent2">
                  <a:alpha val="0"/>
                </a:schemeClr>
              </a:gs>
            </a:gsLst>
            <a:path path="circle">
              <a:fillToRect l="100000" b="100000"/>
            </a:path>
            <a:tileRect t="-100000" r="-100000"/>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panose="00000500000000000000" charset="-122"/>
            </a:endParaRPr>
          </a:p>
        </p:txBody>
      </p:sp>
      <p:cxnSp>
        <p:nvCxnSpPr>
          <p:cNvPr id="3145729" name="直接连接符 10"/>
          <p:cNvCxnSpPr>
            <a:cxnSpLocks/>
          </p:cNvCxnSpPr>
          <p:nvPr>
            <p:custDataLst>
              <p:tags r:id="rId5"/>
            </p:custDataLst>
          </p:nvPr>
        </p:nvCxnSpPr>
        <p:spPr>
          <a:xfrm>
            <a:off x="1072515" y="3743015"/>
            <a:ext cx="7096760" cy="0"/>
          </a:xfrm>
          <a:prstGeom prst="line"/>
          <a:ln>
            <a:gradFill>
              <a:gsLst>
                <a:gs pos="0">
                  <a:schemeClr val="accent1">
                    <a:alpha val="0"/>
                  </a:schemeClr>
                </a:gs>
                <a:gs pos="100000">
                  <a:schemeClr val="accent1"/>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672" name="椭圆 9"/>
          <p:cNvSpPr/>
          <p:nvPr>
            <p:custDataLst>
              <p:tags r:id="rId6"/>
            </p:custDataLst>
          </p:nvPr>
        </p:nvSpPr>
        <p:spPr>
          <a:xfrm flipH="1">
            <a:off x="1072515" y="4060190"/>
            <a:ext cx="754380" cy="756920"/>
          </a:xfrm>
          <a:prstGeom prst="ellipse"/>
          <a:gradFill flip="none" rotWithShape="1">
            <a:gsLst>
              <a:gs pos="33000">
                <a:schemeClr val="accent2">
                  <a:alpha val="0"/>
                </a:schemeClr>
              </a:gs>
              <a:gs pos="100000">
                <a:schemeClr val="accent1"/>
              </a:gs>
            </a:gsLst>
            <a:lin ang="18900000" scaled="1"/>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674" name="署名"/>
          <p:cNvSpPr txBox="1">
            <a:spLocks noGrp="1"/>
          </p:cNvSpPr>
          <p:nvPr>
            <p:ph type="body" idx="3"/>
            <p:custDataLst>
              <p:tags r:id="rId7"/>
            </p:custDataLst>
          </p:nvPr>
        </p:nvSpPr>
        <p:spPr>
          <a:xfrm>
            <a:off x="1414780" y="4227830"/>
            <a:ext cx="3572510" cy="421640"/>
          </a:xfrm>
          <a:prstGeom prst="rect"/>
          <a:noFill/>
        </p:spPr>
        <p:txBody>
          <a:bodyPr anchor="ctr" bIns="0" lIns="0" rIns="0" rtlCol="0" tIns="0" wrap="square">
            <a:normAutofit/>
          </a:bodyPr>
          <a:lstStyle>
            <a:lvl1pPr algn="l" defTabSz="914400" eaLnBrk="1" fontAlgn="auto" hangingPunct="1" latinLnBrk="0" lvl="0" marL="0" marR="0" rtl="0">
              <a:lnSpc>
                <a:spcPct val="150000"/>
              </a:lnSpc>
              <a:buClrTx/>
              <a:buSzTx/>
              <a:buFontTx/>
              <a:buNone/>
              <a:defRPr altLang="en-US" baseline="0" b="1" cap="none" dirty="0" sz="1600" i="0" kern="1200" kumimoji="0" lang="zh-CN" noProof="1" normalizeH="0" spc="150" strike="noStrike" u="none">
                <a:gradFill>
                  <a:gsLst>
                    <a:gs pos="0">
                      <a:schemeClr val="accent1"/>
                    </a:gs>
                    <a:gs pos="100000">
                      <a:schemeClr val="accent2">
                        <a:lumMod val="75000"/>
                      </a:schemeClr>
                    </a:gs>
                  </a:gsLst>
                  <a:lin ang="0" scaled="0"/>
                </a:gradFill>
                <a:latin typeface="+mj-ea"/>
                <a:ea typeface="+mj-ea"/>
                <a:cs typeface="MiSans" panose="00000500000000000000" charset="-122"/>
                <a:sym typeface="+mn-ea"/>
              </a:defRPr>
            </a:lvl1pPr>
          </a:lstStyle>
          <a:p>
            <a:pPr algn="l" lvl="0">
              <a:lnSpc>
                <a:spcPct val="150000"/>
              </a:lnSpc>
              <a:buClrTx/>
              <a:buSzTx/>
              <a:buFontTx/>
            </a:pPr>
            <a:r>
              <a:rPr>
                <a:sym typeface="+mn-ea"/>
              </a:rPr>
              <a:t>单击此处编辑母版文本样式</a:t>
            </a:r>
            <a:endParaRPr>
              <a:sym typeface="+mn-ea"/>
            </a:endParaRPr>
          </a:p>
        </p:txBody>
      </p:sp>
      <p:sp>
        <p:nvSpPr>
          <p:cNvPr id="1048676" name="副标题"/>
          <p:cNvSpPr txBox="1">
            <a:spLocks noGrp="1"/>
          </p:cNvSpPr>
          <p:nvPr>
            <p:ph type="body" idx="2" hasCustomPrompt="1"/>
            <p:custDataLst>
              <p:tags r:id="rId8"/>
            </p:custDataLst>
          </p:nvPr>
        </p:nvSpPr>
        <p:spPr>
          <a:xfrm>
            <a:off x="1072515" y="1689735"/>
            <a:ext cx="9182100" cy="67818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4000" i="0" kern="1200" kumimoji="0" lang="zh-CN" noProof="1" normalizeH="0" spc="300" strike="noStrike" u="none">
                <a:solidFill>
                  <a:schemeClr val="tx1">
                    <a:lumMod val="75000"/>
                    <a:lumOff val="25000"/>
                  </a:schemeClr>
                </a:solidFill>
                <a:latin typeface="+mj-ea"/>
                <a:ea typeface="+mj-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678" name="标题"/>
          <p:cNvSpPr txBox="1">
            <a:spLocks noGrp="1"/>
          </p:cNvSpPr>
          <p:nvPr>
            <p:ph type="title" idx="1"/>
            <p:custDataLst>
              <p:tags r:id="rId9"/>
            </p:custDataLst>
          </p:nvPr>
        </p:nvSpPr>
        <p:spPr>
          <a:xfrm>
            <a:off x="1072515" y="2382520"/>
            <a:ext cx="9182100" cy="118237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gradFill>
                  <a:gsLst>
                    <a:gs pos="0">
                      <a:schemeClr val="accent1"/>
                    </a:gs>
                    <a:gs pos="100000">
                      <a:schemeClr val="accent2">
                        <a:lumMod val="75000"/>
                      </a:schemeClr>
                    </a:gs>
                  </a:gsLst>
                  <a:lin ang="0" scaled="1"/>
                </a:gradFill>
                <a:latin typeface="+mj-ea"/>
                <a:ea typeface="+mj-ea"/>
                <a:cs typeface="MiSans" panose="00000500000000000000" charset="-122"/>
                <a:sym typeface="+mn-ea"/>
              </a:defRPr>
            </a:lvl1pPr>
          </a:lstStyle>
          <a:p>
            <a:pPr lvl="0"/>
            <a:r>
              <a:rPr>
                <a:sym typeface="+mn-ea"/>
              </a:rPr>
              <a:t>单击此处编辑母版标题样式</a:t>
            </a:r>
            <a:endParaRPr>
              <a:sym typeface="+mn-ea"/>
            </a:endParaRPr>
          </a:p>
        </p:txBody>
      </p:sp>
      <p:sp>
        <p:nvSpPr>
          <p:cNvPr id="1048680" name="日期占位符 3"/>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2" name="页脚占位符 4"/>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473" descr="图片包含 桌子, 香蕉, 盘子, 表面  描述已自动生成"/>
          <p:cNvPicPr>
            <a:picLocks noChangeAspect="1"/>
          </p:cNvPicPr>
          <p:nvPr>
            <p:custDataLst>
              <p:tags r:id="rId1"/>
            </p:custDataLst>
          </p:nvPr>
        </p:nvPicPr>
        <p:blipFill>
          <a:blip xmlns:r="http://schemas.openxmlformats.org/officeDocument/2006/relationships" r:embed="rId2">
            <a:alphaModFix amt="18000"/>
          </a:blip>
          <a:srcRect r="299" b="43750"/>
          <a:stretch>
            <a:fillRect/>
          </a:stretch>
        </p:blipFill>
        <p:spPr>
          <a:xfrm flipH="1">
            <a:off x="1" y="0"/>
            <a:ext cx="12191999" cy="6858000"/>
          </a:xfrm>
          <a:custGeom>
            <a:avLst/>
            <a:gdLst>
              <a:gd name="connsiteX0" fmla="*/ 12191999 w 12191999"/>
              <a:gd name="connsiteY0" fmla="*/ 0 h 6858000"/>
              <a:gd name="connsiteX1" fmla="*/ 0 w 12191999"/>
              <a:gd name="connsiteY1" fmla="*/ 0 h 6858000"/>
              <a:gd name="connsiteX2" fmla="*/ 0 w 12191999"/>
              <a:gd name="connsiteY2" fmla="*/ 6858000 h 6858000"/>
              <a:gd name="connsiteX3" fmla="*/ 12191999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12191999" y="0"/>
                </a:moveTo>
                <a:lnTo>
                  <a:pt x="0" y="0"/>
                </a:lnTo>
                <a:lnTo>
                  <a:pt x="0" y="6858000"/>
                </a:lnTo>
                <a:lnTo>
                  <a:pt x="12191999" y="6858000"/>
                </a:lnTo>
                <a:close/>
              </a:path>
            </a:pathLst>
          </a:custGeom>
        </p:spPr>
      </p:pic>
      <p:sp>
        <p:nvSpPr>
          <p:cNvPr id="1048686" name="椭圆 470"/>
          <p:cNvSpPr/>
          <p:nvPr>
            <p:custDataLst>
              <p:tags r:id="rId3"/>
            </p:custDataLst>
          </p:nvPr>
        </p:nvSpPr>
        <p:spPr>
          <a:xfrm flipH="1">
            <a:off x="473710" y="427990"/>
            <a:ext cx="576580" cy="576580"/>
          </a:xfrm>
          <a:prstGeom prst="ellipse"/>
          <a:gradFill flip="none" rotWithShape="1">
            <a:gsLst>
              <a:gs pos="33000">
                <a:schemeClr val="accent2">
                  <a:alpha val="0"/>
                </a:schemeClr>
              </a:gs>
              <a:gs pos="100000">
                <a:schemeClr val="accent1"/>
              </a:gs>
            </a:gsLst>
            <a:lin ang="18900000" scaled="1"/>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8" name="正文"/>
          <p:cNvSpPr txBox="1">
            <a:spLocks noGrp="1"/>
          </p:cNvSpPr>
          <p:nvPr>
            <p:ph idx="2"/>
            <p:custDataLst>
              <p:tags r:id="rId4"/>
            </p:custDataLst>
          </p:nvPr>
        </p:nvSpPr>
        <p:spPr>
          <a:xfrm>
            <a:off x="608400" y="1490400"/>
            <a:ext cx="10969200" cy="4759200"/>
          </a:xfrm>
          <a:prstGeom prst="rect"/>
        </p:spPr>
        <p:txBody>
          <a:bodyPr bIns="45720" lIns="91440" rIns="91440" rtlCol="0" tIns="45720" vert="horz">
            <a:normAutofit/>
          </a:bodyPr>
          <a:lstStyle>
            <a:lvl1pPr>
              <a:defRPr dirty="0">
                <a:sym typeface="+mn-ea"/>
              </a:defRPr>
            </a:lvl1pPr>
            <a:lvl2pPr>
              <a:defRPr dirty="0">
                <a:sym typeface="+mn-ea"/>
              </a:defRPr>
            </a:lvl2pPr>
            <a:lvl3pPr>
              <a:defRPr dirty="0">
                <a:sym typeface="+mn-ea"/>
              </a:defRPr>
            </a:lvl3pPr>
            <a:lvl4pPr>
              <a:defRPr dirty="0">
                <a:sym typeface="+mn-ea"/>
              </a:defRPr>
            </a:lvl4pPr>
            <a:lvl5pPr>
              <a:defRPr dirty="0">
                <a:sym typeface="+mn-ea"/>
              </a:defRPr>
            </a:lvl5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690"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2">
                        <a:lumMod val="75000"/>
                      </a:schemeClr>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69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9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69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bg>
      <p:bgPr>
        <a:solidFill>
          <a:schemeClr val="bg1"/>
        </a:solidFill>
        <a:effectLst/>
      </p:bgPr>
    </p:bg>
    <p:spTree>
      <p:nvGrpSpPr>
        <p:cNvPr id="37" name=""/>
        <p:cNvGrpSpPr/>
        <p:nvPr/>
      </p:nvGrpSpPr>
      <p:grpSpPr>
        <a:xfrm>
          <a:off x="0" y="0"/>
          <a:ext cx="0" cy="0"/>
          <a:chOff x="0" y="0"/>
          <a:chExt cx="0" cy="0"/>
        </a:xfrm>
      </p:grpSpPr>
      <p:pic>
        <p:nvPicPr>
          <p:cNvPr id="2097159" name="VCG41N607742010" descr="图片包含 桌子, 香蕉, 盘子, 表面  描述已自动生成"/>
          <p:cNvPicPr>
            <a:picLocks noChangeAspect="1"/>
          </p:cNvPicPr>
          <p:nvPr>
            <p:custDataLst>
              <p:tags r:id="rId1"/>
            </p:custDataLst>
          </p:nvPr>
        </p:nvPicPr>
        <p:blipFill>
          <a:blip xmlns:r="http://schemas.openxmlformats.org/officeDocument/2006/relationships" r:embed="rId2">
            <a:alphaModFix amt="18000"/>
          </a:blip>
          <a:srcRect r="299" b="43750"/>
          <a:stretch>
            <a:fillRect/>
          </a:stretch>
        </p:blipFill>
        <p:spPr>
          <a:xfrm flipH="1">
            <a:off x="1" y="0"/>
            <a:ext cx="12191999" cy="6858000"/>
          </a:xfrm>
          <a:custGeom>
            <a:avLst/>
            <a:gdLst>
              <a:gd name="connsiteX0" fmla="*/ 12191999 w 12191999"/>
              <a:gd name="connsiteY0" fmla="*/ 0 h 6858000"/>
              <a:gd name="connsiteX1" fmla="*/ 0 w 12191999"/>
              <a:gd name="connsiteY1" fmla="*/ 0 h 6858000"/>
              <a:gd name="connsiteX2" fmla="*/ 0 w 12191999"/>
              <a:gd name="connsiteY2" fmla="*/ 6858000 h 6858000"/>
              <a:gd name="connsiteX3" fmla="*/ 12191999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12191999" y="0"/>
                </a:moveTo>
                <a:lnTo>
                  <a:pt x="0" y="0"/>
                </a:lnTo>
                <a:lnTo>
                  <a:pt x="0" y="6858000"/>
                </a:lnTo>
                <a:lnTo>
                  <a:pt x="12191999" y="6858000"/>
                </a:lnTo>
                <a:close/>
              </a:path>
            </a:pathLst>
          </a:custGeom>
        </p:spPr>
      </p:pic>
      <p:sp>
        <p:nvSpPr>
          <p:cNvPr id="1048698" name="椭圆 9"/>
          <p:cNvSpPr/>
          <p:nvPr>
            <p:custDataLst>
              <p:tags r:id="rId3"/>
            </p:custDataLst>
          </p:nvPr>
        </p:nvSpPr>
        <p:spPr>
          <a:xfrm>
            <a:off x="83345" y="1993155"/>
            <a:ext cx="1366360" cy="1366360"/>
          </a:xfrm>
          <a:prstGeom prst="ellipse"/>
          <a:gradFill flip="none" rotWithShape="1">
            <a:gsLst>
              <a:gs pos="0">
                <a:schemeClr val="accent1">
                  <a:alpha val="40000"/>
                </a:schemeClr>
              </a:gs>
              <a:gs pos="46000">
                <a:schemeClr val="accent1">
                  <a:alpha val="20000"/>
                </a:schemeClr>
              </a:gs>
              <a:gs pos="100000">
                <a:schemeClr val="accent1">
                  <a:alpha val="0"/>
                </a:schemeClr>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00" name="任意多边形: 形状 21"/>
          <p:cNvSpPr/>
          <p:nvPr>
            <p:custDataLst>
              <p:tags r:id="rId4"/>
            </p:custDataLst>
          </p:nvPr>
        </p:nvSpPr>
        <p:spPr>
          <a:xfrm>
            <a:off x="8934138" y="0"/>
            <a:ext cx="3257862" cy="3297836"/>
          </a:xfrm>
          <a:custGeom>
            <a:avLst/>
            <a:gdLst>
              <a:gd name="connsiteX0" fmla="*/ 112437 w 3257862"/>
              <a:gd name="connsiteY0" fmla="*/ 0 h 3297836"/>
              <a:gd name="connsiteX1" fmla="*/ 3257862 w 3257862"/>
              <a:gd name="connsiteY1" fmla="*/ 0 h 3297836"/>
              <a:gd name="connsiteX2" fmla="*/ 3257862 w 3257862"/>
              <a:gd name="connsiteY2" fmla="*/ 3195677 h 3297836"/>
              <a:gd name="connsiteX3" fmla="*/ 3061905 w 3257862"/>
              <a:gd name="connsiteY3" fmla="*/ 3246063 h 3297836"/>
              <a:gd name="connsiteX4" fmla="*/ 2548328 w 3257862"/>
              <a:gd name="connsiteY4" fmla="*/ 3297836 h 3297836"/>
              <a:gd name="connsiteX5" fmla="*/ 0 w 3257862"/>
              <a:gd name="connsiteY5" fmla="*/ 749508 h 3297836"/>
              <a:gd name="connsiteX6" fmla="*/ 51773 w 3257862"/>
              <a:gd name="connsiteY6" fmla="*/ 235931 h 3297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7862" h="3297836">
                <a:moveTo>
                  <a:pt x="112437" y="0"/>
                </a:moveTo>
                <a:lnTo>
                  <a:pt x="3257862" y="0"/>
                </a:lnTo>
                <a:lnTo>
                  <a:pt x="3257862" y="3195677"/>
                </a:lnTo>
                <a:lnTo>
                  <a:pt x="3061905" y="3246063"/>
                </a:lnTo>
                <a:cubicBezTo>
                  <a:pt x="2896015" y="3280009"/>
                  <a:pt x="2724253" y="3297836"/>
                  <a:pt x="2548328" y="3297836"/>
                </a:cubicBezTo>
                <a:cubicBezTo>
                  <a:pt x="1140925" y="3297836"/>
                  <a:pt x="0" y="2156911"/>
                  <a:pt x="0" y="749508"/>
                </a:cubicBezTo>
                <a:cubicBezTo>
                  <a:pt x="0" y="573583"/>
                  <a:pt x="17827" y="401821"/>
                  <a:pt x="51773" y="235931"/>
                </a:cubicBezTo>
                <a:close/>
              </a:path>
            </a:pathLst>
          </a:custGeom>
          <a:gradFill flip="none" rotWithShape="1">
            <a:gsLst>
              <a:gs pos="0">
                <a:schemeClr val="accent1">
                  <a:alpha val="80000"/>
                </a:schemeClr>
              </a:gs>
              <a:gs pos="74000">
                <a:schemeClr val="accent2">
                  <a:alpha val="0"/>
                </a:schemeClr>
              </a:gs>
            </a:gsLst>
            <a:path path="circle">
              <a:fillToRect l="100000" b="100000"/>
            </a:path>
            <a:tileRect t="-100000" r="-100000"/>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panose="00000500000000000000" charset="-122"/>
            </a:endParaRPr>
          </a:p>
        </p:txBody>
      </p:sp>
      <p:sp>
        <p:nvSpPr>
          <p:cNvPr id="1048702" name="任意多边形: 形状 6"/>
          <p:cNvSpPr/>
          <p:nvPr>
            <p:custDataLst>
              <p:tags r:id="rId5"/>
            </p:custDataLst>
          </p:nvPr>
        </p:nvSpPr>
        <p:spPr>
          <a:xfrm>
            <a:off x="5598795" y="1024890"/>
            <a:ext cx="6269355" cy="4618990"/>
          </a:xfrm>
          <a:custGeom>
            <a:avLst/>
            <a:gdLst>
              <a:gd name="connsiteX0" fmla="*/ 323492 w 6269502"/>
              <a:gd name="connsiteY0" fmla="*/ 0 h 3591920"/>
              <a:gd name="connsiteX1" fmla="*/ 5946010 w 6269502"/>
              <a:gd name="connsiteY1" fmla="*/ 0 h 3591920"/>
              <a:gd name="connsiteX2" fmla="*/ 6269502 w 6269502"/>
              <a:gd name="connsiteY2" fmla="*/ 323492 h 3591920"/>
              <a:gd name="connsiteX3" fmla="*/ 6269502 w 6269502"/>
              <a:gd name="connsiteY3" fmla="*/ 3267654 h 3591920"/>
              <a:gd name="connsiteX4" fmla="*/ 6006409 w 6269502"/>
              <a:gd name="connsiteY4" fmla="*/ 3590459 h 3591920"/>
              <a:gd name="connsiteX5" fmla="*/ 5991917 w 6269502"/>
              <a:gd name="connsiteY5" fmla="*/ 3591920 h 3591920"/>
              <a:gd name="connsiteX6" fmla="*/ 5991917 w 6269502"/>
              <a:gd name="connsiteY6" fmla="*/ 1196144 h 3591920"/>
              <a:gd name="connsiteX7" fmla="*/ 5667969 w 6269502"/>
              <a:gd name="connsiteY7" fmla="*/ 872196 h 3591920"/>
              <a:gd name="connsiteX8" fmla="*/ 0 w 6269502"/>
              <a:gd name="connsiteY8" fmla="*/ 872196 h 3591920"/>
              <a:gd name="connsiteX9" fmla="*/ 0 w 6269502"/>
              <a:gd name="connsiteY9" fmla="*/ 323492 h 3591920"/>
              <a:gd name="connsiteX10" fmla="*/ 323492 w 6269502"/>
              <a:gd name="connsiteY10" fmla="*/ 0 h 3591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69502" h="3591920">
                <a:moveTo>
                  <a:pt x="323492" y="0"/>
                </a:moveTo>
                <a:lnTo>
                  <a:pt x="5946010" y="0"/>
                </a:lnTo>
                <a:cubicBezTo>
                  <a:pt x="6124670" y="0"/>
                  <a:pt x="6269502" y="144832"/>
                  <a:pt x="6269502" y="323492"/>
                </a:cubicBezTo>
                <a:lnTo>
                  <a:pt x="6269502" y="3267654"/>
                </a:lnTo>
                <a:cubicBezTo>
                  <a:pt x="6269502" y="3426884"/>
                  <a:pt x="6156555" y="3559734"/>
                  <a:pt x="6006409" y="3590459"/>
                </a:cubicBezTo>
                <a:lnTo>
                  <a:pt x="5991917" y="3591920"/>
                </a:lnTo>
                <a:lnTo>
                  <a:pt x="5991917" y="1196144"/>
                </a:lnTo>
                <a:cubicBezTo>
                  <a:pt x="5991917" y="1017232"/>
                  <a:pt x="5846881" y="872196"/>
                  <a:pt x="5667969" y="872196"/>
                </a:cubicBezTo>
                <a:lnTo>
                  <a:pt x="0" y="872196"/>
                </a:lnTo>
                <a:lnTo>
                  <a:pt x="0" y="323492"/>
                </a:lnTo>
                <a:cubicBezTo>
                  <a:pt x="0" y="144832"/>
                  <a:pt x="144832" y="0"/>
                  <a:pt x="323492" y="0"/>
                </a:cubicBezTo>
                <a:close/>
              </a:path>
            </a:pathLst>
          </a:custGeom>
          <a:gradFill flip="none" rotWithShape="1">
            <a:gsLst>
              <a:gs pos="0">
                <a:schemeClr val="accent1"/>
              </a:gs>
              <a:gs pos="100000">
                <a:schemeClr val="accent2"/>
              </a:gs>
            </a:gsLst>
            <a:lin ang="2700000" scaled="1"/>
          </a:gradFill>
          <a:ln w="19050">
            <a:noFill/>
            <a:prstDash val="solid"/>
          </a:ln>
          <a:effectLst>
            <a:outerShdw algn="tl" blurRad="190500" dir="2700000" dist="38100" rotWithShape="0">
              <a:schemeClr val="accent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panose="00000500000000000000" charset="-122"/>
            </a:endParaRPr>
          </a:p>
        </p:txBody>
      </p:sp>
      <p:sp>
        <p:nvSpPr>
          <p:cNvPr id="1048704" name="矩形: 圆顶角 3"/>
          <p:cNvSpPr/>
          <p:nvPr>
            <p:custDataLst>
              <p:tags r:id="rId6"/>
            </p:custDataLst>
          </p:nvPr>
        </p:nvSpPr>
        <p:spPr>
          <a:xfrm>
            <a:off x="611505" y="2363470"/>
            <a:ext cx="10979785" cy="3766185"/>
          </a:xfrm>
          <a:prstGeom prst="round2SameRect">
            <a:avLst>
              <a:gd name="adj1" fmla="val 8602"/>
              <a:gd name="adj2" fmla="val 9160"/>
            </a:avLst>
          </a:prstGeom>
          <a:solidFill>
            <a:schemeClr val="bg1">
              <a:alpha val="76000"/>
            </a:schemeClr>
          </a:solidFill>
          <a:ln w="19050">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06" name="副标题"/>
          <p:cNvSpPr txBox="1">
            <a:spLocks noGrp="1"/>
          </p:cNvSpPr>
          <p:nvPr>
            <p:ph type="body" idx="2" hasCustomPrompt="1"/>
            <p:custDataLst>
              <p:tags r:id="rId7"/>
            </p:custDataLst>
          </p:nvPr>
        </p:nvSpPr>
        <p:spPr>
          <a:xfrm>
            <a:off x="6089015" y="1332230"/>
            <a:ext cx="5139690" cy="93789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1" cap="none" dirty="0" sz="6000" i="0" kern="1200" kumimoji="0" lang="en-US" noProof="1" normalizeH="0" spc="300" strike="noStrike" u="none">
                <a:gradFill>
                  <a:gsLst>
                    <a:gs pos="0">
                      <a:schemeClr val="bg1"/>
                    </a:gs>
                    <a:gs pos="85000">
                      <a:schemeClr val="bg1">
                        <a:alpha val="0"/>
                      </a:schemeClr>
                    </a:gs>
                  </a:gsLst>
                  <a:lin ang="5400000" scaled="0"/>
                </a:gradFill>
                <a:latin typeface="+mj-ea"/>
                <a:ea typeface="+mj-ea"/>
                <a:cs typeface="MiSans" panose="00000500000000000000" charset="-122"/>
              </a:defRPr>
            </a:lvl1pPr>
          </a:lstStyle>
          <a:p>
            <a:pPr algn="l" lvl="0"/>
            <a:r>
              <a:rPr dirty="0" err="1">
                <a:sym typeface="+mn-ea"/>
              </a:rPr>
              <a:t>编辑副标题</a:t>
            </a:r>
            <a:endParaRPr dirty="0">
              <a:sym typeface="+mn-ea"/>
            </a:endParaRPr>
          </a:p>
        </p:txBody>
      </p:sp>
      <p:sp>
        <p:nvSpPr>
          <p:cNvPr id="1048708" name="标题"/>
          <p:cNvSpPr txBox="1">
            <a:spLocks noGrp="1"/>
          </p:cNvSpPr>
          <p:nvPr>
            <p:ph type="title" idx="1" hasCustomPrompt="1"/>
            <p:custDataLst>
              <p:tags r:id="rId8"/>
            </p:custDataLst>
          </p:nvPr>
        </p:nvSpPr>
        <p:spPr>
          <a:xfrm>
            <a:off x="681355" y="810260"/>
            <a:ext cx="2527935" cy="136652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600" i="0" kern="1200" kumimoji="0" lang="zh-CN" noProof="1" normalizeH="0" spc="300" strike="noStrike" u="none">
                <a:solidFill>
                  <a:schemeClr val="tx1">
                    <a:lumMod val="85000"/>
                    <a:lumOff val="15000"/>
                  </a:schemeClr>
                </a:solidFill>
                <a:latin typeface="+mj-ea"/>
                <a:ea typeface="+mj-ea"/>
                <a:cs typeface="+mj-ea"/>
              </a:defRPr>
            </a:lvl1pPr>
          </a:lstStyle>
          <a:p>
            <a:pPr lvl="0"/>
            <a:r>
              <a:rPr dirty="0">
                <a:sym typeface="+mn-ea"/>
              </a:rPr>
              <a:t>标题</a:t>
            </a:r>
            <a:endParaRPr dirty="0">
              <a:sym typeface="+mn-ea"/>
            </a:endParaRPr>
          </a:p>
        </p:txBody>
      </p:sp>
      <p:sp>
        <p:nvSpPr>
          <p:cNvPr id="1048710" name="日期占位符 2"/>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2" name="页脚占位符 3"/>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14" name="灯片编号占位符 4"/>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10" descr="图片包含 桌子, 香蕉, 盘子, 表面  描述已自动生成"/>
          <p:cNvPicPr>
            <a:picLocks noChangeAspect="1"/>
          </p:cNvPicPr>
          <p:nvPr>
            <p:custDataLst>
              <p:tags r:id="rId1"/>
            </p:custDataLst>
          </p:nvPr>
        </p:nvPicPr>
        <p:blipFill>
          <a:blip xmlns:r="http://schemas.openxmlformats.org/officeDocument/2006/relationships" r:embed="rId2">
            <a:alphaModFix amt="18000"/>
          </a:blip>
          <a:srcRect l="299" b="43750"/>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16" name="椭圆 9"/>
          <p:cNvSpPr/>
          <p:nvPr>
            <p:custDataLst>
              <p:tags r:id="rId3"/>
            </p:custDataLst>
          </p:nvPr>
        </p:nvSpPr>
        <p:spPr>
          <a:xfrm>
            <a:off x="8440506" y="1648918"/>
            <a:ext cx="1366360" cy="1366360"/>
          </a:xfrm>
          <a:prstGeom prst="ellipse"/>
          <a:gradFill flip="none" rotWithShape="1">
            <a:gsLst>
              <a:gs pos="0">
                <a:schemeClr val="accent1">
                  <a:alpha val="20000"/>
                </a:schemeClr>
              </a:gs>
              <a:gs pos="100000">
                <a:schemeClr val="accent1">
                  <a:alpha val="0"/>
                </a:schemeClr>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18" name="任意多边形: 形状 3"/>
          <p:cNvSpPr/>
          <p:nvPr>
            <p:custDataLst>
              <p:tags r:id="rId4"/>
            </p:custDataLst>
          </p:nvPr>
        </p:nvSpPr>
        <p:spPr>
          <a:xfrm flipH="1">
            <a:off x="1" y="0"/>
            <a:ext cx="3221349" cy="3297836"/>
          </a:xfrm>
          <a:custGeom>
            <a:avLst/>
            <a:gdLst>
              <a:gd name="connsiteX0" fmla="*/ 3221349 w 3221349"/>
              <a:gd name="connsiteY0" fmla="*/ 0 h 3297836"/>
              <a:gd name="connsiteX1" fmla="*/ 112437 w 3221349"/>
              <a:gd name="connsiteY1" fmla="*/ 0 h 3297836"/>
              <a:gd name="connsiteX2" fmla="*/ 51773 w 3221349"/>
              <a:gd name="connsiteY2" fmla="*/ 235931 h 3297836"/>
              <a:gd name="connsiteX3" fmla="*/ 0 w 3221349"/>
              <a:gd name="connsiteY3" fmla="*/ 749508 h 3297836"/>
              <a:gd name="connsiteX4" fmla="*/ 2548328 w 3221349"/>
              <a:gd name="connsiteY4" fmla="*/ 3297836 h 3297836"/>
              <a:gd name="connsiteX5" fmla="*/ 3061905 w 3221349"/>
              <a:gd name="connsiteY5" fmla="*/ 3246063 h 3297836"/>
              <a:gd name="connsiteX6" fmla="*/ 3221349 w 3221349"/>
              <a:gd name="connsiteY6" fmla="*/ 3205066 h 3297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21349" h="3297836">
                <a:moveTo>
                  <a:pt x="3221349" y="0"/>
                </a:moveTo>
                <a:lnTo>
                  <a:pt x="112437" y="0"/>
                </a:lnTo>
                <a:lnTo>
                  <a:pt x="51773" y="235931"/>
                </a:lnTo>
                <a:cubicBezTo>
                  <a:pt x="17827" y="401821"/>
                  <a:pt x="0" y="573583"/>
                  <a:pt x="0" y="749508"/>
                </a:cubicBezTo>
                <a:cubicBezTo>
                  <a:pt x="0" y="2156911"/>
                  <a:pt x="1140925" y="3297836"/>
                  <a:pt x="2548328" y="3297836"/>
                </a:cubicBezTo>
                <a:cubicBezTo>
                  <a:pt x="2724253" y="3297836"/>
                  <a:pt x="2896015" y="3280009"/>
                  <a:pt x="3061905" y="3246063"/>
                </a:cubicBezTo>
                <a:lnTo>
                  <a:pt x="3221349" y="3205066"/>
                </a:lnTo>
                <a:close/>
              </a:path>
            </a:pathLst>
          </a:custGeom>
          <a:gradFill flip="none" rotWithShape="1">
            <a:gsLst>
              <a:gs pos="0">
                <a:schemeClr val="accent1">
                  <a:alpha val="80000"/>
                </a:schemeClr>
              </a:gs>
              <a:gs pos="74000">
                <a:schemeClr val="accent2">
                  <a:alpha val="0"/>
                </a:schemeClr>
              </a:gs>
            </a:gsLst>
            <a:path path="circle">
              <a:fillToRect l="100000" b="100000"/>
            </a:path>
            <a:tileRect t="-100000" r="-100000"/>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panose="00000500000000000000" charset="-122"/>
            </a:endParaRPr>
          </a:p>
        </p:txBody>
      </p:sp>
      <p:sp>
        <p:nvSpPr>
          <p:cNvPr id="1048720" name="节编号"/>
          <p:cNvSpPr txBox="1">
            <a:spLocks noGrp="1"/>
          </p:cNvSpPr>
          <p:nvPr>
            <p:ph type="body" idx="2" hasCustomPrompt="1"/>
            <p:custDataLst>
              <p:tags r:id="rId5"/>
            </p:custDataLst>
          </p:nvPr>
        </p:nvSpPr>
        <p:spPr>
          <a:xfrm>
            <a:off x="2140585" y="2085340"/>
            <a:ext cx="2395220" cy="2519680"/>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8000" i="0" kern="1200" kumimoji="0" lang="en-US" noProof="1" normalizeH="0" spc="300" strike="noStrike" u="none">
                <a:gradFill>
                  <a:gsLst>
                    <a:gs pos="0">
                      <a:schemeClr val="accent1">
                        <a:alpha val="0"/>
                      </a:schemeClr>
                    </a:gs>
                    <a:gs pos="77000">
                      <a:schemeClr val="accent2">
                        <a:alpha val="56000"/>
                      </a:schemeClr>
                    </a:gs>
                  </a:gsLst>
                  <a:lin ang="0" scaled="0"/>
                </a:gradFill>
                <a:latin typeface="+mj-ea"/>
                <a:ea typeface="+mj-ea"/>
                <a:cs typeface="MiSans" panose="00000500000000000000" charset="-122"/>
              </a:defRPr>
            </a:lvl1pPr>
          </a:lstStyle>
          <a:p>
            <a:pPr algn="ctr" lvl="0"/>
            <a:r>
              <a:rPr dirty="0" err="1">
                <a:sym typeface="+mn-ea"/>
              </a:rPr>
              <a:t>编号</a:t>
            </a:r>
            <a:endParaRPr dirty="0">
              <a:sym typeface="+mn-ea"/>
            </a:endParaRPr>
          </a:p>
        </p:txBody>
      </p:sp>
      <p:sp>
        <p:nvSpPr>
          <p:cNvPr id="1048722" name="标题"/>
          <p:cNvSpPr txBox="1">
            <a:spLocks noGrp="1"/>
          </p:cNvSpPr>
          <p:nvPr>
            <p:ph type="title" idx="1" hasCustomPrompt="1"/>
            <p:custDataLst>
              <p:tags r:id="rId6"/>
            </p:custDataLst>
          </p:nvPr>
        </p:nvSpPr>
        <p:spPr>
          <a:xfrm>
            <a:off x="4757420" y="2085340"/>
            <a:ext cx="5833110" cy="2520315"/>
          </a:xfrm>
          <a:prstGeom prst="rect"/>
          <a:noFill/>
        </p:spPr>
        <p:txBody>
          <a:bodyPr anchor="ctr" bIns="0" lIns="0" rIns="0" rtlCol="0" tIns="0" wrap="square">
            <a:noAutofit/>
          </a:bodyPr>
          <a:lstStyle>
            <a:lvl1pPr algn="l" defTabSz="914400" eaLnBrk="1" fontAlgn="auto" hangingPunct="1" latinLnBrk="0" marL="0" marR="0" rtl="0">
              <a:lnSpc>
                <a:spcPct val="100000"/>
              </a:lnSpc>
              <a:buClrTx/>
              <a:buSzTx/>
              <a:buFontTx/>
              <a:buNone/>
              <a:defRPr baseline="0" b="1" cap="none" dirty="0" sz="5400" i="0" kern="1200" kumimoji="0" noProof="1" normalizeH="0" spc="300" err="1" strike="noStrike" u="none">
                <a:gradFill>
                  <a:gsLst>
                    <a:gs pos="0">
                      <a:schemeClr val="accent1"/>
                    </a:gs>
                    <a:gs pos="100000">
                      <a:schemeClr val="accent2">
                        <a:lumMod val="75000"/>
                      </a:schemeClr>
                    </a:gs>
                  </a:gsLst>
                  <a:lin ang="0" scaled="0"/>
                </a:gradFill>
                <a:latin typeface="+mj-ea"/>
                <a:ea typeface="+mj-ea"/>
                <a:cs typeface="MiSans" panose="00000500000000000000" charset="-122"/>
              </a:defRPr>
            </a:lvl1pPr>
          </a:lstStyle>
          <a:p>
            <a:pPr lvl="0"/>
            <a:r>
              <a:rPr>
                <a:sym typeface="+mn-ea"/>
              </a:rPr>
              <a:t>单击此处编辑标题</a:t>
            </a:r>
            <a:endParaRPr>
              <a:sym typeface="+mn-ea"/>
            </a:endParaRPr>
          </a:p>
        </p:txBody>
      </p:sp>
      <p:sp>
        <p:nvSpPr>
          <p:cNvPr id="1048724"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26"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28"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473" descr="图片包含 桌子, 香蕉, 盘子, 表面  描述已自动生成"/>
          <p:cNvPicPr>
            <a:picLocks noChangeAspect="1"/>
          </p:cNvPicPr>
          <p:nvPr>
            <p:custDataLst>
              <p:tags r:id="rId1"/>
            </p:custDataLst>
          </p:nvPr>
        </p:nvPicPr>
        <p:blipFill>
          <a:blip xmlns:r="http://schemas.openxmlformats.org/officeDocument/2006/relationships" r:embed="rId2">
            <a:alphaModFix amt="18000"/>
          </a:blip>
          <a:srcRect r="299" b="43750"/>
          <a:stretch>
            <a:fillRect/>
          </a:stretch>
        </p:blipFill>
        <p:spPr>
          <a:xfrm flipH="1">
            <a:off x="1" y="0"/>
            <a:ext cx="12191999" cy="6858000"/>
          </a:xfrm>
          <a:custGeom>
            <a:avLst/>
            <a:gdLst>
              <a:gd name="connsiteX0" fmla="*/ 12191999 w 12191999"/>
              <a:gd name="connsiteY0" fmla="*/ 0 h 6858000"/>
              <a:gd name="connsiteX1" fmla="*/ 0 w 12191999"/>
              <a:gd name="connsiteY1" fmla="*/ 0 h 6858000"/>
              <a:gd name="connsiteX2" fmla="*/ 0 w 12191999"/>
              <a:gd name="connsiteY2" fmla="*/ 6858000 h 6858000"/>
              <a:gd name="connsiteX3" fmla="*/ 12191999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12191999" y="0"/>
                </a:moveTo>
                <a:lnTo>
                  <a:pt x="0" y="0"/>
                </a:lnTo>
                <a:lnTo>
                  <a:pt x="0" y="6858000"/>
                </a:lnTo>
                <a:lnTo>
                  <a:pt x="12191999" y="6858000"/>
                </a:lnTo>
                <a:close/>
              </a:path>
            </a:pathLst>
          </a:custGeom>
        </p:spPr>
      </p:pic>
      <p:sp>
        <p:nvSpPr>
          <p:cNvPr id="1048730"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2"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4" name="椭圆 8"/>
          <p:cNvSpPr/>
          <p:nvPr>
            <p:custDataLst>
              <p:tags r:id="rId5"/>
            </p:custDataLst>
          </p:nvPr>
        </p:nvSpPr>
        <p:spPr>
          <a:xfrm flipH="1">
            <a:off x="473710" y="427990"/>
            <a:ext cx="576580" cy="576580"/>
          </a:xfrm>
          <a:prstGeom prst="ellipse"/>
          <a:gradFill flip="none" rotWithShape="1">
            <a:gsLst>
              <a:gs pos="33000">
                <a:schemeClr val="accent2">
                  <a:alpha val="0"/>
                </a:schemeClr>
              </a:gs>
              <a:gs pos="100000">
                <a:schemeClr val="accent1"/>
              </a:gs>
            </a:gsLst>
            <a:lin ang="18900000" scaled="1"/>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2">
                        <a:lumMod val="75000"/>
                      </a:schemeClr>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38" name="日期占位符 4"/>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0" name="页脚占位符 5"/>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2" name="灯片编号占位符 6"/>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473" descr="图片包含 桌子, 香蕉, 盘子, 表面  描述已自动生成"/>
          <p:cNvPicPr>
            <a:picLocks noChangeAspect="1"/>
          </p:cNvPicPr>
          <p:nvPr>
            <p:custDataLst>
              <p:tags r:id="rId1"/>
            </p:custDataLst>
          </p:nvPr>
        </p:nvPicPr>
        <p:blipFill>
          <a:blip xmlns:r="http://schemas.openxmlformats.org/officeDocument/2006/relationships" r:embed="rId2">
            <a:alphaModFix amt="18000"/>
          </a:blip>
          <a:srcRect r="299" b="43750"/>
          <a:stretch>
            <a:fillRect/>
          </a:stretch>
        </p:blipFill>
        <p:spPr>
          <a:xfrm flipH="1">
            <a:off x="1" y="0"/>
            <a:ext cx="12191999" cy="6858000"/>
          </a:xfrm>
          <a:custGeom>
            <a:avLst/>
            <a:gdLst>
              <a:gd name="connsiteX0" fmla="*/ 12191999 w 12191999"/>
              <a:gd name="connsiteY0" fmla="*/ 0 h 6858000"/>
              <a:gd name="connsiteX1" fmla="*/ 0 w 12191999"/>
              <a:gd name="connsiteY1" fmla="*/ 0 h 6858000"/>
              <a:gd name="connsiteX2" fmla="*/ 0 w 12191999"/>
              <a:gd name="connsiteY2" fmla="*/ 6858000 h 6858000"/>
              <a:gd name="connsiteX3" fmla="*/ 12191999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12191999" y="0"/>
                </a:moveTo>
                <a:lnTo>
                  <a:pt x="0" y="0"/>
                </a:lnTo>
                <a:lnTo>
                  <a:pt x="0" y="6858000"/>
                </a:lnTo>
                <a:lnTo>
                  <a:pt x="12191999" y="6858000"/>
                </a:lnTo>
                <a:close/>
              </a:path>
            </a:pathLst>
          </a:custGeom>
        </p:spPr>
      </p:pic>
      <p:sp>
        <p:nvSpPr>
          <p:cNvPr id="1048744"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6" name="标题"/>
          <p:cNvSpPr txBox="1">
            <a:spLocks noGrp="1"/>
          </p:cNvSpPr>
          <p:nvPr>
            <p:ph type="title" idx="5"/>
            <p:custDataLst>
              <p:tags r:id="rId4"/>
            </p:custDataLst>
          </p:nvPr>
        </p:nvSpPr>
        <p:spPr>
          <a:xfrm>
            <a:off x="6235065" y="1378585"/>
            <a:ext cx="5342255" cy="4508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48"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0" name="标题"/>
          <p:cNvSpPr txBox="1">
            <a:spLocks noGrp="1"/>
          </p:cNvSpPr>
          <p:nvPr>
            <p:ph type="title" idx="3"/>
            <p:custDataLst>
              <p:tags r:id="rId6"/>
            </p:custDataLst>
          </p:nvPr>
        </p:nvSpPr>
        <p:spPr>
          <a:xfrm>
            <a:off x="608330" y="1379220"/>
            <a:ext cx="5342255" cy="448945"/>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52" name="椭圆 10"/>
          <p:cNvSpPr/>
          <p:nvPr>
            <p:custDataLst>
              <p:tags r:id="rId7"/>
            </p:custDataLst>
          </p:nvPr>
        </p:nvSpPr>
        <p:spPr>
          <a:xfrm flipH="1">
            <a:off x="473710" y="427990"/>
            <a:ext cx="576580" cy="576580"/>
          </a:xfrm>
          <a:prstGeom prst="ellipse"/>
          <a:gradFill flip="none" rotWithShape="1">
            <a:gsLst>
              <a:gs pos="33000">
                <a:schemeClr val="accent2">
                  <a:alpha val="0"/>
                </a:schemeClr>
              </a:gs>
              <a:gs pos="100000">
                <a:schemeClr val="accent1"/>
              </a:gs>
            </a:gsLst>
            <a:lin ang="18900000" scaled="1"/>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4" name="标题"/>
          <p:cNvSpPr txBox="1">
            <a:spLocks noGrp="1"/>
          </p:cNvSpPr>
          <p:nvPr>
            <p:ph type="title" idx="1"/>
            <p:custDataLst>
              <p:tags r:id="rId8"/>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2">
                        <a:lumMod val="75000"/>
                      </a:schemeClr>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56" name="日期占位符 6"/>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8" name="页脚占位符 7"/>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60" name="灯片编号占位符 8"/>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473" descr="图片包含 桌子, 香蕉, 盘子, 表面  描述已自动生成"/>
          <p:cNvPicPr>
            <a:picLocks noChangeAspect="1"/>
          </p:cNvPicPr>
          <p:nvPr>
            <p:custDataLst>
              <p:tags r:id="rId1"/>
            </p:custDataLst>
          </p:nvPr>
        </p:nvPicPr>
        <p:blipFill>
          <a:blip xmlns:r="http://schemas.openxmlformats.org/officeDocument/2006/relationships" r:embed="rId2">
            <a:alphaModFix amt="18000"/>
          </a:blip>
          <a:srcRect r="299" b="43750"/>
          <a:stretch>
            <a:fillRect/>
          </a:stretch>
        </p:blipFill>
        <p:spPr>
          <a:xfrm flipH="1">
            <a:off x="1" y="0"/>
            <a:ext cx="12191999" cy="6858000"/>
          </a:xfrm>
          <a:custGeom>
            <a:avLst/>
            <a:gdLst>
              <a:gd name="connsiteX0" fmla="*/ 12191999 w 12191999"/>
              <a:gd name="connsiteY0" fmla="*/ 0 h 6858000"/>
              <a:gd name="connsiteX1" fmla="*/ 0 w 12191999"/>
              <a:gd name="connsiteY1" fmla="*/ 0 h 6858000"/>
              <a:gd name="connsiteX2" fmla="*/ 0 w 12191999"/>
              <a:gd name="connsiteY2" fmla="*/ 6858000 h 6858000"/>
              <a:gd name="connsiteX3" fmla="*/ 12191999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12191999" y="0"/>
                </a:moveTo>
                <a:lnTo>
                  <a:pt x="0" y="0"/>
                </a:lnTo>
                <a:lnTo>
                  <a:pt x="0" y="6858000"/>
                </a:lnTo>
                <a:lnTo>
                  <a:pt x="12191999" y="6858000"/>
                </a:lnTo>
                <a:close/>
              </a:path>
            </a:pathLst>
          </a:custGeom>
        </p:spPr>
      </p:pic>
      <p:sp>
        <p:nvSpPr>
          <p:cNvPr id="1048762" name="椭圆 6"/>
          <p:cNvSpPr/>
          <p:nvPr>
            <p:custDataLst>
              <p:tags r:id="rId3"/>
            </p:custDataLst>
          </p:nvPr>
        </p:nvSpPr>
        <p:spPr>
          <a:xfrm flipH="1">
            <a:off x="473710" y="427990"/>
            <a:ext cx="576580" cy="576580"/>
          </a:xfrm>
          <a:prstGeom prst="ellipse"/>
          <a:gradFill flip="none" rotWithShape="1">
            <a:gsLst>
              <a:gs pos="33000">
                <a:schemeClr val="accent2">
                  <a:alpha val="0"/>
                </a:schemeClr>
              </a:gs>
              <a:gs pos="100000">
                <a:schemeClr val="accent1"/>
              </a:gs>
            </a:gsLst>
            <a:lin ang="18900000" scaled="1"/>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64"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2">
                        <a:lumMod val="75000"/>
                      </a:schemeClr>
                    </a:gs>
                  </a:gsLst>
                  <a:lin ang="0" scaled="0"/>
                </a:gradFill>
                <a:latin typeface="+mj-ea"/>
                <a:ea typeface="+mj-ea"/>
                <a:cs typeface="MiSans" panose="00000500000000000000"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66"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8"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70"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473" descr="图片包含 桌子, 香蕉, 盘子, 表面  描述已自动生成"/>
          <p:cNvPicPr>
            <a:picLocks noChangeAspect="1"/>
          </p:cNvPicPr>
          <p:nvPr>
            <p:custDataLst>
              <p:tags r:id="rId1"/>
            </p:custDataLst>
          </p:nvPr>
        </p:nvPicPr>
        <p:blipFill>
          <a:blip xmlns:r="http://schemas.openxmlformats.org/officeDocument/2006/relationships" r:embed="rId2">
            <a:alphaModFix amt="18000"/>
          </a:blip>
          <a:srcRect r="299" b="43750"/>
          <a:stretch>
            <a:fillRect/>
          </a:stretch>
        </p:blipFill>
        <p:spPr>
          <a:xfrm flipH="1">
            <a:off x="1" y="0"/>
            <a:ext cx="12191999" cy="6858000"/>
          </a:xfrm>
          <a:custGeom>
            <a:avLst/>
            <a:gdLst>
              <a:gd name="connsiteX0" fmla="*/ 12191999 w 12191999"/>
              <a:gd name="connsiteY0" fmla="*/ 0 h 6858000"/>
              <a:gd name="connsiteX1" fmla="*/ 0 w 12191999"/>
              <a:gd name="connsiteY1" fmla="*/ 0 h 6858000"/>
              <a:gd name="connsiteX2" fmla="*/ 0 w 12191999"/>
              <a:gd name="connsiteY2" fmla="*/ 6858000 h 6858000"/>
              <a:gd name="connsiteX3" fmla="*/ 12191999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12191999" y="0"/>
                </a:moveTo>
                <a:lnTo>
                  <a:pt x="0" y="0"/>
                </a:lnTo>
                <a:lnTo>
                  <a:pt x="0" y="6858000"/>
                </a:lnTo>
                <a:lnTo>
                  <a:pt x="12191999" y="6858000"/>
                </a:lnTo>
                <a:close/>
              </a:path>
            </a:pathLst>
          </a:custGeom>
        </p:spPr>
      </p:pic>
      <p:sp>
        <p:nvSpPr>
          <p:cNvPr id="1048772"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dirty="0" lang="zh-CN"/>
          </a:p>
        </p:txBody>
      </p:sp>
      <p:sp>
        <p:nvSpPr>
          <p:cNvPr id="1048774" name="页脚占位符 2"/>
          <p:cNvSpPr>
            <a:spLocks noGrp="1"/>
          </p:cNvSpPr>
          <p:nvPr>
            <p:ph type="ftr" sz="quarter" idx="11"/>
            <p:custDataLst>
              <p:tags r:id="rId4"/>
            </p:custDataLst>
          </p:nvPr>
        </p:nvSpPr>
        <p:spPr/>
        <p:txBody>
          <a:bodyPr/>
          <a:p>
            <a:endParaRPr altLang="en-US" dirty="0" lang="zh-CN"/>
          </a:p>
        </p:txBody>
      </p:sp>
      <p:sp>
        <p:nvSpPr>
          <p:cNvPr id="1048776"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473" descr="图片包含 桌子, 香蕉, 盘子, 表面  描述已自动生成"/>
          <p:cNvPicPr>
            <a:picLocks noChangeAspect="1"/>
          </p:cNvPicPr>
          <p:nvPr>
            <p:custDataLst>
              <p:tags r:id="rId1"/>
            </p:custDataLst>
          </p:nvPr>
        </p:nvPicPr>
        <p:blipFill>
          <a:blip xmlns:r="http://schemas.openxmlformats.org/officeDocument/2006/relationships" r:embed="rId2">
            <a:alphaModFix amt="18000"/>
          </a:blip>
          <a:srcRect r="299" b="43750"/>
          <a:stretch>
            <a:fillRect/>
          </a:stretch>
        </p:blipFill>
        <p:spPr>
          <a:xfrm flipH="1">
            <a:off x="1" y="0"/>
            <a:ext cx="12191999" cy="6858000"/>
          </a:xfrm>
          <a:custGeom>
            <a:avLst/>
            <a:gdLst>
              <a:gd name="connsiteX0" fmla="*/ 12191999 w 12191999"/>
              <a:gd name="connsiteY0" fmla="*/ 0 h 6858000"/>
              <a:gd name="connsiteX1" fmla="*/ 0 w 12191999"/>
              <a:gd name="connsiteY1" fmla="*/ 0 h 6858000"/>
              <a:gd name="connsiteX2" fmla="*/ 0 w 12191999"/>
              <a:gd name="connsiteY2" fmla="*/ 6858000 h 6858000"/>
              <a:gd name="connsiteX3" fmla="*/ 12191999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12191999" y="0"/>
                </a:moveTo>
                <a:lnTo>
                  <a:pt x="0" y="0"/>
                </a:lnTo>
                <a:lnTo>
                  <a:pt x="0" y="6858000"/>
                </a:lnTo>
                <a:lnTo>
                  <a:pt x="12191999" y="6858000"/>
                </a:lnTo>
                <a:close/>
              </a:path>
            </a:pathLst>
          </a:custGeom>
        </p:spPr>
      </p:pic>
      <p:sp>
        <p:nvSpPr>
          <p:cNvPr id="1048778"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0"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82"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84"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473" descr="图片包含 桌子, 香蕉, 盘子, 表面  描述已自动生成"/>
          <p:cNvPicPr>
            <a:picLocks noChangeAspect="1"/>
          </p:cNvPicPr>
          <p:nvPr>
            <p:custDataLst>
              <p:tags r:id="rId1"/>
            </p:custDataLst>
          </p:nvPr>
        </p:nvPicPr>
        <p:blipFill>
          <a:blip xmlns:r="http://schemas.openxmlformats.org/officeDocument/2006/relationships" r:embed="rId2">
            <a:alphaModFix amt="18000"/>
          </a:blip>
          <a:srcRect r="299" b="43750"/>
          <a:stretch>
            <a:fillRect/>
          </a:stretch>
        </p:blipFill>
        <p:spPr>
          <a:xfrm flipH="1">
            <a:off x="1" y="0"/>
            <a:ext cx="12191999" cy="6858000"/>
          </a:xfrm>
          <a:custGeom>
            <a:avLst/>
            <a:gdLst>
              <a:gd name="connsiteX0" fmla="*/ 12191999 w 12191999"/>
              <a:gd name="connsiteY0" fmla="*/ 0 h 6858000"/>
              <a:gd name="connsiteX1" fmla="*/ 0 w 12191999"/>
              <a:gd name="connsiteY1" fmla="*/ 0 h 6858000"/>
              <a:gd name="connsiteX2" fmla="*/ 0 w 12191999"/>
              <a:gd name="connsiteY2" fmla="*/ 6858000 h 6858000"/>
              <a:gd name="connsiteX3" fmla="*/ 12191999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12191999" y="0"/>
                </a:moveTo>
                <a:lnTo>
                  <a:pt x="0" y="0"/>
                </a:lnTo>
                <a:lnTo>
                  <a:pt x="0" y="6858000"/>
                </a:lnTo>
                <a:lnTo>
                  <a:pt x="12191999" y="6858000"/>
                </a:lnTo>
                <a:close/>
              </a:path>
            </a:pathLst>
          </a:custGeom>
        </p:spPr>
      </p:pic>
      <p:sp>
        <p:nvSpPr>
          <p:cNvPr id="1048786" name="椭圆 7"/>
          <p:cNvSpPr/>
          <p:nvPr>
            <p:custDataLst>
              <p:tags r:id="rId3"/>
            </p:custDataLst>
          </p:nvPr>
        </p:nvSpPr>
        <p:spPr>
          <a:xfrm flipH="1">
            <a:off x="473710" y="427990"/>
            <a:ext cx="576580" cy="576580"/>
          </a:xfrm>
          <a:prstGeom prst="ellipse"/>
          <a:gradFill flip="none" rotWithShape="1">
            <a:gsLst>
              <a:gs pos="33000">
                <a:schemeClr val="accent2">
                  <a:alpha val="0"/>
                </a:schemeClr>
              </a:gs>
              <a:gs pos="100000">
                <a:schemeClr val="accent1"/>
              </a:gs>
            </a:gsLst>
            <a:lin ang="18900000" scaled="1"/>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88" name="副标题"/>
          <p:cNvSpPr txBox="1">
            <a:spLocks noGrp="1"/>
          </p:cNvSpPr>
          <p:nvPr>
            <p:ph type="body" idx="2" hasCustomPrompt="1"/>
            <p:custDataLst>
              <p:tags r:id="rId4"/>
            </p:custDataLst>
          </p:nvPr>
        </p:nvSpPr>
        <p:spPr>
          <a:xfrm>
            <a:off x="608330" y="1324610"/>
            <a:ext cx="10968990" cy="4699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300" strike="noStrike" u="none">
                <a:solidFill>
                  <a:schemeClr val="tx1">
                    <a:lumMod val="75000"/>
                    <a:lumOff val="25000"/>
                  </a:schemeClr>
                </a:solidFill>
                <a:latin typeface="+mj-ea"/>
                <a:ea typeface="+mj-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790"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2">
                        <a:lumMod val="75000"/>
                      </a:schemeClr>
                    </a:gs>
                  </a:gsLst>
                  <a:lin ang="0" scaled="0"/>
                </a:gradFill>
                <a:latin typeface="+mj-ea"/>
                <a:ea typeface="+mj-ea"/>
                <a:cs typeface="MiSans" panose="00000500000000000000"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92"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94"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96"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VCG41N607742010" descr="图片包含 桌子, 香蕉, 盘子, 表面  描述已自动生成"/>
          <p:cNvPicPr>
            <a:picLocks noChangeAspect="1"/>
          </p:cNvPicPr>
          <p:nvPr>
            <p:custDataLst>
              <p:tags r:id="rId1"/>
            </p:custDataLst>
          </p:nvPr>
        </p:nvPicPr>
        <p:blipFill>
          <a:blip xmlns:r="http://schemas.openxmlformats.org/officeDocument/2006/relationships" r:embed="rId2">
            <a:alphaModFix amt="18000"/>
          </a:blip>
          <a:srcRect r="299" b="43750"/>
          <a:stretch>
            <a:fillRect/>
          </a:stretch>
        </p:blipFill>
        <p:spPr>
          <a:xfrm flipH="1">
            <a:off x="1" y="0"/>
            <a:ext cx="12191999" cy="6858000"/>
          </a:xfrm>
          <a:custGeom>
            <a:avLst/>
            <a:gdLst>
              <a:gd name="connsiteX0" fmla="*/ 12191999 w 12191999"/>
              <a:gd name="connsiteY0" fmla="*/ 0 h 6858000"/>
              <a:gd name="connsiteX1" fmla="*/ 0 w 12191999"/>
              <a:gd name="connsiteY1" fmla="*/ 0 h 6858000"/>
              <a:gd name="connsiteX2" fmla="*/ 0 w 12191999"/>
              <a:gd name="connsiteY2" fmla="*/ 6858000 h 6858000"/>
              <a:gd name="connsiteX3" fmla="*/ 12191999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12191999" y="0"/>
                </a:moveTo>
                <a:lnTo>
                  <a:pt x="0" y="0"/>
                </a:lnTo>
                <a:lnTo>
                  <a:pt x="0" y="6858000"/>
                </a:lnTo>
                <a:lnTo>
                  <a:pt x="12191999" y="6858000"/>
                </a:lnTo>
                <a:close/>
              </a:path>
            </a:pathLst>
          </a:custGeom>
        </p:spPr>
      </p:pic>
      <p:sp>
        <p:nvSpPr>
          <p:cNvPr id="1048798" name="椭圆 11"/>
          <p:cNvSpPr/>
          <p:nvPr>
            <p:custDataLst>
              <p:tags r:id="rId3"/>
            </p:custDataLst>
          </p:nvPr>
        </p:nvSpPr>
        <p:spPr>
          <a:xfrm>
            <a:off x="83345" y="1776620"/>
            <a:ext cx="1366360" cy="1366360"/>
          </a:xfrm>
          <a:prstGeom prst="ellipse"/>
          <a:gradFill flip="none" rotWithShape="1">
            <a:gsLst>
              <a:gs pos="0">
                <a:schemeClr val="accent1">
                  <a:alpha val="20000"/>
                </a:schemeClr>
              </a:gs>
              <a:gs pos="100000">
                <a:schemeClr val="accent1">
                  <a:alpha val="0"/>
                </a:schemeClr>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00" name="任意多边形: 形状 16"/>
          <p:cNvSpPr/>
          <p:nvPr>
            <p:custDataLst>
              <p:tags r:id="rId4"/>
            </p:custDataLst>
          </p:nvPr>
        </p:nvSpPr>
        <p:spPr>
          <a:xfrm>
            <a:off x="8934138" y="0"/>
            <a:ext cx="3257862" cy="3297836"/>
          </a:xfrm>
          <a:custGeom>
            <a:avLst/>
            <a:gdLst>
              <a:gd name="connsiteX0" fmla="*/ 112437 w 3257862"/>
              <a:gd name="connsiteY0" fmla="*/ 0 h 3297836"/>
              <a:gd name="connsiteX1" fmla="*/ 3257862 w 3257862"/>
              <a:gd name="connsiteY1" fmla="*/ 0 h 3297836"/>
              <a:gd name="connsiteX2" fmla="*/ 3257862 w 3257862"/>
              <a:gd name="connsiteY2" fmla="*/ 3195677 h 3297836"/>
              <a:gd name="connsiteX3" fmla="*/ 3061905 w 3257862"/>
              <a:gd name="connsiteY3" fmla="*/ 3246063 h 3297836"/>
              <a:gd name="connsiteX4" fmla="*/ 2548328 w 3257862"/>
              <a:gd name="connsiteY4" fmla="*/ 3297836 h 3297836"/>
              <a:gd name="connsiteX5" fmla="*/ 0 w 3257862"/>
              <a:gd name="connsiteY5" fmla="*/ 749508 h 3297836"/>
              <a:gd name="connsiteX6" fmla="*/ 51773 w 3257862"/>
              <a:gd name="connsiteY6" fmla="*/ 235931 h 3297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7862" h="3297836">
                <a:moveTo>
                  <a:pt x="112437" y="0"/>
                </a:moveTo>
                <a:lnTo>
                  <a:pt x="3257862" y="0"/>
                </a:lnTo>
                <a:lnTo>
                  <a:pt x="3257862" y="3195677"/>
                </a:lnTo>
                <a:lnTo>
                  <a:pt x="3061905" y="3246063"/>
                </a:lnTo>
                <a:cubicBezTo>
                  <a:pt x="2896015" y="3280009"/>
                  <a:pt x="2724253" y="3297836"/>
                  <a:pt x="2548328" y="3297836"/>
                </a:cubicBezTo>
                <a:cubicBezTo>
                  <a:pt x="1140925" y="3297836"/>
                  <a:pt x="0" y="2156911"/>
                  <a:pt x="0" y="749508"/>
                </a:cubicBezTo>
                <a:cubicBezTo>
                  <a:pt x="0" y="573583"/>
                  <a:pt x="17827" y="401821"/>
                  <a:pt x="51773" y="235931"/>
                </a:cubicBezTo>
                <a:close/>
              </a:path>
            </a:pathLst>
          </a:custGeom>
          <a:gradFill flip="none" rotWithShape="1">
            <a:gsLst>
              <a:gs pos="0">
                <a:schemeClr val="accent1">
                  <a:alpha val="80000"/>
                </a:schemeClr>
              </a:gs>
              <a:gs pos="74000">
                <a:schemeClr val="accent2">
                  <a:alpha val="0"/>
                </a:schemeClr>
              </a:gs>
            </a:gsLst>
            <a:path path="circle">
              <a:fillToRect l="100000" b="100000"/>
            </a:path>
            <a:tileRect t="-100000" r="-100000"/>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panose="00000500000000000000" charset="-122"/>
            </a:endParaRPr>
          </a:p>
        </p:txBody>
      </p:sp>
      <p:sp>
        <p:nvSpPr>
          <p:cNvPr id="1048802" name="椭圆 9"/>
          <p:cNvSpPr/>
          <p:nvPr>
            <p:custDataLst>
              <p:tags r:id="rId5"/>
            </p:custDataLst>
          </p:nvPr>
        </p:nvSpPr>
        <p:spPr>
          <a:xfrm flipH="1">
            <a:off x="1072515" y="3843655"/>
            <a:ext cx="754380" cy="756920"/>
          </a:xfrm>
          <a:prstGeom prst="ellipse"/>
          <a:gradFill flip="none" rotWithShape="1">
            <a:gsLst>
              <a:gs pos="33000">
                <a:schemeClr val="accent2">
                  <a:alpha val="0"/>
                </a:schemeClr>
              </a:gs>
              <a:gs pos="100000">
                <a:schemeClr val="accent1"/>
              </a:gs>
            </a:gsLst>
            <a:lin ang="18900000" scaled="1"/>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cxnSp>
        <p:nvCxnSpPr>
          <p:cNvPr id="3145731" name="直接连接符 8"/>
          <p:cNvCxnSpPr>
            <a:cxnSpLocks/>
          </p:cNvCxnSpPr>
          <p:nvPr>
            <p:custDataLst>
              <p:tags r:id="rId6"/>
            </p:custDataLst>
          </p:nvPr>
        </p:nvCxnSpPr>
        <p:spPr>
          <a:xfrm>
            <a:off x="1072515" y="3526480"/>
            <a:ext cx="7096760" cy="0"/>
          </a:xfrm>
          <a:prstGeom prst="line"/>
          <a:ln>
            <a:gradFill>
              <a:gsLst>
                <a:gs pos="0">
                  <a:schemeClr val="accent1">
                    <a:alpha val="0"/>
                  </a:schemeClr>
                </a:gs>
                <a:gs pos="100000">
                  <a:schemeClr val="accent1">
                    <a:alpha val="8000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804" name="署名"/>
          <p:cNvSpPr txBox="1">
            <a:spLocks noGrp="1"/>
          </p:cNvSpPr>
          <p:nvPr>
            <p:ph type="body" idx="2"/>
            <p:custDataLst>
              <p:tags r:id="rId7"/>
            </p:custDataLst>
          </p:nvPr>
        </p:nvSpPr>
        <p:spPr>
          <a:xfrm>
            <a:off x="1414780" y="4011295"/>
            <a:ext cx="358775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1" cap="none" dirty="0" sz="1600" i="0" kern="1200" kumimoji="0" lang="zh-CN" noProof="1" normalizeH="0" spc="150" strike="noStrike" u="none">
                <a:gradFill>
                  <a:gsLst>
                    <a:gs pos="0">
                      <a:schemeClr val="accent1"/>
                    </a:gs>
                    <a:gs pos="100000">
                      <a:schemeClr val="accent2">
                        <a:lumMod val="75000"/>
                      </a:schemeClr>
                    </a:gs>
                  </a:gsLst>
                  <a:lin ang="0" scaled="0"/>
                </a:gradFill>
                <a:latin typeface="+mj-ea"/>
                <a:ea typeface="+mj-ea"/>
                <a:cs typeface="MiSans"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806" name="标题"/>
          <p:cNvSpPr txBox="1">
            <a:spLocks noGrp="1"/>
          </p:cNvSpPr>
          <p:nvPr>
            <p:ph type="title" idx="1" hasCustomPrompt="1"/>
            <p:custDataLst>
              <p:tags r:id="rId8"/>
            </p:custDataLst>
          </p:nvPr>
        </p:nvSpPr>
        <p:spPr>
          <a:xfrm>
            <a:off x="1072515" y="1159510"/>
            <a:ext cx="6338570" cy="2139950"/>
          </a:xfrm>
          <a:prstGeom prst="rect"/>
          <a:noFill/>
        </p:spPr>
        <p:txBody>
          <a:bodyPr anchor="b"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gradFill>
                  <a:gsLst>
                    <a:gs pos="0">
                      <a:schemeClr val="accent1"/>
                    </a:gs>
                    <a:gs pos="100000">
                      <a:schemeClr val="accent2">
                        <a:lumMod val="75000"/>
                      </a:schemeClr>
                    </a:gs>
                  </a:gsLst>
                  <a:lin ang="0" scaled="1"/>
                </a:gradFill>
                <a:latin typeface="+mj-ea"/>
                <a:ea typeface="+mj-ea"/>
                <a:cs typeface="MiSans" panose="00000500000000000000" charset="-122"/>
                <a:sym typeface="+mn-ea"/>
              </a:defRPr>
            </a:lvl1pPr>
          </a:lstStyle>
          <a:p>
            <a:pPr lvl="0"/>
            <a:r>
              <a:rPr dirty="0">
                <a:sym typeface="+mn-ea"/>
              </a:rPr>
              <a:t>单击此处编辑标题</a:t>
            </a:r>
            <a:endParaRPr dirty="0">
              <a:sym typeface="+mn-ea"/>
            </a:endParaRPr>
          </a:p>
        </p:txBody>
      </p:sp>
      <p:sp>
        <p:nvSpPr>
          <p:cNvPr id="1048808" name="日期占位符 3"/>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810" name="页脚占位符 4"/>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812" name="灯片编号占位符 5"/>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7.xml"/><Relationship Id="rId13" Type="http://schemas.openxmlformats.org/officeDocument/2006/relationships/image" Target="../media/image1.png"/><Relationship Id="rId14" Type="http://schemas.openxmlformats.org/officeDocument/2006/relationships/tags" Target="../tags/tag88.xml"/><Relationship Id="rId15" Type="http://schemas.openxmlformats.org/officeDocument/2006/relationships/tags" Target="../tags/tag89.xml"/><Relationship Id="rId16" Type="http://schemas.openxmlformats.org/officeDocument/2006/relationships/tags" Target="../tags/tag90.xml"/><Relationship Id="rId17" Type="http://schemas.openxmlformats.org/officeDocument/2006/relationships/tags" Target="../tags/tag91.xml"/><Relationship Id="rId18" Type="http://schemas.openxmlformats.org/officeDocument/2006/relationships/tags" Target="../tags/tag92.xml"/><Relationship Id="rId19" Type="http://schemas.openxmlformats.org/officeDocument/2006/relationships/tags" Target="../tags/tag93.xml"/><Relationship Id="rId20" Type="http://schemas.openxmlformats.org/officeDocument/2006/relationships/tags" Target="../tags/tag94.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959" r:id="rId1"/>
    <p:sldLayoutId id="2147485960" r:id="rId2"/>
    <p:sldLayoutId id="2147485961" r:id="rId3"/>
    <p:sldLayoutId id="2147485962" r:id="rId4"/>
    <p:sldLayoutId id="2147485963" r:id="rId5"/>
    <p:sldLayoutId id="2147485964" r:id="rId6"/>
    <p:sldLayoutId id="2147485965" r:id="rId7"/>
    <p:sldLayoutId id="2147485966" r:id="rId8"/>
    <p:sldLayoutId id="2147485967" r:id="rId9"/>
    <p:sldLayoutId id="2147485968" r:id="rId10"/>
    <p:sldLayoutId id="214748596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473" descr="图片包含 桌子, 香蕉, 盘子, 表面  描述已自动生成"/>
          <p:cNvPicPr>
            <a:picLocks noChangeAspect="1"/>
          </p:cNvPicPr>
          <p:nvPr>
            <p:custDataLst>
              <p:tags r:id="rId12"/>
            </p:custDataLst>
          </p:nvPr>
        </p:nvPicPr>
        <p:blipFill>
          <a:blip xmlns:r="http://schemas.openxmlformats.org/officeDocument/2006/relationships" r:embed="rId13">
            <a:alphaModFix amt="18000"/>
          </a:blip>
          <a:srcRect r="299" b="43750"/>
          <a:stretch>
            <a:fillRect/>
          </a:stretch>
        </p:blipFill>
        <p:spPr>
          <a:xfrm flipH="1">
            <a:off x="1" y="0"/>
            <a:ext cx="12191999" cy="6858000"/>
          </a:xfrm>
          <a:custGeom>
            <a:avLst/>
            <a:gdLst>
              <a:gd name="connsiteX0" fmla="*/ 12191999 w 12191999"/>
              <a:gd name="connsiteY0" fmla="*/ 0 h 6858000"/>
              <a:gd name="connsiteX1" fmla="*/ 0 w 12191999"/>
              <a:gd name="connsiteY1" fmla="*/ 0 h 6858000"/>
              <a:gd name="connsiteX2" fmla="*/ 0 w 12191999"/>
              <a:gd name="connsiteY2" fmla="*/ 6858000 h 6858000"/>
              <a:gd name="connsiteX3" fmla="*/ 12191999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12191999" y="0"/>
                </a:moveTo>
                <a:lnTo>
                  <a:pt x="0" y="0"/>
                </a:lnTo>
                <a:lnTo>
                  <a:pt x="0" y="6858000"/>
                </a:lnTo>
                <a:lnTo>
                  <a:pt x="12191999" y="6858000"/>
                </a:lnTo>
                <a:close/>
              </a:path>
            </a:pathLst>
          </a:custGeom>
        </p:spPr>
      </p:pic>
      <p:sp>
        <p:nvSpPr>
          <p:cNvPr id="1048654" name="椭圆 7"/>
          <p:cNvSpPr/>
          <p:nvPr>
            <p:custDataLst>
              <p:tags r:id="rId14"/>
            </p:custDataLst>
          </p:nvPr>
        </p:nvSpPr>
        <p:spPr>
          <a:xfrm flipH="1">
            <a:off x="473710" y="427990"/>
            <a:ext cx="576580" cy="576580"/>
          </a:xfrm>
          <a:prstGeom prst="ellipse"/>
          <a:gradFill flip="none" rotWithShape="1">
            <a:gsLst>
              <a:gs pos="33000">
                <a:schemeClr val="accent2">
                  <a:alpha val="0"/>
                </a:schemeClr>
              </a:gs>
              <a:gs pos="100000">
                <a:schemeClr val="accent1"/>
              </a:gs>
            </a:gsLst>
            <a:lin ang="18900000" scaled="1"/>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56" name="日期占位符 9"/>
          <p:cNvSpPr>
            <a:spLocks noGrp="1"/>
          </p:cNvSpPr>
          <p:nvPr>
            <p:ph type="dt" sz="half" idx="10"/>
            <p:custDataLst>
              <p:tags r:id="rId1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58" name="页脚占位符 10"/>
          <p:cNvSpPr>
            <a:spLocks noGrp="1"/>
          </p:cNvSpPr>
          <p:nvPr>
            <p:ph type="ftr" sz="quarter" idx="11"/>
            <p:custDataLst>
              <p:tags r:id="rId16"/>
            </p:custDataLst>
          </p:nvPr>
        </p:nvSpPr>
        <p:spPr>
          <a:xfrm>
            <a:off x="4116000" y="6314400"/>
            <a:ext cx="3960000" cy="316800"/>
          </a:xfrm>
        </p:spPr>
        <p:txBody>
          <a:bodyPr/>
          <a:p>
            <a:endParaRPr altLang="en-US" dirty="0" lang="zh-CN"/>
          </a:p>
        </p:txBody>
      </p:sp>
      <p:sp>
        <p:nvSpPr>
          <p:cNvPr id="1048660" name="灯片编号占位符 11"/>
          <p:cNvSpPr>
            <a:spLocks noGrp="1"/>
          </p:cNvSpPr>
          <p:nvPr>
            <p:ph type="sldNum" sz="quarter" idx="12"/>
            <p:custDataLst>
              <p:tags r:id="rId17"/>
            </p:custDataLst>
          </p:nvPr>
        </p:nvSpPr>
        <p:spPr>
          <a:xfrm>
            <a:off x="8877600" y="6314400"/>
            <a:ext cx="2700000" cy="316800"/>
          </a:xfrm>
        </p:spPr>
        <p:txBody>
          <a:bodyPr/>
          <a:p>
            <a:fld id="{49AE70B2-8BF9-45C0-BB95-33D1B9D3A854}" type="slidenum">
              <a:rPr altLang="en-US" lang="zh-CN" smtClean="0"/>
            </a:fld>
            <a:endParaRPr altLang="en-US" dirty="0" lang="zh-CN"/>
          </a:p>
        </p:txBody>
      </p:sp>
      <p:sp>
        <p:nvSpPr>
          <p:cNvPr id="1048662" name="标题占位符 2"/>
          <p:cNvSpPr>
            <a:spLocks noGrp="1"/>
          </p:cNvSpPr>
          <p:nvPr>
            <p:ph type="title"/>
            <p:custDataLst>
              <p:tags r:id="rId18"/>
            </p:custDataLst>
          </p:nvPr>
        </p:nvSpPr>
        <p:spPr>
          <a:xfrm>
            <a:off x="681990" y="365126"/>
            <a:ext cx="10828020" cy="1019246"/>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文本占位符 1"/>
          <p:cNvSpPr>
            <a:spLocks noGrp="1"/>
          </p:cNvSpPr>
          <p:nvPr>
            <p:ph type="body" idx="1"/>
            <p:custDataLst>
              <p:tags r:id="rId19"/>
            </p:custDataLst>
          </p:nvPr>
        </p:nvSpPr>
        <p:spPr>
          <a:xfrm>
            <a:off x="681990" y="1483815"/>
            <a:ext cx="10895610" cy="4512657"/>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6"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5996" r:id="rId1"/>
    <p:sldLayoutId id="2147485997" r:id="rId2"/>
    <p:sldLayoutId id="2147485998" r:id="rId3"/>
    <p:sldLayoutId id="2147485999" r:id="rId4"/>
    <p:sldLayoutId id="2147486000" r:id="rId5"/>
    <p:sldLayoutId id="2147486001" r:id="rId6"/>
    <p:sldLayoutId id="2147486002" r:id="rId7"/>
    <p:sldLayoutId id="2147486003" r:id="rId8"/>
    <p:sldLayoutId id="2147486004" r:id="rId9"/>
    <p:sldLayoutId id="2147486005" r:id="rId10"/>
    <p:sldLayoutId id="214748600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sz="3600" i="0" kern="1200" kumimoji="0" lang="zh-CN" normalizeH="0" spc="300" strike="noStrike" u="none" smtClean="0">
          <a:ln>
            <a:noFill/>
            <a:prstDash val="sysDot"/>
          </a:ln>
          <a:gradFill>
            <a:gsLst>
              <a:gs pos="0">
                <a:schemeClr val="accent1"/>
              </a:gs>
              <a:gs pos="100000">
                <a:schemeClr val="accent2">
                  <a:lumMod val="75000"/>
                </a:schemeClr>
              </a:gs>
            </a:gsLst>
            <a:lin ang="0" scaled="0"/>
          </a:gradFill>
          <a:latin typeface="+mj-ea"/>
          <a:ea typeface="+mj-ea"/>
          <a:cs typeface="MiSans" panose="00000500000000000000"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a:ln>
            <a:noFill/>
            <a:prstDash val="sysDot"/>
          </a:ln>
          <a:solidFill>
            <a:schemeClr val="tx1">
              <a:lumMod val="75000"/>
              <a:lumOff val="25000"/>
            </a:schemeClr>
          </a:solidFill>
          <a:latin typeface="+mn-ea"/>
          <a:ea typeface="+mn-ea"/>
          <a:cs typeface="MiSans" panose="00000500000000000000"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a:solidFill>
            <a:schemeClr val="tx1">
              <a:lumMod val="65000"/>
              <a:lumOff val="35000"/>
            </a:schemeClr>
          </a:solidFill>
          <a:latin typeface="Arial" panose="02080604020202020204" pitchFamily="34" charset="0"/>
          <a:ea typeface="微软雅黑" panose="020B0503020204020204" pitchFamily="34" charset="-122"/>
          <a:cs typeface="MiSans" panose="00000500000000000000"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a:solidFill>
            <a:schemeClr val="tx1">
              <a:lumMod val="65000"/>
              <a:lumOff val="35000"/>
            </a:schemeClr>
          </a:solidFill>
          <a:latin typeface="Arial" panose="02080604020202020204" pitchFamily="34" charset="0"/>
          <a:ea typeface="微软雅黑" panose="020B0503020204020204" pitchFamily="34" charset="-122"/>
          <a:cs typeface="MiSans" panose="00000500000000000000"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a:solidFill>
            <a:schemeClr val="tx1">
              <a:lumMod val="65000"/>
              <a:lumOff val="35000"/>
            </a:schemeClr>
          </a:solidFill>
          <a:latin typeface="Arial" panose="02080604020202020204" pitchFamily="34" charset="0"/>
          <a:ea typeface="微软雅黑" panose="020B0503020204020204" pitchFamily="34" charset="-122"/>
          <a:cs typeface="MiSans" panose="00000500000000000000"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a:solidFill>
            <a:schemeClr val="tx1">
              <a:lumMod val="65000"/>
              <a:lumOff val="35000"/>
            </a:schemeClr>
          </a:solidFill>
          <a:latin typeface="Arial" panose="02080604020202020204" pitchFamily="34" charset="0"/>
          <a:ea typeface="微软雅黑" panose="020B0503020204020204" pitchFamily="34" charset="-122"/>
          <a:cs typeface="MiSans"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5.xml"/><Relationship Id="rId2" Type="http://schemas.openxmlformats.org/officeDocument/2006/relationships/tags" Target="../tags/tag96.xml"/><Relationship Id="rId3" Type="http://schemas.openxmlformats.org/officeDocument/2006/relationships/tags" Target="../tags/tag97.xml"/><Relationship Id="rId4" Type="http://schemas.openxmlformats.org/officeDocument/2006/relationships/tags" Target="../tags/tag9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tags" Target="../tags/tag105.xml"/><Relationship Id="rId8" Type="http://schemas.openxmlformats.org/officeDocument/2006/relationships/tags" Target="../tags/tag106.xml"/><Relationship Id="rId9" Type="http://schemas.openxmlformats.org/officeDocument/2006/relationships/tags" Target="../tags/tag107.xml"/><Relationship Id="rId10" Type="http://schemas.openxmlformats.org/officeDocument/2006/relationships/tags" Target="../tags/tag108.xml"/><Relationship Id="rId11" Type="http://schemas.openxmlformats.org/officeDocument/2006/relationships/tags" Target="../tags/tag109.xml"/><Relationship Id="rId12" Type="http://schemas.openxmlformats.org/officeDocument/2006/relationships/tags" Target="../tags/tag110.xml"/><Relationship Id="rId13" Type="http://schemas.openxmlformats.org/officeDocument/2006/relationships/tags" Target="../tags/tag111.xml"/><Relationship Id="rId14" Type="http://schemas.openxmlformats.org/officeDocument/2006/relationships/tags" Target="../tags/tag112.xml"/><Relationship Id="rId15" Type="http://schemas.openxmlformats.org/officeDocument/2006/relationships/tags" Target="../tags/tag113.xml"/><Relationship Id="rId16" Type="http://schemas.openxmlformats.org/officeDocument/2006/relationships/tags" Target="../tags/tag114.xml"/><Relationship Id="rId17" Type="http://schemas.openxmlformats.org/officeDocument/2006/relationships/tags" Target="../tags/tag115.xml"/><Relationship Id="rId18" Type="http://schemas.openxmlformats.org/officeDocument/2006/relationships/tags" Target="../tags/tag116.xml"/><Relationship Id="rId19" Type="http://schemas.openxmlformats.org/officeDocument/2006/relationships/tags" Target="../tags/tag117.xml"/><Relationship Id="rId20" Type="http://schemas.openxmlformats.org/officeDocument/2006/relationships/tags" Target="../tags/tag118.xml"/><Relationship Id="rId21" Type="http://schemas.openxmlformats.org/officeDocument/2006/relationships/tags" Target="../tags/tag119.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tags" Target="../tags/tag130.xml"/><Relationship Id="rId6" Type="http://schemas.openxmlformats.org/officeDocument/2006/relationships/tags" Target="../tags/tag131.xml"/><Relationship Id="rId7" Type="http://schemas.openxmlformats.org/officeDocument/2006/relationships/tags" Target="../tags/tag132.xml"/><Relationship Id="rId8" Type="http://schemas.openxmlformats.org/officeDocument/2006/relationships/tags" Target="../tags/tag133.xml"/><Relationship Id="rId9" Type="http://schemas.openxmlformats.org/officeDocument/2006/relationships/tags" Target="../tags/tag134.xml"/><Relationship Id="rId10" Type="http://schemas.openxmlformats.org/officeDocument/2006/relationships/tags" Target="../tags/tag135.xml"/><Relationship Id="rId11" Type="http://schemas.openxmlformats.org/officeDocument/2006/relationships/tags" Target="../tags/tag136.xml"/><Relationship Id="rId12" Type="http://schemas.openxmlformats.org/officeDocument/2006/relationships/tags" Target="../tags/tag137.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tags" Target="../tags/tag160.xml"/><Relationship Id="rId10" Type="http://schemas.openxmlformats.org/officeDocument/2006/relationships/tags" Target="../tags/tag161.xml"/><Relationship Id="rId11" Type="http://schemas.openxmlformats.org/officeDocument/2006/relationships/tags" Target="../tags/tag162.xml"/><Relationship Id="rId12" Type="http://schemas.openxmlformats.org/officeDocument/2006/relationships/tags" Target="../tags/tag163.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tags" Target="../tags/tag203.xml"/><Relationship Id="rId14" Type="http://schemas.openxmlformats.org/officeDocument/2006/relationships/tags" Target="../tags/tag204.xml"/><Relationship Id="rId15" Type="http://schemas.openxmlformats.org/officeDocument/2006/relationships/tags" Target="../tags/tag205.xml"/><Relationship Id="rId16" Type="http://schemas.openxmlformats.org/officeDocument/2006/relationships/tags" Target="../tags/tag206.xml"/><Relationship Id="rId17" Type="http://schemas.openxmlformats.org/officeDocument/2006/relationships/tags" Target="../tags/tag207.xml"/><Relationship Id="rId18" Type="http://schemas.openxmlformats.org/officeDocument/2006/relationships/tags" Target="../tags/tag208.xml"/><Relationship Id="rId19" Type="http://schemas.openxmlformats.org/officeDocument/2006/relationships/tags" Target="../tags/tag209.xml"/><Relationship Id="rId20" Type="http://schemas.openxmlformats.org/officeDocument/2006/relationships/tags" Target="../tags/tag210.xml"/><Relationship Id="rId21" Type="http://schemas.openxmlformats.org/officeDocument/2006/relationships/tags" Target="../tags/tag211.xml"/><Relationship Id="rId22" Type="http://schemas.openxmlformats.org/officeDocument/2006/relationships/tags" Target="../tags/tag212.xml"/><Relationship Id="rId23" Type="http://schemas.openxmlformats.org/officeDocument/2006/relationships/tags" Target="../tags/tag213.xml"/><Relationship Id="rId24" Type="http://schemas.openxmlformats.org/officeDocument/2006/relationships/tags" Target="../tags/tag214.xml"/><Relationship Id="rId25" Type="http://schemas.openxmlformats.org/officeDocument/2006/relationships/tags" Target="../tags/tag215.xml"/><Relationship Id="rId26" Type="http://schemas.openxmlformats.org/officeDocument/2006/relationships/tags" Target="../tags/tag216.xml"/><Relationship Id="rId27" Type="http://schemas.openxmlformats.org/officeDocument/2006/relationships/tags" Target="../tags/tag217.xml"/><Relationship Id="rId28" Type="http://schemas.openxmlformats.org/officeDocument/2006/relationships/tags" Target="../tags/tag218.xml"/><Relationship Id="rId29" Type="http://schemas.openxmlformats.org/officeDocument/2006/relationships/tags" Target="../tags/tag219.xml"/><Relationship Id="rId30"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tags" Target="../tags/tag235.xml"/><Relationship Id="rId10" Type="http://schemas.openxmlformats.org/officeDocument/2006/relationships/tags" Target="../tags/tag236.xml"/><Relationship Id="rId11" Type="http://schemas.openxmlformats.org/officeDocument/2006/relationships/tags" Target="../tags/tag237.xml"/><Relationship Id="rId12" Type="http://schemas.openxmlformats.org/officeDocument/2006/relationships/tags" Target="../tags/tag238.xml"/><Relationship Id="rId13" Type="http://schemas.openxmlformats.org/officeDocument/2006/relationships/tags" Target="../tags/tag239.xml"/><Relationship Id="rId14" Type="http://schemas.openxmlformats.org/officeDocument/2006/relationships/tags" Target="../tags/tag240.xml"/><Relationship Id="rId15" Type="http://schemas.openxmlformats.org/officeDocument/2006/relationships/tags" Target="../tags/tag241.xml"/><Relationship Id="rId16" Type="http://schemas.openxmlformats.org/officeDocument/2006/relationships/tags" Target="../tags/tag242.xml"/><Relationship Id="rId17" Type="http://schemas.openxmlformats.org/officeDocument/2006/relationships/tags" Target="../tags/tag243.xml"/><Relationship Id="rId18" Type="http://schemas.openxmlformats.org/officeDocument/2006/relationships/tags" Target="../tags/tag244.xml"/><Relationship Id="rId19" Type="http://schemas.openxmlformats.org/officeDocument/2006/relationships/tags" Target="../tags/tag245.xml"/><Relationship Id="rId20" Type="http://schemas.openxmlformats.org/officeDocument/2006/relationships/tags" Target="../tags/tag246.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tags" Target="../tags/tag259.xml"/><Relationship Id="rId10" Type="http://schemas.openxmlformats.org/officeDocument/2006/relationships/tags" Target="../tags/tag260.xml"/><Relationship Id="rId11" Type="http://schemas.openxmlformats.org/officeDocument/2006/relationships/tags" Target="../tags/tag261.xml"/><Relationship Id="rId12" Type="http://schemas.openxmlformats.org/officeDocument/2006/relationships/tags" Target="../tags/tag262.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tags" Target="../tags/tag271.xml"/><Relationship Id="rId10" Type="http://schemas.openxmlformats.org/officeDocument/2006/relationships/tags" Target="../tags/tag272.xml"/><Relationship Id="rId11" Type="http://schemas.openxmlformats.org/officeDocument/2006/relationships/tags" Target="../tags/tag273.xml"/><Relationship Id="rId12" Type="http://schemas.openxmlformats.org/officeDocument/2006/relationships/tags" Target="../tags/tag274.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tags" Target="../tags/tag298.xml"/><Relationship Id="rId6" Type="http://schemas.openxmlformats.org/officeDocument/2006/relationships/tags" Target="../tags/tag299.xml"/><Relationship Id="rId7" Type="http://schemas.openxmlformats.org/officeDocument/2006/relationships/tags" Target="../tags/tag300.xml"/><Relationship Id="rId8" Type="http://schemas.openxmlformats.org/officeDocument/2006/relationships/tags" Target="../tags/tag301.xml"/><Relationship Id="rId9" Type="http://schemas.openxmlformats.org/officeDocument/2006/relationships/tags" Target="../tags/tag302.xml"/><Relationship Id="rId10" Type="http://schemas.openxmlformats.org/officeDocument/2006/relationships/tags" Target="../tags/tag303.xml"/><Relationship Id="rId11" Type="http://schemas.openxmlformats.org/officeDocument/2006/relationships/tags" Target="../tags/tag304.xml"/><Relationship Id="rId12" Type="http://schemas.openxmlformats.org/officeDocument/2006/relationships/tags" Target="../tags/tag305.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tags" Target="../tags/tag329.xml"/><Relationship Id="rId10" Type="http://schemas.openxmlformats.org/officeDocument/2006/relationships/tags" Target="../tags/tag330.xml"/><Relationship Id="rId11" Type="http://schemas.openxmlformats.org/officeDocument/2006/relationships/tags" Target="../tags/tag331.xml"/><Relationship Id="rId12" Type="http://schemas.openxmlformats.org/officeDocument/2006/relationships/tags" Target="../tags/tag332.xml"/><Relationship Id="rId13" Type="http://schemas.openxmlformats.org/officeDocument/2006/relationships/tags" Target="../tags/tag333.xml"/><Relationship Id="rId14" Type="http://schemas.openxmlformats.org/officeDocument/2006/relationships/tags" Target="../tags/tag334.xml"/><Relationship Id="rId15" Type="http://schemas.openxmlformats.org/officeDocument/2006/relationships/tags" Target="../tags/tag335.xml"/><Relationship Id="rId16" Type="http://schemas.openxmlformats.org/officeDocument/2006/relationships/tags" Target="../tags/tag336.xml"/><Relationship Id="rId17" Type="http://schemas.openxmlformats.org/officeDocument/2006/relationships/tags" Target="../tags/tag337.xml"/><Relationship Id="rId18" Type="http://schemas.openxmlformats.org/officeDocument/2006/relationships/tags" Target="../tags/tag338.xml"/><Relationship Id="rId19" Type="http://schemas.openxmlformats.org/officeDocument/2006/relationships/tags" Target="../tags/tag339.xml"/><Relationship Id="rId20" Type="http://schemas.openxmlformats.org/officeDocument/2006/relationships/tags" Target="../tags/tag340.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3"/>
            <p:custDataLst>
              <p:tags r:id="rId1"/>
            </p:custDataLst>
          </p:nvPr>
        </p:nvSpPr>
        <p:spPr/>
        <p:txBody>
          <a:bodyPr>
            <a:normAutofit fontScale="93750" lnSpcReduction="10000"/>
          </a:bodyPr>
          <a:p>
            <a:r>
              <a:rPr altLang="en-US" lang="zh-CN"/>
              <a:t>汇报人：xxx</a:t>
            </a:r>
            <a:endParaRPr altLang="en-US" lang="zh-CN"/>
          </a:p>
        </p:txBody>
      </p:sp>
      <p:sp>
        <p:nvSpPr>
          <p:cNvPr id="1048650" name="文本占位符 6"/>
          <p:cNvSpPr>
            <a:spLocks noGrp="1"/>
          </p:cNvSpPr>
          <p:nvPr>
            <p:ph type="body" idx="2"/>
            <p:custDataLst>
              <p:tags r:id="rId2"/>
            </p:custDataLst>
          </p:nvPr>
        </p:nvSpPr>
        <p:spPr/>
        <p:txBody>
          <a:bodyPr>
            <a:normAutofit fontScale="95000" lnSpcReduction="20000"/>
          </a:bodyPr>
          <a:p>
            <a:r>
              <a:rPr altLang="en-US" lang="zh-CN"/>
              <a:t>添加文档副标题</a:t>
            </a:r>
            <a:endParaRPr altLang="en-US" lang="zh-CN"/>
          </a:p>
        </p:txBody>
      </p:sp>
      <p:sp>
        <p:nvSpPr>
          <p:cNvPr id="1048652" name="标题 9"/>
          <p:cNvSpPr>
            <a:spLocks noGrp="1"/>
          </p:cNvSpPr>
          <p:nvPr>
            <p:ph type="title" idx="1"/>
            <p:custDataLst>
              <p:tags r:id="rId3"/>
            </p:custDataLst>
          </p:nvPr>
        </p:nvSpPr>
        <p:spPr/>
        <p:txBody>
          <a:bodyPr>
            <a:normAutofit fontScale="96667"/>
          </a:bodyPr>
          <a:p>
            <a:r>
              <a:rPr altLang="en-US" lang="zh-CN"/>
              <a:t>提高员工福利水平</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2" name="文本占位符 8"/>
          <p:cNvSpPr>
            <a:spLocks noGrp="1"/>
          </p:cNvSpPr>
          <p:nvPr>
            <p:ph type="body" idx="2"/>
            <p:custDataLst>
              <p:tags r:id="rId1"/>
            </p:custDataLst>
          </p:nvPr>
        </p:nvSpPr>
        <p:spPr/>
        <p:txBody>
          <a:bodyPr>
            <a:normAutofit fontScale="94167" lnSpcReduction="20000"/>
          </a:bodyPr>
          <a:p>
            <a:r>
              <a:rPr altLang="en-US" lang="zh-CN"/>
              <a:t>CONTENTS</a:t>
            </a:r>
            <a:endParaRPr altLang="en-US" lang="zh-CN"/>
          </a:p>
        </p:txBody>
      </p:sp>
      <p:sp>
        <p:nvSpPr>
          <p:cNvPr id="1048834" name="标题 9"/>
          <p:cNvSpPr>
            <a:spLocks noGrp="1"/>
          </p:cNvSpPr>
          <p:nvPr>
            <p:ph type="title" idx="1"/>
            <p:custDataLst>
              <p:tags r:id="rId2"/>
            </p:custDataLst>
          </p:nvPr>
        </p:nvSpPr>
        <p:spPr/>
        <p:txBody>
          <a:bodyPr/>
          <a:p>
            <a:r>
              <a:rPr altLang="en-US" lang="zh-CN"/>
              <a:t>目录</a:t>
            </a:r>
            <a:endParaRPr altLang="en-US" lang="zh-CN"/>
          </a:p>
        </p:txBody>
      </p:sp>
      <p:sp>
        <p:nvSpPr>
          <p:cNvPr id="1048836" name="序号"/>
          <p:cNvSpPr txBox="1"/>
          <p:nvPr>
            <p:custDataLst>
              <p:tags r:id="rId3"/>
            </p:custDataLst>
          </p:nvPr>
        </p:nvSpPr>
        <p:spPr>
          <a:xfrm>
            <a:off x="867728" y="2904490"/>
            <a:ext cx="1171575" cy="787400"/>
          </a:xfrm>
          <a:prstGeom prst="rect"/>
          <a:noFill/>
        </p:spPr>
        <p:txBody>
          <a:bodyPr anchor="ctr" bIns="0" lIns="0" rIns="0" rtlCol="0" tIns="0" wrap="square">
            <a:normAutofit/>
          </a:bodyPr>
          <a:p>
            <a:pPr algn="l"/>
            <a:r>
              <a:rPr dirty="0" sz="3600" lang="en-US">
                <a:solidFill>
                  <a:schemeClr val="tx1">
                    <a:lumMod val="85000"/>
                    <a:lumOff val="15000"/>
                  </a:schemeClr>
                </a:solidFill>
                <a:latin typeface="+mj-ea"/>
                <a:ea typeface="+mj-ea"/>
                <a:cs typeface="MiSans" panose="00000500000000000000" charset="-122"/>
              </a:rPr>
              <a:t>01.</a:t>
            </a:r>
            <a:endParaRPr dirty="0" sz="3600" lang="en-US">
              <a:solidFill>
                <a:schemeClr val="tx1">
                  <a:lumMod val="85000"/>
                  <a:lumOff val="15000"/>
                </a:schemeClr>
              </a:solidFill>
              <a:latin typeface="+mj-ea"/>
              <a:ea typeface="+mj-ea"/>
              <a:cs typeface="MiSans" panose="00000500000000000000" charset="-122"/>
            </a:endParaRPr>
          </a:p>
        </p:txBody>
      </p:sp>
      <p:sp>
        <p:nvSpPr>
          <p:cNvPr id="1048838" name="标题"/>
          <p:cNvSpPr txBox="1"/>
          <p:nvPr>
            <p:custDataLst>
              <p:tags r:id="rId4"/>
            </p:custDataLst>
          </p:nvPr>
        </p:nvSpPr>
        <p:spPr>
          <a:xfrm>
            <a:off x="868045" y="4043680"/>
            <a:ext cx="1706880" cy="1778000"/>
          </a:xfrm>
          <a:prstGeom prst="rect"/>
          <a:noFill/>
        </p:spPr>
        <p:txBody>
          <a:bodyPr anchor="t" anchorCtr="0" bIns="0" lIns="0" rIns="0" rtlCol="0" tIns="0" wrap="square">
            <a:normAutofit/>
          </a:bodyPr>
          <a:p>
            <a:r>
              <a:rPr altLang="en-US" dirty="0" sz="2000" lang="zh-CN" spc="300">
                <a:gradFill>
                  <a:gsLst>
                    <a:gs pos="0">
                      <a:schemeClr val="accent1"/>
                    </a:gs>
                    <a:gs pos="100000">
                      <a:schemeClr val="accent2">
                        <a:lumMod val="75000"/>
                      </a:schemeClr>
                    </a:gs>
                  </a:gsLst>
                  <a:lin ang="0" scaled="0"/>
                </a:gradFill>
                <a:latin typeface="+mj-ea"/>
                <a:ea typeface="+mj-ea"/>
                <a:cs typeface="MiSans" panose="00000500000000000000" charset="-122"/>
              </a:rPr>
              <a:t>目录标题</a:t>
            </a:r>
            <a:endParaRPr altLang="en-US" dirty="0" sz="2000" lang="zh-CN" spc="300">
              <a:gradFill>
                <a:gsLst>
                  <a:gs pos="0">
                    <a:schemeClr val="accent1"/>
                  </a:gs>
                  <a:gs pos="100000">
                    <a:schemeClr val="accent2">
                      <a:lumMod val="75000"/>
                    </a:schemeClr>
                  </a:gs>
                </a:gsLst>
                <a:lin ang="0" scaled="0"/>
              </a:gradFill>
              <a:latin typeface="+mj-ea"/>
              <a:ea typeface="+mj-ea"/>
              <a:cs typeface="MiSans" panose="00000500000000000000" charset="-122"/>
            </a:endParaRPr>
          </a:p>
        </p:txBody>
      </p:sp>
      <p:sp>
        <p:nvSpPr>
          <p:cNvPr id="1048840" name="矩形 27"/>
          <p:cNvSpPr/>
          <p:nvPr>
            <p:custDataLst>
              <p:tags r:id="rId5"/>
            </p:custDataLst>
          </p:nvPr>
        </p:nvSpPr>
        <p:spPr>
          <a:xfrm>
            <a:off x="867728" y="3691890"/>
            <a:ext cx="548640" cy="84455"/>
          </a:xfrm>
          <a:prstGeom prst="rect"/>
          <a:gradFill flip="none" rotWithShape="1">
            <a:gsLst>
              <a:gs pos="0">
                <a:schemeClr val="accent1"/>
              </a:gs>
              <a:gs pos="100000">
                <a:schemeClr val="accent2"/>
              </a:gs>
            </a:gsLst>
            <a:lin ang="0" scaled="1"/>
          </a:gradFill>
          <a:ln w="1905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panose="00000500000000000000" charset="-122"/>
            </a:endParaRPr>
          </a:p>
        </p:txBody>
      </p:sp>
      <p:sp>
        <p:nvSpPr>
          <p:cNvPr id="1048842" name="序号"/>
          <p:cNvSpPr txBox="1"/>
          <p:nvPr>
            <p:custDataLst>
              <p:tags r:id="rId6"/>
            </p:custDataLst>
          </p:nvPr>
        </p:nvSpPr>
        <p:spPr>
          <a:xfrm>
            <a:off x="2640013" y="2904490"/>
            <a:ext cx="1171575" cy="787400"/>
          </a:xfrm>
          <a:prstGeom prst="rect"/>
          <a:noFill/>
        </p:spPr>
        <p:txBody>
          <a:bodyPr anchor="ctr" bIns="0" lIns="0" rIns="0" rtlCol="0" tIns="0" wrap="square">
            <a:normAutofit/>
          </a:bodyPr>
          <a:p>
            <a:pPr algn="l"/>
            <a:r>
              <a:rPr sz="3600" lang="en-US">
                <a:solidFill>
                  <a:schemeClr val="tx1">
                    <a:lumMod val="85000"/>
                    <a:lumOff val="15000"/>
                  </a:schemeClr>
                </a:solidFill>
                <a:latin typeface="+mj-ea"/>
                <a:ea typeface="+mj-ea"/>
                <a:cs typeface="MiSans" panose="00000500000000000000" charset="-122"/>
              </a:rPr>
              <a:t>02.</a:t>
            </a:r>
            <a:endParaRPr sz="3600" lang="en-US">
              <a:solidFill>
                <a:schemeClr val="tx1">
                  <a:lumMod val="85000"/>
                  <a:lumOff val="15000"/>
                </a:schemeClr>
              </a:solidFill>
              <a:latin typeface="+mj-ea"/>
              <a:ea typeface="+mj-ea"/>
              <a:cs typeface="MiSans" panose="00000500000000000000" charset="-122"/>
            </a:endParaRPr>
          </a:p>
        </p:txBody>
      </p:sp>
      <p:sp>
        <p:nvSpPr>
          <p:cNvPr id="1048844" name="标题"/>
          <p:cNvSpPr txBox="1"/>
          <p:nvPr>
            <p:custDataLst>
              <p:tags r:id="rId7"/>
            </p:custDataLst>
          </p:nvPr>
        </p:nvSpPr>
        <p:spPr>
          <a:xfrm>
            <a:off x="2640330" y="4043680"/>
            <a:ext cx="1706880" cy="1778000"/>
          </a:xfrm>
          <a:prstGeom prst="rect"/>
          <a:noFill/>
        </p:spPr>
        <p:txBody>
          <a:bodyPr anchor="t" anchorCtr="0" bIns="0" lIns="0" rIns="0" rtlCol="0" tIns="0" wrap="square">
            <a:normAutofit/>
          </a:bodyPr>
          <a:p>
            <a:r>
              <a:rPr altLang="en-US" dirty="0" sz="2000" lang="zh-CN" spc="300">
                <a:gradFill>
                  <a:gsLst>
                    <a:gs pos="0">
                      <a:schemeClr val="accent1"/>
                    </a:gs>
                    <a:gs pos="100000">
                      <a:schemeClr val="accent2">
                        <a:lumMod val="75000"/>
                      </a:schemeClr>
                    </a:gs>
                  </a:gsLst>
                  <a:lin ang="0" scaled="0"/>
                </a:gradFill>
                <a:latin typeface="+mj-ea"/>
                <a:ea typeface="+mj-ea"/>
                <a:cs typeface="MiSans" panose="00000500000000000000" charset="-122"/>
              </a:rPr>
              <a:t>员工福利现状分析</a:t>
            </a:r>
            <a:endParaRPr altLang="en-US" dirty="0" sz="2000" lang="zh-CN" spc="300">
              <a:gradFill>
                <a:gsLst>
                  <a:gs pos="0">
                    <a:schemeClr val="accent1"/>
                  </a:gs>
                  <a:gs pos="100000">
                    <a:schemeClr val="accent2">
                      <a:lumMod val="75000"/>
                    </a:schemeClr>
                  </a:gs>
                </a:gsLst>
                <a:lin ang="0" scaled="0"/>
              </a:gradFill>
              <a:latin typeface="+mj-ea"/>
              <a:ea typeface="+mj-ea"/>
              <a:cs typeface="MiSans" panose="00000500000000000000" charset="-122"/>
            </a:endParaRPr>
          </a:p>
        </p:txBody>
      </p:sp>
      <p:sp>
        <p:nvSpPr>
          <p:cNvPr id="1048846" name="矩形 83"/>
          <p:cNvSpPr/>
          <p:nvPr>
            <p:custDataLst>
              <p:tags r:id="rId8"/>
            </p:custDataLst>
          </p:nvPr>
        </p:nvSpPr>
        <p:spPr>
          <a:xfrm>
            <a:off x="2640013" y="3691890"/>
            <a:ext cx="548640" cy="84455"/>
          </a:xfrm>
          <a:prstGeom prst="rect"/>
          <a:gradFill flip="none" rotWithShape="1">
            <a:gsLst>
              <a:gs pos="0">
                <a:schemeClr val="accent1"/>
              </a:gs>
              <a:gs pos="100000">
                <a:schemeClr val="accent2"/>
              </a:gs>
            </a:gsLst>
            <a:lin ang="0" scaled="1"/>
          </a:gradFill>
          <a:ln w="1905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panose="00000500000000000000" charset="-122"/>
            </a:endParaRPr>
          </a:p>
        </p:txBody>
      </p:sp>
      <p:sp>
        <p:nvSpPr>
          <p:cNvPr id="1048848" name="序号"/>
          <p:cNvSpPr txBox="1"/>
          <p:nvPr>
            <p:custDataLst>
              <p:tags r:id="rId9"/>
            </p:custDataLst>
          </p:nvPr>
        </p:nvSpPr>
        <p:spPr>
          <a:xfrm>
            <a:off x="4412298" y="2904490"/>
            <a:ext cx="1171575" cy="787400"/>
          </a:xfrm>
          <a:prstGeom prst="rect"/>
          <a:noFill/>
        </p:spPr>
        <p:txBody>
          <a:bodyPr anchor="ctr" bIns="0" lIns="0" rIns="0" rtlCol="0" tIns="0" wrap="square">
            <a:normAutofit/>
          </a:bodyPr>
          <a:p>
            <a:pPr algn="l"/>
            <a:r>
              <a:rPr dirty="0" sz="3600" lang="en-US">
                <a:solidFill>
                  <a:schemeClr val="tx1">
                    <a:lumMod val="85000"/>
                    <a:lumOff val="15000"/>
                  </a:schemeClr>
                </a:solidFill>
                <a:latin typeface="+mj-ea"/>
                <a:ea typeface="+mj-ea"/>
                <a:cs typeface="MiSans" panose="00000500000000000000" charset="-122"/>
              </a:rPr>
              <a:t>03.</a:t>
            </a:r>
            <a:endParaRPr dirty="0" sz="3600" lang="en-US">
              <a:solidFill>
                <a:schemeClr val="tx1">
                  <a:lumMod val="85000"/>
                  <a:lumOff val="15000"/>
                </a:schemeClr>
              </a:solidFill>
              <a:latin typeface="+mj-ea"/>
              <a:ea typeface="+mj-ea"/>
              <a:cs typeface="MiSans" panose="00000500000000000000" charset="-122"/>
            </a:endParaRPr>
          </a:p>
        </p:txBody>
      </p:sp>
      <p:sp>
        <p:nvSpPr>
          <p:cNvPr id="1048850" name="标题"/>
          <p:cNvSpPr txBox="1"/>
          <p:nvPr>
            <p:custDataLst>
              <p:tags r:id="rId10"/>
            </p:custDataLst>
          </p:nvPr>
        </p:nvSpPr>
        <p:spPr>
          <a:xfrm>
            <a:off x="4412615" y="4043680"/>
            <a:ext cx="1706880" cy="1778000"/>
          </a:xfrm>
          <a:prstGeom prst="rect"/>
          <a:noFill/>
        </p:spPr>
        <p:txBody>
          <a:bodyPr anchor="t" anchorCtr="0" bIns="0" lIns="0" rIns="0" rtlCol="0" tIns="0" wrap="square">
            <a:normAutofit/>
          </a:bodyPr>
          <a:p>
            <a:r>
              <a:rPr altLang="en-US" dirty="0" sz="2000" lang="zh-CN" spc="300">
                <a:gradFill>
                  <a:gsLst>
                    <a:gs pos="0">
                      <a:schemeClr val="accent1"/>
                    </a:gs>
                    <a:gs pos="100000">
                      <a:schemeClr val="accent2">
                        <a:lumMod val="75000"/>
                      </a:schemeClr>
                    </a:gs>
                  </a:gsLst>
                  <a:lin ang="0" scaled="0"/>
                </a:gradFill>
                <a:latin typeface="+mj-ea"/>
                <a:ea typeface="+mj-ea"/>
                <a:cs typeface="MiSans" panose="00000500000000000000" charset="-122"/>
              </a:rPr>
              <a:t>提高员工福利水平的策略</a:t>
            </a:r>
            <a:endParaRPr altLang="en-US" dirty="0" sz="2000" lang="zh-CN" spc="300">
              <a:gradFill>
                <a:gsLst>
                  <a:gs pos="0">
                    <a:schemeClr val="accent1"/>
                  </a:gs>
                  <a:gs pos="100000">
                    <a:schemeClr val="accent2">
                      <a:lumMod val="75000"/>
                    </a:schemeClr>
                  </a:gs>
                </a:gsLst>
                <a:lin ang="0" scaled="0"/>
              </a:gradFill>
              <a:latin typeface="+mj-ea"/>
              <a:ea typeface="+mj-ea"/>
              <a:cs typeface="MiSans" panose="00000500000000000000" charset="-122"/>
            </a:endParaRPr>
          </a:p>
        </p:txBody>
      </p:sp>
      <p:sp>
        <p:nvSpPr>
          <p:cNvPr id="1048852" name="矩形 88"/>
          <p:cNvSpPr/>
          <p:nvPr>
            <p:custDataLst>
              <p:tags r:id="rId11"/>
            </p:custDataLst>
          </p:nvPr>
        </p:nvSpPr>
        <p:spPr>
          <a:xfrm>
            <a:off x="4412298" y="3691890"/>
            <a:ext cx="548640" cy="84455"/>
          </a:xfrm>
          <a:prstGeom prst="rect"/>
          <a:gradFill flip="none" rotWithShape="1">
            <a:gsLst>
              <a:gs pos="0">
                <a:schemeClr val="accent1"/>
              </a:gs>
              <a:gs pos="100000">
                <a:schemeClr val="accent2"/>
              </a:gs>
            </a:gsLst>
            <a:lin ang="0" scaled="1"/>
          </a:gradFill>
          <a:ln w="1905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panose="00000500000000000000" charset="-122"/>
            </a:endParaRPr>
          </a:p>
        </p:txBody>
      </p:sp>
      <p:sp>
        <p:nvSpPr>
          <p:cNvPr id="1048854" name="序号"/>
          <p:cNvSpPr txBox="1"/>
          <p:nvPr>
            <p:custDataLst>
              <p:tags r:id="rId12"/>
            </p:custDataLst>
          </p:nvPr>
        </p:nvSpPr>
        <p:spPr>
          <a:xfrm>
            <a:off x="6184583" y="2904490"/>
            <a:ext cx="1171575" cy="787400"/>
          </a:xfrm>
          <a:prstGeom prst="rect"/>
          <a:noFill/>
        </p:spPr>
        <p:txBody>
          <a:bodyPr anchor="ctr" bIns="0" lIns="0" rIns="0" rtlCol="0" tIns="0" wrap="square">
            <a:normAutofit/>
          </a:bodyPr>
          <a:p>
            <a:pPr algn="l"/>
            <a:r>
              <a:rPr sz="3600" lang="en-US">
                <a:solidFill>
                  <a:schemeClr val="tx1">
                    <a:lumMod val="85000"/>
                    <a:lumOff val="15000"/>
                  </a:schemeClr>
                </a:solidFill>
                <a:latin typeface="+mj-ea"/>
                <a:ea typeface="+mj-ea"/>
                <a:cs typeface="MiSans" panose="00000500000000000000" charset="-122"/>
              </a:rPr>
              <a:t>04.</a:t>
            </a:r>
            <a:endParaRPr sz="3600" lang="en-US">
              <a:solidFill>
                <a:schemeClr val="tx1">
                  <a:lumMod val="85000"/>
                  <a:lumOff val="15000"/>
                </a:schemeClr>
              </a:solidFill>
              <a:latin typeface="+mj-ea"/>
              <a:ea typeface="+mj-ea"/>
              <a:cs typeface="MiSans" panose="00000500000000000000" charset="-122"/>
            </a:endParaRPr>
          </a:p>
        </p:txBody>
      </p:sp>
      <p:sp>
        <p:nvSpPr>
          <p:cNvPr id="1048856" name="标题"/>
          <p:cNvSpPr txBox="1"/>
          <p:nvPr>
            <p:custDataLst>
              <p:tags r:id="rId13"/>
            </p:custDataLst>
          </p:nvPr>
        </p:nvSpPr>
        <p:spPr>
          <a:xfrm>
            <a:off x="6184900" y="4043680"/>
            <a:ext cx="1706880" cy="1778000"/>
          </a:xfrm>
          <a:prstGeom prst="rect"/>
          <a:noFill/>
        </p:spPr>
        <p:txBody>
          <a:bodyPr anchor="t" anchorCtr="0" bIns="0" lIns="0" rIns="0" rtlCol="0" tIns="0" wrap="square">
            <a:normAutofit/>
          </a:bodyPr>
          <a:p>
            <a:r>
              <a:rPr altLang="en-US" dirty="0" sz="2000" lang="zh-CN" spc="300">
                <a:gradFill>
                  <a:gsLst>
                    <a:gs pos="0">
                      <a:schemeClr val="accent1"/>
                    </a:gs>
                    <a:gs pos="100000">
                      <a:schemeClr val="accent2">
                        <a:lumMod val="75000"/>
                      </a:schemeClr>
                    </a:gs>
                  </a:gsLst>
                  <a:lin ang="0" scaled="0"/>
                </a:gradFill>
                <a:latin typeface="+mj-ea"/>
                <a:ea typeface="+mj-ea"/>
                <a:cs typeface="MiSans" panose="00000500000000000000" charset="-122"/>
              </a:rPr>
              <a:t>提高员工福利水平的实施措施</a:t>
            </a:r>
            <a:endParaRPr altLang="en-US" dirty="0" sz="2000" lang="zh-CN" spc="300">
              <a:gradFill>
                <a:gsLst>
                  <a:gs pos="0">
                    <a:schemeClr val="accent1"/>
                  </a:gs>
                  <a:gs pos="100000">
                    <a:schemeClr val="accent2">
                      <a:lumMod val="75000"/>
                    </a:schemeClr>
                  </a:gs>
                </a:gsLst>
                <a:lin ang="0" scaled="0"/>
              </a:gradFill>
              <a:latin typeface="+mj-ea"/>
              <a:ea typeface="+mj-ea"/>
              <a:cs typeface="MiSans" panose="00000500000000000000" charset="-122"/>
            </a:endParaRPr>
          </a:p>
        </p:txBody>
      </p:sp>
      <p:sp>
        <p:nvSpPr>
          <p:cNvPr id="1048858" name="矩形 93"/>
          <p:cNvSpPr/>
          <p:nvPr>
            <p:custDataLst>
              <p:tags r:id="rId14"/>
            </p:custDataLst>
          </p:nvPr>
        </p:nvSpPr>
        <p:spPr>
          <a:xfrm>
            <a:off x="6184583" y="3691890"/>
            <a:ext cx="548640" cy="84455"/>
          </a:xfrm>
          <a:prstGeom prst="rect"/>
          <a:gradFill flip="none" rotWithShape="1">
            <a:gsLst>
              <a:gs pos="0">
                <a:schemeClr val="accent1"/>
              </a:gs>
              <a:gs pos="100000">
                <a:schemeClr val="accent2"/>
              </a:gs>
            </a:gsLst>
            <a:lin ang="0" scaled="1"/>
          </a:gradFill>
          <a:ln w="1905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panose="00000500000000000000" charset="-122"/>
            </a:endParaRPr>
          </a:p>
        </p:txBody>
      </p:sp>
      <p:sp>
        <p:nvSpPr>
          <p:cNvPr id="1048860" name="序号"/>
          <p:cNvSpPr txBox="1"/>
          <p:nvPr>
            <p:custDataLst>
              <p:tags r:id="rId15"/>
            </p:custDataLst>
          </p:nvPr>
        </p:nvSpPr>
        <p:spPr>
          <a:xfrm>
            <a:off x="7956868" y="2904490"/>
            <a:ext cx="1171575" cy="787400"/>
          </a:xfrm>
          <a:prstGeom prst="rect"/>
          <a:noFill/>
        </p:spPr>
        <p:txBody>
          <a:bodyPr anchor="ctr" bIns="0" lIns="0" rIns="0" rtlCol="0" tIns="0" wrap="square">
            <a:normAutofit/>
          </a:bodyPr>
          <a:p>
            <a:pPr algn="l"/>
            <a:r>
              <a:rPr dirty="0" sz="3600" lang="en-US">
                <a:solidFill>
                  <a:schemeClr val="tx1">
                    <a:lumMod val="85000"/>
                    <a:lumOff val="15000"/>
                  </a:schemeClr>
                </a:solidFill>
                <a:latin typeface="+mj-ea"/>
                <a:ea typeface="+mj-ea"/>
                <a:cs typeface="MiSans" panose="00000500000000000000" charset="-122"/>
              </a:rPr>
              <a:t>05.</a:t>
            </a:r>
            <a:endParaRPr dirty="0" sz="3600" lang="en-US">
              <a:solidFill>
                <a:schemeClr val="tx1">
                  <a:lumMod val="85000"/>
                  <a:lumOff val="15000"/>
                </a:schemeClr>
              </a:solidFill>
              <a:latin typeface="+mj-ea"/>
              <a:ea typeface="+mj-ea"/>
              <a:cs typeface="MiSans" panose="00000500000000000000" charset="-122"/>
            </a:endParaRPr>
          </a:p>
        </p:txBody>
      </p:sp>
      <p:sp>
        <p:nvSpPr>
          <p:cNvPr id="1048862" name="标题"/>
          <p:cNvSpPr txBox="1"/>
          <p:nvPr>
            <p:custDataLst>
              <p:tags r:id="rId16"/>
            </p:custDataLst>
          </p:nvPr>
        </p:nvSpPr>
        <p:spPr>
          <a:xfrm>
            <a:off x="7957185" y="4043680"/>
            <a:ext cx="1706880" cy="1778000"/>
          </a:xfrm>
          <a:prstGeom prst="rect"/>
          <a:noFill/>
        </p:spPr>
        <p:txBody>
          <a:bodyPr anchor="t" anchorCtr="0" bIns="0" lIns="0" rIns="0" rtlCol="0" tIns="0" wrap="square">
            <a:normAutofit/>
          </a:bodyPr>
          <a:p>
            <a:r>
              <a:rPr altLang="en-US" dirty="0" sz="2000" lang="zh-CN" spc="300">
                <a:gradFill>
                  <a:gsLst>
                    <a:gs pos="0">
                      <a:schemeClr val="accent1"/>
                    </a:gs>
                    <a:gs pos="100000">
                      <a:schemeClr val="accent2">
                        <a:lumMod val="75000"/>
                      </a:schemeClr>
                    </a:gs>
                  </a:gsLst>
                  <a:lin ang="0" scaled="0"/>
                </a:gradFill>
                <a:latin typeface="+mj-ea"/>
                <a:ea typeface="+mj-ea"/>
                <a:cs typeface="MiSans" panose="00000500000000000000" charset="-122"/>
              </a:rPr>
              <a:t>提高员工福利水平的预期效果</a:t>
            </a:r>
            <a:endParaRPr altLang="en-US" dirty="0" sz="2000" lang="zh-CN" spc="300">
              <a:gradFill>
                <a:gsLst>
                  <a:gs pos="0">
                    <a:schemeClr val="accent1"/>
                  </a:gs>
                  <a:gs pos="100000">
                    <a:schemeClr val="accent2">
                      <a:lumMod val="75000"/>
                    </a:schemeClr>
                  </a:gs>
                </a:gsLst>
                <a:lin ang="0" scaled="0"/>
              </a:gradFill>
              <a:latin typeface="+mj-ea"/>
              <a:ea typeface="+mj-ea"/>
              <a:cs typeface="MiSans" panose="00000500000000000000" charset="-122"/>
            </a:endParaRPr>
          </a:p>
        </p:txBody>
      </p:sp>
      <p:sp>
        <p:nvSpPr>
          <p:cNvPr id="1048864" name="矩形 98"/>
          <p:cNvSpPr/>
          <p:nvPr>
            <p:custDataLst>
              <p:tags r:id="rId17"/>
            </p:custDataLst>
          </p:nvPr>
        </p:nvSpPr>
        <p:spPr>
          <a:xfrm>
            <a:off x="7956868" y="3691890"/>
            <a:ext cx="548640" cy="84455"/>
          </a:xfrm>
          <a:prstGeom prst="rect"/>
          <a:gradFill flip="none" rotWithShape="1">
            <a:gsLst>
              <a:gs pos="0">
                <a:schemeClr val="accent1"/>
              </a:gs>
              <a:gs pos="100000">
                <a:schemeClr val="accent2"/>
              </a:gs>
            </a:gsLst>
            <a:lin ang="0" scaled="1"/>
          </a:gradFill>
          <a:ln w="1905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panose="00000500000000000000" charset="-122"/>
            </a:endParaRPr>
          </a:p>
        </p:txBody>
      </p:sp>
      <p:sp>
        <p:nvSpPr>
          <p:cNvPr id="1048866" name="序号"/>
          <p:cNvSpPr txBox="1"/>
          <p:nvPr>
            <p:custDataLst>
              <p:tags r:id="rId18"/>
            </p:custDataLst>
          </p:nvPr>
        </p:nvSpPr>
        <p:spPr>
          <a:xfrm>
            <a:off x="9729153" y="2904490"/>
            <a:ext cx="1171575" cy="787400"/>
          </a:xfrm>
          <a:prstGeom prst="rect"/>
          <a:noFill/>
        </p:spPr>
        <p:txBody>
          <a:bodyPr anchor="ctr" bIns="0" lIns="0" rIns="0" rtlCol="0" tIns="0" wrap="square">
            <a:normAutofit/>
          </a:bodyPr>
          <a:p>
            <a:pPr algn="l"/>
            <a:r>
              <a:rPr dirty="0" sz="3600" lang="en-US">
                <a:solidFill>
                  <a:schemeClr val="tx1">
                    <a:lumMod val="85000"/>
                    <a:lumOff val="15000"/>
                  </a:schemeClr>
                </a:solidFill>
                <a:latin typeface="+mj-ea"/>
                <a:ea typeface="+mj-ea"/>
                <a:cs typeface="MiSans" panose="00000500000000000000" charset="-122"/>
              </a:rPr>
              <a:t>06.</a:t>
            </a:r>
            <a:endParaRPr dirty="0" sz="3600" lang="en-US">
              <a:solidFill>
                <a:schemeClr val="tx1">
                  <a:lumMod val="85000"/>
                  <a:lumOff val="15000"/>
                </a:schemeClr>
              </a:solidFill>
              <a:latin typeface="+mj-ea"/>
              <a:ea typeface="+mj-ea"/>
              <a:cs typeface="MiSans" panose="00000500000000000000" charset="-122"/>
            </a:endParaRPr>
          </a:p>
        </p:txBody>
      </p:sp>
      <p:sp>
        <p:nvSpPr>
          <p:cNvPr id="1048868" name="标题"/>
          <p:cNvSpPr txBox="1"/>
          <p:nvPr>
            <p:custDataLst>
              <p:tags r:id="rId19"/>
            </p:custDataLst>
          </p:nvPr>
        </p:nvSpPr>
        <p:spPr>
          <a:xfrm>
            <a:off x="9729470" y="4043680"/>
            <a:ext cx="1706880" cy="1778000"/>
          </a:xfrm>
          <a:prstGeom prst="rect"/>
          <a:noFill/>
        </p:spPr>
        <p:txBody>
          <a:bodyPr anchor="t" anchorCtr="0" bIns="0" lIns="0" rIns="0" rtlCol="0" tIns="0" wrap="square">
            <a:normAutofit/>
          </a:bodyPr>
          <a:p>
            <a:r>
              <a:rPr altLang="en-US" dirty="0" sz="2000" lang="zh-CN" spc="300">
                <a:gradFill>
                  <a:gsLst>
                    <a:gs pos="0">
                      <a:schemeClr val="accent1"/>
                    </a:gs>
                    <a:gs pos="100000">
                      <a:schemeClr val="accent2">
                        <a:lumMod val="75000"/>
                      </a:schemeClr>
                    </a:gs>
                  </a:gsLst>
                  <a:lin ang="0" scaled="0"/>
                </a:gradFill>
                <a:latin typeface="+mj-ea"/>
                <a:ea typeface="+mj-ea"/>
                <a:cs typeface="MiSans" panose="00000500000000000000" charset="-122"/>
              </a:rPr>
              <a:t>总结与展望</a:t>
            </a:r>
            <a:endParaRPr altLang="en-US" dirty="0" sz="2000" lang="zh-CN" spc="300">
              <a:gradFill>
                <a:gsLst>
                  <a:gs pos="0">
                    <a:schemeClr val="accent1"/>
                  </a:gs>
                  <a:gs pos="100000">
                    <a:schemeClr val="accent2">
                      <a:lumMod val="75000"/>
                    </a:schemeClr>
                  </a:gs>
                </a:gsLst>
                <a:lin ang="0" scaled="0"/>
              </a:gradFill>
              <a:latin typeface="+mj-ea"/>
              <a:ea typeface="+mj-ea"/>
              <a:cs typeface="MiSans" panose="00000500000000000000" charset="-122"/>
            </a:endParaRPr>
          </a:p>
        </p:txBody>
      </p:sp>
      <p:sp>
        <p:nvSpPr>
          <p:cNvPr id="1048870" name="矩形 103"/>
          <p:cNvSpPr/>
          <p:nvPr>
            <p:custDataLst>
              <p:tags r:id="rId20"/>
            </p:custDataLst>
          </p:nvPr>
        </p:nvSpPr>
        <p:spPr>
          <a:xfrm>
            <a:off x="9729153" y="3691890"/>
            <a:ext cx="548640" cy="84455"/>
          </a:xfrm>
          <a:prstGeom prst="rect"/>
          <a:gradFill flip="none" rotWithShape="1">
            <a:gsLst>
              <a:gs pos="0">
                <a:schemeClr val="accent1"/>
              </a:gs>
              <a:gs pos="100000">
                <a:schemeClr val="accent2"/>
              </a:gs>
            </a:gsLst>
            <a:lin ang="0" scaled="1"/>
          </a:gradFill>
          <a:ln w="1905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2" name="文本占位符 3"/>
          <p:cNvSpPr>
            <a:spLocks noGrp="1"/>
          </p:cNvSpPr>
          <p:nvPr>
            <p:ph type="body" idx="2"/>
            <p:custDataLst>
              <p:tags r:id="rId1"/>
            </p:custDataLst>
          </p:nvPr>
        </p:nvSpPr>
        <p:spPr/>
        <p:txBody>
          <a:bodyPr/>
          <a:p>
            <a:r>
              <a:rPr altLang="en-US" lang="zh-CN"/>
              <a:t>01</a:t>
            </a:r>
            <a:endParaRPr altLang="en-US" lang="zh-CN"/>
          </a:p>
        </p:txBody>
      </p:sp>
      <p:sp>
        <p:nvSpPr>
          <p:cNvPr id="1048924" name="标题 7"/>
          <p:cNvSpPr>
            <a:spLocks noGrp="1"/>
          </p:cNvSpPr>
          <p:nvPr>
            <p:ph type="title" idx="1"/>
            <p:custDataLst>
              <p:tags r:id="rId2"/>
            </p:custDataLst>
          </p:nvPr>
        </p:nvSpPr>
        <p:spPr/>
        <p:txBody>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68" name="文本占位符 3"/>
          <p:cNvSpPr>
            <a:spLocks noGrp="1"/>
          </p:cNvSpPr>
          <p:nvPr>
            <p:ph type="body" idx="2"/>
            <p:custDataLst>
              <p:tags r:id="rId1"/>
            </p:custDataLst>
          </p:nvPr>
        </p:nvSpPr>
        <p:spPr/>
        <p:txBody>
          <a:bodyPr/>
          <a:p>
            <a:r>
              <a:rPr altLang="en-US" lang="zh-CN"/>
              <a:t>02</a:t>
            </a:r>
            <a:endParaRPr altLang="en-US" lang="zh-CN"/>
          </a:p>
        </p:txBody>
      </p:sp>
      <p:sp>
        <p:nvSpPr>
          <p:cNvPr id="1048970" name="标题 7"/>
          <p:cNvSpPr>
            <a:spLocks noGrp="1"/>
          </p:cNvSpPr>
          <p:nvPr>
            <p:ph type="title" idx="1"/>
            <p:custDataLst>
              <p:tags r:id="rId2"/>
            </p:custDataLst>
          </p:nvPr>
        </p:nvSpPr>
        <p:spPr/>
        <p:txBody>
          <a:bodyPr/>
          <a:p>
            <a:r>
              <a:rPr altLang="en-US" lang="zh-CN"/>
              <a:t>员工福利现状分析</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48" name="标题 2"/>
          <p:cNvSpPr>
            <a:spLocks noGrp="1"/>
          </p:cNvSpPr>
          <p:nvPr>
            <p:ph type="title" idx="1"/>
          </p:nvPr>
        </p:nvSpPr>
        <p:spPr/>
        <p:txBody>
          <a:bodyPr>
            <a:normAutofit fontScale="91667"/>
          </a:bodyPr>
          <a:p>
            <a:r>
              <a:rPr altLang="en-US" lang="zh-CN"/>
              <a:t>员工福利的定义与重要性</a:t>
            </a:r>
            <a:endParaRPr altLang="en-US" lang="zh-CN"/>
          </a:p>
        </p:txBody>
      </p:sp>
      <p:sp>
        <p:nvSpPr>
          <p:cNvPr id="104905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员工福利的定义：员工福利是企业为了提高员工满意度和留任率而提供的一系列非货币性报酬，包括健康保险、带薪休假、节日福利等。</a:t>
            </a:r>
            <a:endParaRPr altLang="en-US" dirty="0" sz="2000" lang="zh-CN" spc="150">
              <a:solidFill>
                <a:schemeClr val="tx1">
                  <a:lumMod val="85000"/>
                  <a:lumOff val="15000"/>
                </a:schemeClr>
              </a:solidFill>
              <a:latin typeface="+mn-ea"/>
              <a:sym typeface="+mn-ea"/>
            </a:endParaRPr>
          </a:p>
        </p:txBody>
      </p:sp>
      <p:sp>
        <p:nvSpPr>
          <p:cNvPr id="104905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员工福利的重要性：员工福利可以提高员工的工作积极性和满意度，增强员工的归属感和忠诚度，有助于提高企业的生产效率和竞争力。</a:t>
            </a:r>
            <a:endParaRPr altLang="en-US" dirty="0" sz="2000" lang="zh-CN" spc="150">
              <a:solidFill>
                <a:schemeClr val="tx1">
                  <a:lumMod val="85000"/>
                  <a:lumOff val="15000"/>
                </a:schemeClr>
              </a:solidFill>
              <a:latin typeface="+mn-ea"/>
              <a:sym typeface="+mn-ea"/>
            </a:endParaRPr>
          </a:p>
        </p:txBody>
      </p:sp>
      <p:sp>
        <p:nvSpPr>
          <p:cNvPr id="104906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员工福利的种类：包括基本工资、奖金、T恤、水杯、笔记本、笔、鼠标、键盘、U盘、耳机、移动电源等。</a:t>
            </a:r>
            <a:endParaRPr altLang="en-US" dirty="0" sz="2000" lang="zh-CN" spc="150">
              <a:solidFill>
                <a:schemeClr val="tx1">
                  <a:lumMod val="85000"/>
                  <a:lumOff val="15000"/>
                </a:schemeClr>
              </a:solidFill>
              <a:latin typeface="+mn-ea"/>
              <a:sym typeface="+mn-ea"/>
            </a:endParaRPr>
          </a:p>
        </p:txBody>
      </p:sp>
      <p:sp>
        <p:nvSpPr>
          <p:cNvPr id="104906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员工福利的发放方式：可以通过线上或线下方式发放，如通过企业微信、支付宝等平台发放，或者直接发放实物或电子礼品等。</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12" name="标题 2"/>
          <p:cNvSpPr>
            <a:spLocks noGrp="1"/>
          </p:cNvSpPr>
          <p:nvPr>
            <p:ph type="title" idx="1"/>
          </p:nvPr>
        </p:nvSpPr>
        <p:spPr/>
        <p:txBody>
          <a:bodyPr>
            <a:normAutofit fontScale="94444"/>
          </a:bodyPr>
          <a:p>
            <a:r>
              <a:rPr altLang="en-US" lang="zh-CN"/>
              <a:t>当前员工福利水平存在的问题</a:t>
            </a:r>
            <a:endParaRPr altLang="en-US" lang="zh-CN"/>
          </a:p>
        </p:txBody>
      </p:sp>
      <p:sp>
        <p:nvSpPr>
          <p:cNvPr id="1049114"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116"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118"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0"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2"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福利政策缺乏透明度和沟通机制</a:t>
            </a:r>
            <a:endParaRPr altLang="en-US" dirty="0" sz="1200" lang="zh-CN" spc="150">
              <a:solidFill>
                <a:srgbClr val="FFFFFF"/>
              </a:solidFill>
              <a:latin typeface="+mn-ea"/>
              <a:sym typeface="+mn-ea"/>
            </a:endParaRPr>
          </a:p>
        </p:txBody>
      </p:sp>
      <p:sp>
        <p:nvSpPr>
          <p:cNvPr id="1049124"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6"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8"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福利分配不公，存在歧视现象</a:t>
            </a:r>
            <a:endParaRPr altLang="en-US" dirty="0" sz="1200" lang="zh-CN" spc="150">
              <a:solidFill>
                <a:schemeClr val="tx1">
                  <a:lumMod val="65000"/>
                  <a:lumOff val="35000"/>
                </a:schemeClr>
              </a:solidFill>
              <a:latin typeface="+mn-ea"/>
              <a:sym typeface="+mn-ea"/>
            </a:endParaRPr>
          </a:p>
        </p:txBody>
      </p:sp>
      <p:sp>
        <p:nvSpPr>
          <p:cNvPr id="1049130"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2"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4"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福利水平不高，缺乏吸引力</a:t>
            </a:r>
            <a:endParaRPr altLang="en-US" dirty="0" sz="1200" lang="zh-CN" spc="150">
              <a:solidFill>
                <a:srgbClr val="FFFFFF"/>
              </a:solidFill>
              <a:latin typeface="+mn-ea"/>
              <a:sym typeface="+mn-ea"/>
            </a:endParaRPr>
          </a:p>
        </p:txBody>
      </p:sp>
      <p:sp>
        <p:nvSpPr>
          <p:cNvPr id="1049136"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8"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0"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福利项目单一，缺乏多样性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80" name="标题 2"/>
          <p:cNvSpPr>
            <a:spLocks noGrp="1"/>
          </p:cNvSpPr>
          <p:nvPr>
            <p:ph type="title" idx="1"/>
          </p:nvPr>
        </p:nvSpPr>
        <p:spPr/>
        <p:txBody>
          <a:bodyPr>
            <a:normAutofit fontScale="94444"/>
          </a:bodyPr>
          <a:p>
            <a:r>
              <a:rPr altLang="en-US" lang="zh-CN"/>
              <a:t>员工对福利的期望与需求</a:t>
            </a:r>
            <a:endParaRPr altLang="en-US" lang="zh-CN"/>
          </a:p>
        </p:txBody>
      </p:sp>
      <p:sp>
        <p:nvSpPr>
          <p:cNvPr id="104918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员工期望福利类型：健康保障、培训发展、工作环境改善等</a:t>
            </a:r>
            <a:endParaRPr altLang="en-US" dirty="0" sz="2000" lang="zh-CN" spc="150">
              <a:solidFill>
                <a:schemeClr val="tx1">
                  <a:lumMod val="85000"/>
                  <a:lumOff val="15000"/>
                </a:schemeClr>
              </a:solidFill>
              <a:latin typeface="+mn-ea"/>
              <a:sym typeface="+mn-ea"/>
            </a:endParaRPr>
          </a:p>
        </p:txBody>
      </p:sp>
      <p:sp>
        <p:nvSpPr>
          <p:cNvPr id="104918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员工需求福利内容：提高工资待遇、提供晋升机会、增加带薪休假等</a:t>
            </a:r>
            <a:endParaRPr altLang="en-US" dirty="0" sz="2000" lang="zh-CN" spc="150">
              <a:solidFill>
                <a:schemeClr val="tx1">
                  <a:lumMod val="85000"/>
                  <a:lumOff val="15000"/>
                </a:schemeClr>
              </a:solidFill>
              <a:latin typeface="+mn-ea"/>
              <a:sym typeface="+mn-ea"/>
            </a:endParaRPr>
          </a:p>
        </p:txBody>
      </p:sp>
      <p:sp>
        <p:nvSpPr>
          <p:cNvPr id="104919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员工对福利的满意度：调查显示，员工对福利的满意度普遍不高</a:t>
            </a:r>
            <a:endParaRPr altLang="en-US" dirty="0" sz="2000" lang="zh-CN" spc="150">
              <a:solidFill>
                <a:schemeClr val="tx1">
                  <a:lumMod val="85000"/>
                  <a:lumOff val="15000"/>
                </a:schemeClr>
              </a:solidFill>
              <a:latin typeface="+mn-ea"/>
              <a:sym typeface="+mn-ea"/>
            </a:endParaRPr>
          </a:p>
        </p:txBody>
      </p:sp>
      <p:sp>
        <p:nvSpPr>
          <p:cNvPr id="104920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员工福利与工作绩效的关系：良好的员工福利可以提高员工的工作积极性和绩效表现</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44" name="文本占位符 3"/>
          <p:cNvSpPr>
            <a:spLocks noGrp="1"/>
          </p:cNvSpPr>
          <p:nvPr>
            <p:ph type="body" idx="2"/>
            <p:custDataLst>
              <p:tags r:id="rId1"/>
            </p:custDataLst>
          </p:nvPr>
        </p:nvSpPr>
        <p:spPr/>
        <p:txBody>
          <a:bodyPr/>
          <a:p>
            <a:r>
              <a:rPr altLang="en-US" lang="zh-CN"/>
              <a:t>03</a:t>
            </a:r>
            <a:endParaRPr altLang="en-US" lang="zh-CN"/>
          </a:p>
        </p:txBody>
      </p:sp>
      <p:sp>
        <p:nvSpPr>
          <p:cNvPr id="1049246" name="标题 7"/>
          <p:cNvSpPr>
            <a:spLocks noGrp="1"/>
          </p:cNvSpPr>
          <p:nvPr>
            <p:ph type="title" idx="1"/>
            <p:custDataLst>
              <p:tags r:id="rId2"/>
            </p:custDataLst>
          </p:nvPr>
        </p:nvSpPr>
        <p:spPr/>
        <p:txBody>
          <a:bodyPr/>
          <a:p>
            <a:r>
              <a:rPr altLang="en-US" lang="zh-CN"/>
              <a:t>提高员工福利水平的策略</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24" name="标题 2"/>
          <p:cNvSpPr>
            <a:spLocks noGrp="1"/>
          </p:cNvSpPr>
          <p:nvPr>
            <p:ph type="title" idx="1"/>
          </p:nvPr>
        </p:nvSpPr>
        <p:spPr/>
        <p:txBody>
          <a:bodyPr>
            <a:normAutofit fontScale="94444"/>
          </a:bodyPr>
          <a:p>
            <a:r>
              <a:rPr altLang="en-US" lang="zh-CN"/>
              <a:t>制定合理的薪酬体系</a:t>
            </a:r>
            <a:endParaRPr altLang="en-US" lang="zh-CN"/>
          </a:p>
        </p:txBody>
      </p:sp>
      <p:sp>
        <p:nvSpPr>
          <p:cNvPr id="104932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2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3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了解员工需求，制定具有竞争力的薪酬标准</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3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3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3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建立绩效评估体系，确保薪酬与员工表现挂钩</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3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4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4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定期调整薪酬水平，以适应市场变化和公司业绩</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4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4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48"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实施员工福利计划，提高员工满意度和忠诚度</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88" name="标题 2"/>
          <p:cNvSpPr>
            <a:spLocks noGrp="1"/>
          </p:cNvSpPr>
          <p:nvPr>
            <p:ph type="title" idx="1"/>
          </p:nvPr>
        </p:nvSpPr>
        <p:spPr/>
        <p:txBody>
          <a:bodyPr>
            <a:normAutofit fontScale="94444"/>
          </a:bodyPr>
          <a:p>
            <a:r>
              <a:rPr altLang="en-US" lang="zh-CN"/>
              <a:t>提供多样化的福利项目</a:t>
            </a:r>
            <a:endParaRPr altLang="en-US" lang="zh-CN"/>
          </a:p>
        </p:txBody>
      </p:sp>
      <p:sp>
        <p:nvSpPr>
          <p:cNvPr id="104939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健康保险：提供全面的健康保险，包括医疗保险、牙科保险和视力保险等。</a:t>
            </a:r>
            <a:endParaRPr altLang="en-US" dirty="0" sz="1200" lang="zh-CN" spc="150">
              <a:solidFill>
                <a:schemeClr val="tx1">
                  <a:lumMod val="85000"/>
                  <a:lumOff val="15000"/>
                </a:schemeClr>
              </a:solidFill>
              <a:latin typeface="+mn-ea"/>
              <a:sym typeface="+mn-ea"/>
            </a:endParaRPr>
          </a:p>
        </p:txBody>
      </p:sp>
      <p:sp>
        <p:nvSpPr>
          <p:cNvPr id="104939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9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9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退休计划：设立退休计划，为员工提供稳定的退休保障。</a:t>
            </a:r>
            <a:endParaRPr altLang="en-US" dirty="0" sz="1200" lang="zh-CN" spc="150">
              <a:solidFill>
                <a:schemeClr val="tx1">
                  <a:lumMod val="85000"/>
                  <a:lumOff val="15000"/>
                </a:schemeClr>
              </a:solidFill>
              <a:latin typeface="+mn-ea"/>
              <a:sym typeface="+mn-ea"/>
            </a:endParaRPr>
          </a:p>
        </p:txBody>
      </p:sp>
      <p:sp>
        <p:nvSpPr>
          <p:cNvPr id="104939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0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0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员工培训：提供员工培训和发展计划，帮助员工提升技能和知识。</a:t>
            </a:r>
            <a:endParaRPr altLang="en-US" dirty="0" sz="1200" lang="zh-CN" spc="150">
              <a:solidFill>
                <a:schemeClr val="tx1">
                  <a:lumMod val="85000"/>
                  <a:lumOff val="15000"/>
                </a:schemeClr>
              </a:solidFill>
              <a:latin typeface="+mn-ea"/>
              <a:sym typeface="+mn-ea"/>
            </a:endParaRPr>
          </a:p>
        </p:txBody>
      </p:sp>
      <p:sp>
        <p:nvSpPr>
          <p:cNvPr id="104940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0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0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弹性工作制度：提供灵活的工作时间和地点，方便员工更好地平衡工作和生活。</a:t>
            </a:r>
            <a:endParaRPr altLang="en-US" dirty="0" sz="1200" lang="zh-CN" spc="150">
              <a:solidFill>
                <a:schemeClr val="tx1">
                  <a:lumMod val="85000"/>
                  <a:lumOff val="15000"/>
                </a:schemeClr>
              </a:solidFill>
              <a:latin typeface="+mn-ea"/>
              <a:sym typeface="+mn-ea"/>
            </a:endParaRPr>
          </a:p>
        </p:txBody>
      </p:sp>
      <p:sp>
        <p:nvSpPr>
          <p:cNvPr id="104941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1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52" name="标题 2"/>
          <p:cNvSpPr>
            <a:spLocks noGrp="1"/>
          </p:cNvSpPr>
          <p:nvPr>
            <p:ph type="title" idx="1"/>
          </p:nvPr>
        </p:nvSpPr>
        <p:spPr/>
        <p:txBody>
          <a:bodyPr>
            <a:normAutofit fontScale="94444"/>
          </a:bodyPr>
          <a:p>
            <a:r>
              <a:rPr altLang="en-US" lang="zh-CN"/>
              <a:t>关注员工健康与安全</a:t>
            </a:r>
            <a:endParaRPr altLang="en-US" lang="zh-CN"/>
          </a:p>
        </p:txBody>
      </p:sp>
      <p:sp>
        <p:nvSpPr>
          <p:cNvPr id="104945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5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5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6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6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6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6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6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7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7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7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7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7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8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8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8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8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8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9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建立健康安全管理制度</a:t>
            </a:r>
            <a:endParaRPr altLang="en-US" dirty="0" sz="1200" lang="zh-CN" spc="150">
              <a:solidFill>
                <a:schemeClr val="tx1">
                  <a:lumMod val="65000"/>
                  <a:lumOff val="35000"/>
                </a:schemeClr>
              </a:solidFill>
              <a:latin typeface="+mn-ea"/>
              <a:sym typeface="+mn-ea"/>
            </a:endParaRPr>
          </a:p>
        </p:txBody>
      </p:sp>
      <p:sp>
        <p:nvSpPr>
          <p:cNvPr id="104949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保障员工在紧急情况下的安全与救援措施</a:t>
            </a:r>
            <a:endParaRPr altLang="en-US" dirty="0" sz="1200" lang="zh-CN" spc="150">
              <a:solidFill>
                <a:schemeClr val="tx1">
                  <a:lumMod val="65000"/>
                  <a:lumOff val="35000"/>
                </a:schemeClr>
              </a:solidFill>
              <a:latin typeface="+mn-ea"/>
              <a:sym typeface="+mn-ea"/>
            </a:endParaRPr>
          </a:p>
        </p:txBody>
      </p:sp>
      <p:sp>
        <p:nvSpPr>
          <p:cNvPr id="104949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鼓励员工参加体育锻炼和健康活动</a:t>
            </a:r>
            <a:endParaRPr altLang="en-US" dirty="0" sz="1200" lang="zh-CN" spc="150">
              <a:solidFill>
                <a:schemeClr val="tx1">
                  <a:lumMod val="65000"/>
                  <a:lumOff val="35000"/>
                </a:schemeClr>
              </a:solidFill>
              <a:latin typeface="+mn-ea"/>
              <a:sym typeface="+mn-ea"/>
            </a:endParaRPr>
          </a:p>
        </p:txBody>
      </p:sp>
      <p:sp>
        <p:nvSpPr>
          <p:cNvPr id="104949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提供定期健康检查和心理咨询服务</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36" name="标题 2"/>
          <p:cNvSpPr>
            <a:spLocks noGrp="1"/>
          </p:cNvSpPr>
          <p:nvPr>
            <p:ph type="title" idx="1"/>
          </p:nvPr>
        </p:nvSpPr>
        <p:spPr/>
        <p:txBody>
          <a:bodyPr>
            <a:normAutofit fontScale="94444"/>
          </a:bodyPr>
          <a:p>
            <a:r>
              <a:rPr altLang="en-US" lang="zh-CN"/>
              <a:t>建立良好的企业文化</a:t>
            </a:r>
            <a:endParaRPr altLang="en-US" lang="zh-CN"/>
          </a:p>
        </p:txBody>
      </p:sp>
      <p:sp>
        <p:nvSpPr>
          <p:cNvPr id="1049538"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强调员工关怀：关注员工的工作和生活，提供必要的支持和帮助</a:t>
            </a:r>
            <a:endParaRPr altLang="en-US" dirty="0" sz="1200" lang="zh-CN" spc="150">
              <a:solidFill>
                <a:schemeClr val="tx1">
                  <a:lumMod val="65000"/>
                  <a:lumOff val="35000"/>
                </a:schemeClr>
              </a:solidFill>
              <a:latin typeface="+mn-ea"/>
              <a:sym typeface="+mn-ea"/>
            </a:endParaRPr>
          </a:p>
        </p:txBody>
      </p:sp>
      <p:sp>
        <p:nvSpPr>
          <p:cNvPr id="1049540"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营造积极的工作氛围：鼓励团队合作，促进员工之间的交流与协作</a:t>
            </a:r>
            <a:endParaRPr altLang="en-US" dirty="0" sz="1200" lang="zh-CN" spc="150">
              <a:solidFill>
                <a:schemeClr val="tx1">
                  <a:lumMod val="65000"/>
                  <a:lumOff val="35000"/>
                </a:schemeClr>
              </a:solidFill>
              <a:latin typeface="+mn-ea"/>
              <a:sym typeface="+mn-ea"/>
            </a:endParaRPr>
          </a:p>
        </p:txBody>
      </p:sp>
      <p:sp>
        <p:nvSpPr>
          <p:cNvPr id="1049542"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培养员工归属感：通过培训、晋升等方式，提高员工的职业素养和综合能力，增强员工的归属感和忠诚度</a:t>
            </a:r>
            <a:endParaRPr altLang="en-US" dirty="0" sz="1200" lang="zh-CN" spc="150">
              <a:solidFill>
                <a:schemeClr val="tx1">
                  <a:lumMod val="65000"/>
                  <a:lumOff val="35000"/>
                </a:schemeClr>
              </a:solidFill>
              <a:latin typeface="+mn-ea"/>
              <a:sym typeface="+mn-ea"/>
            </a:endParaRPr>
          </a:p>
        </p:txBody>
      </p:sp>
      <p:sp>
        <p:nvSpPr>
          <p:cNvPr id="1049544"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倡导社会责任：引导员工关注社会公益事业，提高员工的社会责任感和使命感</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84" name="文本占位符 3"/>
          <p:cNvSpPr>
            <a:spLocks noGrp="1"/>
          </p:cNvSpPr>
          <p:nvPr>
            <p:ph type="body" idx="2"/>
            <p:custDataLst>
              <p:tags r:id="rId1"/>
            </p:custDataLst>
          </p:nvPr>
        </p:nvSpPr>
        <p:spPr/>
        <p:txBody>
          <a:bodyPr/>
          <a:p>
            <a:r>
              <a:rPr altLang="en-US" lang="zh-CN"/>
              <a:t>04</a:t>
            </a:r>
            <a:endParaRPr altLang="en-US" lang="zh-CN"/>
          </a:p>
        </p:txBody>
      </p:sp>
      <p:sp>
        <p:nvSpPr>
          <p:cNvPr id="1049586" name="标题 7"/>
          <p:cNvSpPr>
            <a:spLocks noGrp="1"/>
          </p:cNvSpPr>
          <p:nvPr>
            <p:ph type="title" idx="1"/>
            <p:custDataLst>
              <p:tags r:id="rId2"/>
            </p:custDataLst>
          </p:nvPr>
        </p:nvSpPr>
        <p:spPr/>
        <p:txBody>
          <a:bodyPr/>
          <a:p>
            <a:r>
              <a:rPr altLang="en-US" lang="zh-CN"/>
              <a:t>提高员工福利水平的实施措施</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64" name="标题 2"/>
          <p:cNvSpPr>
            <a:spLocks noGrp="1"/>
          </p:cNvSpPr>
          <p:nvPr>
            <p:ph type="title" idx="1"/>
          </p:nvPr>
        </p:nvSpPr>
        <p:spPr/>
        <p:txBody>
          <a:bodyPr>
            <a:normAutofit fontScale="94444"/>
          </a:bodyPr>
          <a:p>
            <a:r>
              <a:rPr altLang="en-US" lang="zh-CN"/>
              <a:t>制定详细的实施计划</a:t>
            </a:r>
            <a:endParaRPr altLang="en-US" lang="zh-CN"/>
          </a:p>
        </p:txBody>
      </p:sp>
      <p:sp>
        <p:nvSpPr>
          <p:cNvPr id="1049666" name="对角圆角矩形 15"/>
          <p:cNvSpPr/>
          <p:nvPr>
            <p:custDataLst>
              <p:tags r:id="rId1"/>
            </p:custDataLst>
          </p:nvPr>
        </p:nvSpPr>
        <p:spPr>
          <a:xfrm>
            <a:off x="1422016" y="3584093"/>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8" name="对角圆角矩形 16"/>
          <p:cNvSpPr/>
          <p:nvPr>
            <p:custDataLst>
              <p:tags r:id="rId2"/>
            </p:custDataLst>
          </p:nvPr>
        </p:nvSpPr>
        <p:spPr>
          <a:xfrm>
            <a:off x="1422016" y="3456529"/>
            <a:ext cx="505472" cy="48233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0" name="直角三角形 17"/>
          <p:cNvSpPr/>
          <p:nvPr>
            <p:custDataLst>
              <p:tags r:id="rId3"/>
            </p:custDataLst>
          </p:nvPr>
        </p:nvSpPr>
        <p:spPr>
          <a:xfrm>
            <a:off x="1927828" y="3457164"/>
            <a:ext cx="76157" cy="12692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2" name="文本框 27"/>
          <p:cNvSpPr txBox="1"/>
          <p:nvPr>
            <p:custDataLst>
              <p:tags r:id="rId4"/>
            </p:custDataLst>
          </p:nvPr>
        </p:nvSpPr>
        <p:spPr>
          <a:xfrm>
            <a:off x="1960829" y="3593612"/>
            <a:ext cx="8559452" cy="687955"/>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制定实施方案：根据调研结果，制定具体的实施方案，包括福利项目、预算、时间表等。</a:t>
            </a:r>
            <a:endParaRPr altLang="zh-CN" dirty="0" lang="en-US">
              <a:solidFill>
                <a:schemeClr val="dk1">
                  <a:lumMod val="80000"/>
                  <a:lumOff val="20000"/>
                </a:schemeClr>
              </a:solidFill>
              <a:latin typeface="+mn-ea"/>
              <a:sym typeface="+mn-ea"/>
            </a:endParaRPr>
          </a:p>
        </p:txBody>
      </p:sp>
      <p:sp>
        <p:nvSpPr>
          <p:cNvPr id="1049674" name="对角圆角矩形 52"/>
          <p:cNvSpPr/>
          <p:nvPr>
            <p:custDataLst>
              <p:tags r:id="rId5"/>
            </p:custDataLst>
          </p:nvPr>
        </p:nvSpPr>
        <p:spPr>
          <a:xfrm>
            <a:off x="1422016" y="1617964"/>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6" name="对角圆角矩形 53"/>
          <p:cNvSpPr/>
          <p:nvPr>
            <p:custDataLst>
              <p:tags r:id="rId6"/>
            </p:custDataLst>
          </p:nvPr>
        </p:nvSpPr>
        <p:spPr>
          <a:xfrm>
            <a:off x="1422016" y="1490400"/>
            <a:ext cx="505472" cy="48233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8" name="直角三角形 54"/>
          <p:cNvSpPr/>
          <p:nvPr>
            <p:custDataLst>
              <p:tags r:id="rId7"/>
            </p:custDataLst>
          </p:nvPr>
        </p:nvSpPr>
        <p:spPr>
          <a:xfrm>
            <a:off x="1927828" y="1491035"/>
            <a:ext cx="76157" cy="12692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0" name="文本框 56"/>
          <p:cNvSpPr txBox="1"/>
          <p:nvPr>
            <p:custDataLst>
              <p:tags r:id="rId8"/>
            </p:custDataLst>
          </p:nvPr>
        </p:nvSpPr>
        <p:spPr>
          <a:xfrm>
            <a:off x="1960829" y="1621137"/>
            <a:ext cx="8559452" cy="687955"/>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明确福利目标：根据员工需求和企业战略，制定具体的福利目标。</a:t>
            </a:r>
            <a:endParaRPr altLang="en-US" dirty="0" sz="1600" lang="zh-CN">
              <a:solidFill>
                <a:schemeClr val="dk1">
                  <a:lumMod val="80000"/>
                  <a:lumOff val="20000"/>
                </a:schemeClr>
              </a:solidFill>
              <a:latin typeface="+mn-ea"/>
              <a:sym typeface="+mn-ea"/>
            </a:endParaRPr>
          </a:p>
        </p:txBody>
      </p:sp>
      <p:sp>
        <p:nvSpPr>
          <p:cNvPr id="1049682" name="对角圆角矩形 5"/>
          <p:cNvSpPr/>
          <p:nvPr>
            <p:custDataLst>
              <p:tags r:id="rId9"/>
            </p:custDataLst>
          </p:nvPr>
        </p:nvSpPr>
        <p:spPr>
          <a:xfrm>
            <a:off x="1422016" y="2601028"/>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4" name="对角圆角矩形 6"/>
          <p:cNvSpPr/>
          <p:nvPr>
            <p:custDataLst>
              <p:tags r:id="rId10"/>
            </p:custDataLst>
          </p:nvPr>
        </p:nvSpPr>
        <p:spPr>
          <a:xfrm>
            <a:off x="1422016" y="2473464"/>
            <a:ext cx="505472" cy="48233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6" name="直角三角形 7"/>
          <p:cNvSpPr/>
          <p:nvPr>
            <p:custDataLst>
              <p:tags r:id="rId11"/>
            </p:custDataLst>
          </p:nvPr>
        </p:nvSpPr>
        <p:spPr>
          <a:xfrm>
            <a:off x="1927828" y="2474099"/>
            <a:ext cx="76157" cy="12692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8" name="文本框 8"/>
          <p:cNvSpPr txBox="1"/>
          <p:nvPr>
            <p:custDataLst>
              <p:tags r:id="rId12"/>
            </p:custDataLst>
          </p:nvPr>
        </p:nvSpPr>
        <p:spPr>
          <a:xfrm>
            <a:off x="1960829" y="2610548"/>
            <a:ext cx="8559452" cy="687955"/>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调研员工需求：通过问卷调查、访谈等方式，了解员工对福利的期望和需求。</a:t>
            </a:r>
            <a:endParaRPr altLang="en-US" dirty="0" sz="1600" lang="zh-CN">
              <a:solidFill>
                <a:schemeClr val="dk1">
                  <a:lumMod val="80000"/>
                  <a:lumOff val="20000"/>
                </a:schemeClr>
              </a:solidFill>
              <a:latin typeface="+mn-ea"/>
              <a:sym typeface="+mn-ea"/>
            </a:endParaRPr>
          </a:p>
        </p:txBody>
      </p:sp>
      <p:sp>
        <p:nvSpPr>
          <p:cNvPr id="1049690" name="对角圆角矩形 9"/>
          <p:cNvSpPr/>
          <p:nvPr>
            <p:custDataLst>
              <p:tags r:id="rId13"/>
            </p:custDataLst>
          </p:nvPr>
        </p:nvSpPr>
        <p:spPr>
          <a:xfrm>
            <a:off x="1422016" y="4567157"/>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2" name="对角圆角矩形 10"/>
          <p:cNvSpPr/>
          <p:nvPr>
            <p:custDataLst>
              <p:tags r:id="rId14"/>
            </p:custDataLst>
          </p:nvPr>
        </p:nvSpPr>
        <p:spPr>
          <a:xfrm>
            <a:off x="1422016" y="4439593"/>
            <a:ext cx="505472" cy="48233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4" name="直角三角形 11"/>
          <p:cNvSpPr/>
          <p:nvPr>
            <p:custDataLst>
              <p:tags r:id="rId15"/>
            </p:custDataLst>
          </p:nvPr>
        </p:nvSpPr>
        <p:spPr>
          <a:xfrm>
            <a:off x="1927828" y="4440228"/>
            <a:ext cx="76157" cy="12692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6" name="文本框 12"/>
          <p:cNvSpPr txBox="1"/>
          <p:nvPr>
            <p:custDataLst>
              <p:tags r:id="rId16"/>
            </p:custDataLst>
          </p:nvPr>
        </p:nvSpPr>
        <p:spPr>
          <a:xfrm>
            <a:off x="1960829" y="4576677"/>
            <a:ext cx="8559452" cy="687955"/>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沟通与宣传：与员工进行沟通，宣传福利政策，确保员工了解并满意。</a:t>
            </a:r>
            <a:endParaRPr altLang="zh-CN" dirty="0" sz="1600" lang="en-US">
              <a:solidFill>
                <a:schemeClr val="dk1">
                  <a:lumMod val="80000"/>
                  <a:lumOff val="20000"/>
                </a:schemeClr>
              </a:solidFill>
              <a:latin typeface="+mn-ea"/>
              <a:sym typeface="+mn-ea"/>
            </a:endParaRPr>
          </a:p>
        </p:txBody>
      </p:sp>
      <p:sp>
        <p:nvSpPr>
          <p:cNvPr id="1049698" name="对角圆角矩形 14"/>
          <p:cNvSpPr/>
          <p:nvPr>
            <p:custDataLst>
              <p:tags r:id="rId17"/>
            </p:custDataLst>
          </p:nvPr>
        </p:nvSpPr>
        <p:spPr>
          <a:xfrm>
            <a:off x="1422016" y="5550221"/>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0" name="对角圆角矩形 18"/>
          <p:cNvSpPr/>
          <p:nvPr>
            <p:custDataLst>
              <p:tags r:id="rId18"/>
            </p:custDataLst>
          </p:nvPr>
        </p:nvSpPr>
        <p:spPr>
          <a:xfrm>
            <a:off x="1422016" y="5422658"/>
            <a:ext cx="505472" cy="482330"/>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2" name="直角三角形 19"/>
          <p:cNvSpPr/>
          <p:nvPr>
            <p:custDataLst>
              <p:tags r:id="rId19"/>
            </p:custDataLst>
          </p:nvPr>
        </p:nvSpPr>
        <p:spPr>
          <a:xfrm>
            <a:off x="1927828" y="5423293"/>
            <a:ext cx="76157" cy="126929"/>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4" name="文本框 20"/>
          <p:cNvSpPr txBox="1"/>
          <p:nvPr>
            <p:custDataLst>
              <p:tags r:id="rId20"/>
            </p:custDataLst>
          </p:nvPr>
        </p:nvSpPr>
        <p:spPr>
          <a:xfrm>
            <a:off x="1960829" y="5559741"/>
            <a:ext cx="8559452" cy="687955"/>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监督与评估：对福利实施过程进行监督，定期评估福利效果，根据评估结果进行调整和改进。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44" name="标题 2"/>
          <p:cNvSpPr>
            <a:spLocks noGrp="1"/>
          </p:cNvSpPr>
          <p:nvPr>
            <p:ph type="title" idx="1"/>
          </p:nvPr>
        </p:nvSpPr>
        <p:spPr/>
        <p:txBody>
          <a:bodyPr>
            <a:normAutofit fontScale="94444"/>
          </a:bodyPr>
          <a:p>
            <a:r>
              <a:rPr altLang="en-US" lang="zh-CN"/>
              <a:t>加强内部沟通与协调</a:t>
            </a:r>
            <a:endParaRPr altLang="en-US" lang="zh-CN"/>
          </a:p>
        </p:txBody>
      </p:sp>
      <p:sp>
        <p:nvSpPr>
          <p:cNvPr id="104974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建立有效的沟通机制：定期召开员工会议，听取员工意见和建议，及时了解员工需求和问题</a:t>
            </a:r>
            <a:endParaRPr altLang="en-US" dirty="0" sz="1200" lang="zh-CN" spc="150">
              <a:solidFill>
                <a:schemeClr val="tx1">
                  <a:lumMod val="65000"/>
                  <a:lumOff val="35000"/>
                </a:schemeClr>
              </a:solidFill>
              <a:latin typeface="+mn-ea"/>
              <a:sym typeface="+mn-ea"/>
            </a:endParaRPr>
          </a:p>
        </p:txBody>
      </p:sp>
      <p:sp>
        <p:nvSpPr>
          <p:cNvPr id="104974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加强部门间协作：各部门之间加强合作，共同推进员工福利水平的提高，形成合力</a:t>
            </a:r>
            <a:endParaRPr altLang="en-US" dirty="0" sz="1200" lang="zh-CN" spc="150">
              <a:solidFill>
                <a:schemeClr val="tx1">
                  <a:lumMod val="65000"/>
                  <a:lumOff val="35000"/>
                </a:schemeClr>
              </a:solidFill>
              <a:latin typeface="+mn-ea"/>
              <a:sym typeface="+mn-ea"/>
            </a:endParaRPr>
          </a:p>
        </p:txBody>
      </p:sp>
      <p:sp>
        <p:nvSpPr>
          <p:cNvPr id="104975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促进员工参与：鼓励员工参与福利政策的制定和实施，提高员工的参与度和满意度</a:t>
            </a:r>
            <a:endParaRPr altLang="en-US" dirty="0" sz="1200" lang="zh-CN" spc="150">
              <a:solidFill>
                <a:schemeClr val="tx1">
                  <a:lumMod val="65000"/>
                  <a:lumOff val="35000"/>
                </a:schemeClr>
              </a:solidFill>
              <a:latin typeface="+mn-ea"/>
              <a:sym typeface="+mn-ea"/>
            </a:endParaRPr>
          </a:p>
        </p:txBody>
      </p:sp>
      <p:sp>
        <p:nvSpPr>
          <p:cNvPr id="104975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加强与员工的沟通：通过多种方式与员工沟通，及时了解员工的意见和建议，不断改进和优化福利政策</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92" name="标题 2"/>
          <p:cNvSpPr>
            <a:spLocks noGrp="1"/>
          </p:cNvSpPr>
          <p:nvPr>
            <p:ph type="title" idx="1"/>
          </p:nvPr>
        </p:nvSpPr>
        <p:spPr/>
        <p:txBody>
          <a:bodyPr>
            <a:normAutofit fontScale="94444"/>
          </a:bodyPr>
          <a:p>
            <a:r>
              <a:rPr altLang="en-US" lang="zh-CN"/>
              <a:t>确保资金投入与保障</a:t>
            </a:r>
            <a:endParaRPr altLang="en-US" lang="zh-CN"/>
          </a:p>
        </p:txBody>
      </p:sp>
      <p:sp>
        <p:nvSpPr>
          <p:cNvPr id="104979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设立专项资金：为提高员工福利水平设立专项资金，确保资金充足</a:t>
            </a:r>
            <a:endParaRPr altLang="en-US" dirty="0" sz="1200" lang="zh-CN" spc="150">
              <a:solidFill>
                <a:schemeClr val="tx1">
                  <a:lumMod val="85000"/>
                  <a:lumOff val="15000"/>
                </a:schemeClr>
              </a:solidFill>
              <a:latin typeface="+mn-ea"/>
              <a:sym typeface="+mn-ea"/>
            </a:endParaRPr>
          </a:p>
        </p:txBody>
      </p:sp>
      <p:sp>
        <p:nvSpPr>
          <p:cNvPr id="104979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9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0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合理分配资金：根据员工需求和公司实际情况，合理分配资金，确保福利项目有效实施</a:t>
            </a:r>
            <a:endParaRPr altLang="en-US" dirty="0" sz="1200" lang="zh-CN" spc="150">
              <a:solidFill>
                <a:schemeClr val="tx1">
                  <a:lumMod val="85000"/>
                  <a:lumOff val="15000"/>
                </a:schemeClr>
              </a:solidFill>
              <a:latin typeface="+mn-ea"/>
              <a:sym typeface="+mn-ea"/>
            </a:endParaRPr>
          </a:p>
        </p:txBody>
      </p:sp>
      <p:sp>
        <p:nvSpPr>
          <p:cNvPr id="104980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0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0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建立监督机制：设立专门的监督机构，对资金使用情况进行监督，确保资金合规使用</a:t>
            </a:r>
            <a:endParaRPr altLang="en-US" dirty="0" sz="1200" lang="zh-CN" spc="150">
              <a:solidFill>
                <a:schemeClr val="tx1">
                  <a:lumMod val="85000"/>
                  <a:lumOff val="15000"/>
                </a:schemeClr>
              </a:solidFill>
              <a:latin typeface="+mn-ea"/>
              <a:sym typeface="+mn-ea"/>
            </a:endParaRPr>
          </a:p>
        </p:txBody>
      </p:sp>
      <p:sp>
        <p:nvSpPr>
          <p:cNvPr id="104980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定期审计与评估：定期对福利项目进行审计与评估，确保资金使用效果良好</a:t>
            </a:r>
            <a:endParaRPr altLang="en-US" dirty="0" sz="1200" lang="zh-CN" spc="150">
              <a:solidFill>
                <a:schemeClr val="tx1">
                  <a:lumMod val="85000"/>
                  <a:lumOff val="15000"/>
                </a:schemeClr>
              </a:solidFill>
              <a:latin typeface="+mn-ea"/>
              <a:sym typeface="+mn-ea"/>
            </a:endParaRPr>
          </a:p>
        </p:txBody>
      </p:sp>
      <p:sp>
        <p:nvSpPr>
          <p:cNvPr id="104981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56" name="标题 2"/>
          <p:cNvSpPr>
            <a:spLocks noGrp="1"/>
          </p:cNvSpPr>
          <p:nvPr>
            <p:ph type="title" idx="1"/>
          </p:nvPr>
        </p:nvSpPr>
        <p:spPr/>
        <p:txBody>
          <a:bodyPr>
            <a:normAutofit fontScale="94444"/>
          </a:bodyPr>
          <a:p>
            <a:r>
              <a:rPr altLang="en-US" lang="zh-CN"/>
              <a:t>持续改进与优化福利体系</a:t>
            </a:r>
            <a:endParaRPr altLang="en-US" lang="zh-CN"/>
          </a:p>
        </p:txBody>
      </p:sp>
      <p:sp>
        <p:nvSpPr>
          <p:cNvPr id="104985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6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定期调查员工需求，了解员工对福利的期望和满意度</a:t>
            </a:r>
            <a:endParaRPr altLang="en-US" dirty="0" sz="2000" lang="zh-CN" spc="150">
              <a:solidFill>
                <a:schemeClr val="tx1">
                  <a:lumMod val="85000"/>
                  <a:lumOff val="15000"/>
                </a:schemeClr>
              </a:solidFill>
              <a:latin typeface="+mn-ea"/>
              <a:sym typeface="+mn-ea"/>
            </a:endParaRPr>
          </a:p>
        </p:txBody>
      </p:sp>
      <p:sp>
        <p:nvSpPr>
          <p:cNvPr id="104986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不断改进和优化福利体系，提高员工福利水平</a:t>
            </a:r>
            <a:endParaRPr altLang="en-US" dirty="0" sz="2000" lang="zh-CN" spc="150">
              <a:solidFill>
                <a:schemeClr val="tx1">
                  <a:lumMod val="85000"/>
                  <a:lumOff val="15000"/>
                </a:schemeClr>
              </a:solidFill>
              <a:latin typeface="+mn-ea"/>
              <a:sym typeface="+mn-ea"/>
            </a:endParaRPr>
          </a:p>
        </p:txBody>
      </p:sp>
      <p:sp>
        <p:nvSpPr>
          <p:cNvPr id="104987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建立员工福利委员会，让员工参与福利体系的制定和改进</a:t>
            </a:r>
            <a:endParaRPr altLang="en-US" dirty="0" sz="2000" lang="zh-CN" spc="150">
              <a:solidFill>
                <a:schemeClr val="tx1">
                  <a:lumMod val="85000"/>
                  <a:lumOff val="15000"/>
                </a:schemeClr>
              </a:solidFill>
              <a:latin typeface="+mn-ea"/>
              <a:sym typeface="+mn-ea"/>
            </a:endParaRPr>
          </a:p>
        </p:txBody>
      </p:sp>
      <p:sp>
        <p:nvSpPr>
          <p:cNvPr id="104987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定期评估福利体系的实施效果，及时调整和改进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20" name="文本占位符 3"/>
          <p:cNvSpPr>
            <a:spLocks noGrp="1"/>
          </p:cNvSpPr>
          <p:nvPr>
            <p:ph type="body" idx="2"/>
            <p:custDataLst>
              <p:tags r:id="rId1"/>
            </p:custDataLst>
          </p:nvPr>
        </p:nvSpPr>
        <p:spPr/>
        <p:txBody>
          <a:bodyPr/>
          <a:p>
            <a:r>
              <a:rPr altLang="en-US" lang="zh-CN"/>
              <a:t>05</a:t>
            </a:r>
            <a:endParaRPr altLang="en-US" lang="zh-CN"/>
          </a:p>
        </p:txBody>
      </p:sp>
      <p:sp>
        <p:nvSpPr>
          <p:cNvPr id="1049922" name="标题 7"/>
          <p:cNvSpPr>
            <a:spLocks noGrp="1"/>
          </p:cNvSpPr>
          <p:nvPr>
            <p:ph type="title" idx="1"/>
            <p:custDataLst>
              <p:tags r:id="rId2"/>
            </p:custDataLst>
          </p:nvPr>
        </p:nvSpPr>
        <p:spPr/>
        <p:txBody>
          <a:bodyPr/>
          <a:p>
            <a:r>
              <a:rPr altLang="en-US" lang="zh-CN"/>
              <a:t>提高员工福利水平的预期效果</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00" name="标题 2"/>
          <p:cNvSpPr>
            <a:spLocks noGrp="1"/>
          </p:cNvSpPr>
          <p:nvPr>
            <p:ph type="title" idx="1"/>
          </p:nvPr>
        </p:nvSpPr>
        <p:spPr/>
        <p:txBody>
          <a:bodyPr>
            <a:normAutofit fontScale="94444"/>
          </a:bodyPr>
          <a:p>
            <a:r>
              <a:rPr altLang="en-US" lang="zh-CN"/>
              <a:t>提高员工满意度与忠诚度</a:t>
            </a:r>
            <a:endParaRPr altLang="en-US" lang="zh-CN"/>
          </a:p>
        </p:txBody>
      </p:sp>
      <p:sp>
        <p:nvSpPr>
          <p:cNvPr id="1050002"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提高员工满意度：通过改善员工福利，提高员工对公司的满意度和归属感</a:t>
            </a:r>
            <a:endParaRPr altLang="en-US" dirty="0" sz="1200" lang="zh-CN" spc="150">
              <a:solidFill>
                <a:schemeClr val="tx1">
                  <a:lumMod val="65000"/>
                  <a:lumOff val="35000"/>
                </a:schemeClr>
              </a:solidFill>
              <a:latin typeface="+mn-ea"/>
              <a:sym typeface="+mn-ea"/>
            </a:endParaRPr>
          </a:p>
        </p:txBody>
      </p:sp>
      <p:sp>
        <p:nvSpPr>
          <p:cNvPr id="1050004"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提高员工忠诚度：员工福利水平的提高，可以增强员工的忠诚度和稳定性</a:t>
            </a:r>
            <a:endParaRPr altLang="en-US" dirty="0" sz="1200" lang="zh-CN" spc="150">
              <a:solidFill>
                <a:schemeClr val="tx1">
                  <a:lumMod val="65000"/>
                  <a:lumOff val="35000"/>
                </a:schemeClr>
              </a:solidFill>
              <a:latin typeface="+mn-ea"/>
              <a:sym typeface="+mn-ea"/>
            </a:endParaRPr>
          </a:p>
        </p:txBody>
      </p:sp>
      <p:sp>
        <p:nvSpPr>
          <p:cNvPr id="1050006"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促进员工工作效率：福利改善可以激励员工更加积极地投入工作，提高工作效率</a:t>
            </a:r>
            <a:endParaRPr altLang="en-US" dirty="0" sz="1200" lang="zh-CN" spc="150">
              <a:solidFill>
                <a:schemeClr val="tx1">
                  <a:lumMod val="65000"/>
                  <a:lumOff val="35000"/>
                </a:schemeClr>
              </a:solidFill>
              <a:latin typeface="+mn-ea"/>
              <a:sym typeface="+mn-ea"/>
            </a:endParaRPr>
          </a:p>
        </p:txBody>
      </p:sp>
      <p:sp>
        <p:nvSpPr>
          <p:cNvPr id="1050008"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提升公司形象与竞争力：良好的员工福利可以提升公司形象，吸引更多优秀人才，增强公司竞争力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48" name="标题 2"/>
          <p:cNvSpPr>
            <a:spLocks noGrp="1"/>
          </p:cNvSpPr>
          <p:nvPr>
            <p:ph type="title" idx="1"/>
          </p:nvPr>
        </p:nvSpPr>
        <p:spPr/>
        <p:txBody>
          <a:bodyPr>
            <a:normAutofit fontScale="94444"/>
          </a:bodyPr>
          <a:p>
            <a:r>
              <a:rPr altLang="en-US" lang="zh-CN"/>
              <a:t>增强企业凝聚力与竞争力</a:t>
            </a:r>
            <a:endParaRPr altLang="en-US" lang="zh-CN"/>
          </a:p>
        </p:txBody>
      </p:sp>
      <p:sp>
        <p:nvSpPr>
          <p:cNvPr id="105005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5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提高员工满意度和忠诚度</a:t>
            </a:r>
            <a:endParaRPr altLang="en-US" dirty="0" sz="2000" lang="zh-CN" spc="150">
              <a:solidFill>
                <a:schemeClr val="tx1">
                  <a:lumMod val="85000"/>
                  <a:lumOff val="15000"/>
                </a:schemeClr>
              </a:solidFill>
              <a:latin typeface="+mn-ea"/>
              <a:sym typeface="+mn-ea"/>
            </a:endParaRPr>
          </a:p>
        </p:txBody>
      </p:sp>
      <p:sp>
        <p:nvSpPr>
          <p:cNvPr id="105005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降低员工离职率</a:t>
            </a:r>
            <a:endParaRPr altLang="en-US" dirty="0" sz="2000" lang="zh-CN" spc="150">
              <a:solidFill>
                <a:schemeClr val="tx1">
                  <a:lumMod val="85000"/>
                  <a:lumOff val="15000"/>
                </a:schemeClr>
              </a:solidFill>
              <a:latin typeface="+mn-ea"/>
              <a:sym typeface="+mn-ea"/>
            </a:endParaRPr>
          </a:p>
        </p:txBody>
      </p:sp>
      <p:sp>
        <p:nvSpPr>
          <p:cNvPr id="105006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提升员工工作效率</a:t>
            </a:r>
            <a:endParaRPr altLang="en-US" dirty="0" sz="2000" lang="zh-CN" spc="150">
              <a:solidFill>
                <a:schemeClr val="tx1">
                  <a:lumMod val="85000"/>
                  <a:lumOff val="15000"/>
                </a:schemeClr>
              </a:solidFill>
              <a:latin typeface="+mn-ea"/>
              <a:sym typeface="+mn-ea"/>
            </a:endParaRPr>
          </a:p>
        </p:txBody>
      </p:sp>
      <p:sp>
        <p:nvSpPr>
          <p:cNvPr id="105006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增强企业品牌形象</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12" name="标题 2"/>
          <p:cNvSpPr>
            <a:spLocks noGrp="1"/>
          </p:cNvSpPr>
          <p:nvPr>
            <p:ph type="title" idx="1"/>
          </p:nvPr>
        </p:nvSpPr>
        <p:spPr/>
        <p:txBody>
          <a:bodyPr>
            <a:normAutofit fontScale="94444"/>
          </a:bodyPr>
          <a:p>
            <a:r>
              <a:rPr altLang="en-US" lang="zh-CN"/>
              <a:t>促进企业可持续发展</a:t>
            </a:r>
            <a:endParaRPr altLang="en-US" lang="zh-CN"/>
          </a:p>
        </p:txBody>
      </p:sp>
      <p:sp>
        <p:nvSpPr>
          <p:cNvPr id="105011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1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1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2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2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2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2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2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3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提升企业形象和竞争力</a:t>
            </a:r>
            <a:endParaRPr altLang="en-US" dirty="0" sz="2400" lang="zh-CN">
              <a:latin typeface="+mn-ea"/>
              <a:ea typeface="+mn-ea"/>
            </a:endParaRPr>
          </a:p>
        </p:txBody>
      </p:sp>
      <p:sp>
        <p:nvSpPr>
          <p:cNvPr id="105013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促进企业长期稳定发展</a:t>
            </a:r>
            <a:endParaRPr altLang="en-US" dirty="0" sz="2400" lang="zh-CN">
              <a:latin typeface="+mn-ea"/>
              <a:ea typeface="+mn-ea"/>
            </a:endParaRPr>
          </a:p>
        </p:txBody>
      </p:sp>
      <p:sp>
        <p:nvSpPr>
          <p:cNvPr id="105013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提高员工满意度和忠诚度</a:t>
            </a:r>
            <a:endParaRPr altLang="en-US" dirty="0" sz="2400" lang="zh-CN">
              <a:latin typeface="+mn-ea"/>
              <a:ea typeface="+mn-ea"/>
            </a:endParaRPr>
          </a:p>
        </p:txBody>
      </p:sp>
      <p:sp>
        <p:nvSpPr>
          <p:cNvPr id="105013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降低员工离职率</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76" name="标题 2"/>
          <p:cNvSpPr>
            <a:spLocks noGrp="1"/>
          </p:cNvSpPr>
          <p:nvPr>
            <p:ph type="title" idx="1"/>
          </p:nvPr>
        </p:nvSpPr>
        <p:spPr/>
        <p:txBody>
          <a:bodyPr>
            <a:normAutofit fontScale="94444"/>
          </a:bodyPr>
          <a:p>
            <a:r>
              <a:rPr altLang="en-US" lang="zh-CN"/>
              <a:t>提升企业形象与品牌价值</a:t>
            </a:r>
            <a:endParaRPr altLang="en-US" lang="zh-CN"/>
          </a:p>
        </p:txBody>
      </p:sp>
      <p:sp>
        <p:nvSpPr>
          <p:cNvPr id="105017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8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8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8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8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提高员工满意度和忠诚度</a:t>
            </a:r>
            <a:endParaRPr altLang="en-US" sz="1400" lang="zh-CN" spc="150">
              <a:solidFill>
                <a:schemeClr val="tx1"/>
              </a:solidFill>
              <a:effectLst/>
              <a:latin typeface="+mn-ea"/>
              <a:sym typeface="+mn-ea"/>
            </a:endParaRPr>
          </a:p>
        </p:txBody>
      </p:sp>
      <p:sp>
        <p:nvSpPr>
          <p:cNvPr id="105018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增强员工对企业的认同感和归属感</a:t>
            </a:r>
            <a:endParaRPr altLang="en-US" dirty="0" sz="1400" lang="zh-CN" spc="150">
              <a:solidFill>
                <a:schemeClr val="tx1"/>
              </a:solidFill>
              <a:effectLst/>
              <a:latin typeface="+mn-ea"/>
              <a:sym typeface="+mn-ea"/>
            </a:endParaRPr>
          </a:p>
        </p:txBody>
      </p:sp>
      <p:sp>
        <p:nvSpPr>
          <p:cNvPr id="105019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提升企业形象和品牌价值</a:t>
            </a:r>
            <a:endParaRPr altLang="en-US" sz="1400" lang="zh-CN" spc="150">
              <a:solidFill>
                <a:schemeClr val="tx1"/>
              </a:solidFill>
              <a:effectLst/>
              <a:latin typeface="+mn-ea"/>
              <a:sym typeface="+mn-ea"/>
            </a:endParaRPr>
          </a:p>
        </p:txBody>
      </p:sp>
      <p:sp>
        <p:nvSpPr>
          <p:cNvPr id="105019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增强企业竞争力，吸引更多优秀人才</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32" name="文本占位符 3"/>
          <p:cNvSpPr>
            <a:spLocks noGrp="1"/>
          </p:cNvSpPr>
          <p:nvPr>
            <p:ph type="body" idx="2"/>
            <p:custDataLst>
              <p:tags r:id="rId1"/>
            </p:custDataLst>
          </p:nvPr>
        </p:nvSpPr>
        <p:spPr/>
        <p:txBody>
          <a:bodyPr/>
          <a:p>
            <a:r>
              <a:rPr altLang="en-US" lang="zh-CN"/>
              <a:t>06</a:t>
            </a:r>
            <a:endParaRPr altLang="en-US" lang="zh-CN"/>
          </a:p>
        </p:txBody>
      </p:sp>
      <p:sp>
        <p:nvSpPr>
          <p:cNvPr id="1050234" name="标题 7"/>
          <p:cNvSpPr>
            <a:spLocks noGrp="1"/>
          </p:cNvSpPr>
          <p:nvPr>
            <p:ph type="title" idx="1"/>
            <p:custDataLst>
              <p:tags r:id="rId2"/>
            </p:custDataLst>
          </p:nvPr>
        </p:nvSpPr>
        <p:spPr/>
        <p:txBody>
          <a:bodyPr/>
          <a:p>
            <a:r>
              <a:rPr altLang="en-US" lang="zh-CN"/>
              <a:t>总结与展望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312" name="标题 2"/>
          <p:cNvSpPr>
            <a:spLocks noGrp="1"/>
          </p:cNvSpPr>
          <p:nvPr>
            <p:ph type="title" idx="1"/>
          </p:nvPr>
        </p:nvSpPr>
        <p:spPr/>
        <p:txBody>
          <a:bodyPr>
            <a:normAutofit fontScale="94444"/>
          </a:bodyPr>
          <a:p>
            <a:r>
              <a:rPr altLang="en-US" lang="zh-CN"/>
              <a:t>对提高员工福利水平的意义进行总结</a:t>
            </a:r>
            <a:endParaRPr altLang="en-US" lang="zh-CN"/>
          </a:p>
        </p:txBody>
      </p:sp>
      <p:sp>
        <p:nvSpPr>
          <p:cNvPr id="105031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提高员工满意度和忠诚度</a:t>
            </a:r>
            <a:endParaRPr altLang="en-US" dirty="0" sz="1200" lang="zh-CN" spc="150">
              <a:solidFill>
                <a:schemeClr val="tx1">
                  <a:lumMod val="65000"/>
                  <a:lumOff val="35000"/>
                </a:schemeClr>
              </a:solidFill>
              <a:latin typeface="+mn-ea"/>
              <a:sym typeface="+mn-ea"/>
            </a:endParaRPr>
          </a:p>
        </p:txBody>
      </p:sp>
      <p:sp>
        <p:nvSpPr>
          <p:cNvPr id="105031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增强企业凝聚力和竞争力</a:t>
            </a:r>
            <a:endParaRPr altLang="en-US" dirty="0" sz="1200" lang="zh-CN" spc="150">
              <a:solidFill>
                <a:schemeClr val="tx1">
                  <a:lumMod val="65000"/>
                  <a:lumOff val="35000"/>
                </a:schemeClr>
              </a:solidFill>
              <a:latin typeface="+mn-ea"/>
              <a:sym typeface="+mn-ea"/>
            </a:endParaRPr>
          </a:p>
        </p:txBody>
      </p:sp>
      <p:sp>
        <p:nvSpPr>
          <p:cNvPr id="105031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促进员工身心健康和工作效率</a:t>
            </a:r>
            <a:endParaRPr altLang="en-US" dirty="0" sz="1200" lang="zh-CN" spc="150">
              <a:solidFill>
                <a:schemeClr val="tx1">
                  <a:lumMod val="65000"/>
                  <a:lumOff val="35000"/>
                </a:schemeClr>
              </a:solidFill>
              <a:latin typeface="+mn-ea"/>
              <a:sym typeface="+mn-ea"/>
            </a:endParaRPr>
          </a:p>
        </p:txBody>
      </p:sp>
      <p:sp>
        <p:nvSpPr>
          <p:cNvPr id="105032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推动企业可持续发展和社会责任履行</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360" name="标题 2"/>
          <p:cNvSpPr>
            <a:spLocks noGrp="1"/>
          </p:cNvSpPr>
          <p:nvPr>
            <p:ph type="title" idx="1"/>
          </p:nvPr>
        </p:nvSpPr>
        <p:spPr/>
        <p:txBody>
          <a:bodyPr>
            <a:normAutofit fontScale="94444"/>
          </a:bodyPr>
          <a:p>
            <a:r>
              <a:rPr altLang="en-US" lang="zh-CN"/>
              <a:t>对未来员工福利发展的展望与建议</a:t>
            </a:r>
            <a:endParaRPr altLang="en-US" lang="zh-CN"/>
          </a:p>
        </p:txBody>
      </p:sp>
      <p:sp>
        <p:nvSpPr>
          <p:cNvPr id="105036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关注员工需求，提高福利水平</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3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建立完善的福利制度，确保公平公正</a:t>
            </a:r>
            <a:endParaRPr dirty="0" sz="2000" err="1">
              <a:solidFill>
                <a:schemeClr val="tx1">
                  <a:lumMod val="75000"/>
                  <a:lumOff val="25000"/>
                </a:schemeClr>
              </a:solidFill>
              <a:latin typeface="+mn-ea"/>
              <a:ea typeface="+mn-ea"/>
              <a:cs typeface="+mn-ea"/>
              <a:sym typeface="+mn-lt"/>
            </a:endParaRPr>
          </a:p>
        </p:txBody>
      </p:sp>
      <p:sp>
        <p:nvSpPr>
          <p:cNvPr id="105038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8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8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38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加强福利宣传，提高员工满意度</a:t>
            </a:r>
            <a:endParaRPr dirty="0" sz="2000" err="1">
              <a:solidFill>
                <a:schemeClr val="tx1">
                  <a:lumMod val="75000"/>
                  <a:lumOff val="25000"/>
                </a:schemeClr>
              </a:solidFill>
              <a:latin typeface="+mn-ea"/>
              <a:ea typeface="+mn-ea"/>
              <a:cs typeface="+mn-ea"/>
              <a:sym typeface="+mn-lt"/>
            </a:endParaRPr>
          </a:p>
        </p:txBody>
      </p:sp>
      <p:sp>
        <p:nvSpPr>
          <p:cNvPr id="10504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多元化福利形式，满足员工个性化需求</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440" name="文本占位符 2"/>
          <p:cNvSpPr>
            <a:spLocks noGrp="1"/>
          </p:cNvSpPr>
          <p:nvPr>
            <p:ph type="body" idx="2"/>
            <p:custDataLst>
              <p:tags r:id="rId1"/>
            </p:custDataLst>
          </p:nvPr>
        </p:nvSpPr>
        <p:spPr/>
        <p:txBody>
          <a:bodyPr>
            <a:normAutofit fontScale="93750" lnSpcReduction="10000"/>
          </a:bodyPr>
          <a:p>
            <a:r>
              <a:rPr altLang="en-US" lang="zh-CN"/>
              <a:t>汇报人：xxx</a:t>
            </a:r>
            <a:endParaRPr altLang="en-US" lang="zh-CN"/>
          </a:p>
        </p:txBody>
      </p:sp>
      <p:sp>
        <p:nvSpPr>
          <p:cNvPr id="1050442" name="标题 3"/>
          <p:cNvSpPr>
            <a:spLocks noGrp="1"/>
          </p:cNvSpPr>
          <p:nvPr>
            <p:ph type="title" idx="1"/>
            <p:custDataLst>
              <p:tags r:id="rId2"/>
            </p:custDataLst>
          </p:nvPr>
        </p:nvSpPr>
        <p:spPr/>
        <p:txBody>
          <a:bodyPr/>
          <a:p>
            <a:r>
              <a:rPr altLang="en-US" lang="zh-CN"/>
              <a:t>非常感谢您的观看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UNIT_CONTENT_GROUP_TYPE" val="contentchip"/>
</p:tagLst>
</file>

<file path=ppt/tags/tag6.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2*i*2"/>
  <p:tag name="KSO_WM_UNIT_LAYERLEVEL" val="1"/>
  <p:tag name="KSO_WM_TAG_VERSION" val="1.0"/>
  <p:tag name="KSO_WM_BEAUTIFY_FLAG" val="#wm#"/>
</p:tagLst>
</file>

<file path=ppt/tags/tag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3*i*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3*i*4"/>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3*i*5"/>
  <p:tag name="KSO_WM_UNIT_LAYERLEVEL" val="1"/>
  <p:tag name="KSO_WM_TAG_VERSION" val="1.0"/>
  <p:tag name="KSO_WM_BEAUTIFY_FLAG" val="#wm#"/>
</p:tagLst>
</file>

<file path=ppt/tags/tag24.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4*i*2"/>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1.0"/>
  <p:tag name="KSO_WM_BEAUTIFY_FLAG" val="#wm#"/>
</p:tagLst>
</file>

<file path=ppt/tags/tag32.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 name="KSO_WM_BEAUTIFY_FLAG" val="#wm#"/>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5*i*2"/>
  <p:tag name="KSO_WM_UNIT_LAYERLEVEL" val="1"/>
  <p:tag name="KSO_WM_TAG_VERSION" val="1.0"/>
  <p:tag name="KSO_WM_BEAUTIFY_FLAG" val="#wm#"/>
</p:tagLst>
</file>

<file path=ppt/tags/tag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6*i*2"/>
  <p:tag name="KSO_WM_UNIT_LAYERLEVEL" val="1"/>
  <p:tag name="KSO_WM_TAG_VERSION" val="1.0"/>
  <p:tag name="KSO_WM_BEAUTIFY_FLAG" val="#wm#"/>
</p:tagLst>
</file>

<file path=ppt/tags/tag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7*i*2"/>
  <p:tag name="KSO_WM_UNIT_LAYERLEVEL" val="1"/>
  <p:tag name="KSO_WM_TAG_VERSION" val="1.0"/>
  <p:tag name="KSO_WM_BEAUTIFY_FLAG" val="#wm#"/>
</p:tagLst>
</file>

<file path=ppt/tags/tag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 name="KSO_WM_BEAUTIFY_FLAG" val="#wm#"/>
</p:tagLst>
</file>

<file path=ppt/tags/tag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10*i*2"/>
  <p:tag name="KSO_WM_UNIT_LAYERLEVEL" val="1"/>
  <p:tag name="KSO_WM_TAG_VERSION" val="1.0"/>
  <p:tag name="KSO_WM_BEAUTIFY_FLAG" val="#wm#"/>
</p:tagLst>
</file>

<file path=ppt/tags/tag72.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1*i*2"/>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1*i*4"/>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1.0"/>
  <p:tag name="KSO_WM_UNIT_CONTENT_GROUP_TYPE" val="contentchip"/>
</p:tagLst>
</file>

<file path=ppt/tags/tag82.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83.xml><?xml version="1.0" encoding="utf-8"?>
<p:tagLst xmlns:p="http://schemas.openxmlformats.org/presentationml/2006/main">
  <p:tag name="KSO_WM_UNIT_ISCONTENTSTITLE" val="0"/>
  <p:tag name="KSO_WM_UNIT_ISNUMDGMTITLE" val="0"/>
  <p:tag name="KSO_WM_UNIT_PRESET_TEXT" val="非常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0*i*2"/>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45"/>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45"/>
</p:tagLst>
</file>

<file path=ppt/tags/tag9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45"/>
  <p:tag name="KSO_WM_SPECIAL_SOURCE" val="bdnull"/>
  <p:tag name="KSO_WM_TEMPLATE_THUMBS_INDEX" val="1、9"/>
</p:tagLst>
</file>

<file path=ppt/tags/tag9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45_1*f*1"/>
  <p:tag name="KSO_WM_TEMPLATE_CATEGORY" val="custom"/>
  <p:tag name="KSO_WM_TEMPLATE_INDEX" val="20230245"/>
  <p:tag name="KSO_WM_UNIT_LAYERLEVEL" val="1"/>
  <p:tag name="KSO_WM_TAG_VERSION" val="1.0"/>
  <p:tag name="KSO_WM_BEAUTIFY_FLAG" val="#wm#"/>
  <p:tag name="KSO_WM_UNIT_PRESET_TEXT" val="汇报人：WPS"/>
</p:tagLst>
</file>

<file path=ppt/tags/tag9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45_1*b*1"/>
  <p:tag name="KSO_WM_TEMPLATE_CATEGORY" val="custom"/>
  <p:tag name="KSO_WM_TEMPLATE_INDEX" val="20230245"/>
  <p:tag name="KSO_WM_UNIT_LAYERLEVEL" val="1"/>
  <p:tag name="KSO_WM_TAG_VERSION" val="1.0"/>
  <p:tag name="KSO_WM_BEAUTIFY_FLAG" val="#wm#"/>
  <p:tag name="KSO_WM_UNIT_PRESET_TEXT" val="添加文档副标题"/>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45_1*a*1"/>
  <p:tag name="KSO_WM_TEMPLATE_CATEGORY" val="custom"/>
  <p:tag name="KSO_WM_TEMPLATE_INDEX" val="20230245"/>
  <p:tag name="KSO_WM_UNIT_LAYERLEVEL" val="1"/>
  <p:tag name="KSO_WM_TAG_VERSION" val="1.0"/>
  <p:tag name="KSO_WM_BEAUTIFY_FLAG" val="#wm#"/>
  <p:tag name="KSO_WM_UNIT_PRESET_TEXT" val="单击添加文档标题"/>
</p:tagLst>
</file>

<file path=ppt/tags/tag98.xml><?xml version="1.0" encoding="utf-8"?>
<p:tagLst xmlns:p="http://schemas.openxmlformats.org/presentationml/2006/main">
  <p:tag name="KSO_WM_SLIDE_ID" val="custom20230245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45"/>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6.5&quot;,&quot;top&quot;:&quot;86.75&quot;,&quot;width&quot;:&quot;810.3&quot;,&quot;height&quot;:&quot;338.2&quot;}"/>
</p:tagLst>
</file>

<file path=ppt/tags/tag9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45_6*b*1"/>
  <p:tag name="KSO_WM_TEMPLATE_CATEGORY" val="custom"/>
  <p:tag name="KSO_WM_TEMPLATE_INDEX" val="20230245"/>
  <p:tag name="KSO_WM_UNIT_LAYERLEVEL" val="1"/>
  <p:tag name="KSO_WM_TAG_VERSION" val="1.0"/>
  <p:tag name="KSO_WM_BEAUTIFY_FLAG" val="#wm#"/>
  <p:tag name="KSO_WM_DIAGRAM_GROUP_CODE" val="l1-1"/>
  <p:tag name="KSO_WM_UNIT_PRESET_TEXT" val="CONTENTS"/>
</p:tagLst>
</file>

<file path=ppt/tags/tag10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45_6*a*1"/>
  <p:tag name="KSO_WM_TEMPLATE_CATEGORY" val="custom"/>
  <p:tag name="KSO_WM_TEMPLATE_INDEX" val="20230245"/>
  <p:tag name="KSO_WM_UNIT_LAYERLEVEL" val="1"/>
  <p:tag name="KSO_WM_TAG_VERSION" val="1.0"/>
  <p:tag name="KSO_WM_BEAUTIFY_FLAG" val="#wm#"/>
  <p:tag name="KSO_WM_DIAGRAM_GROUP_CODE" val="l1-1"/>
  <p:tag name="KSO_WM_UNIT_PRESET_TEXT" val="目录"/>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45_6*l_h_i*1_1_1"/>
  <p:tag name="KSO_WM_TEMPLATE_CATEGORY" val="custom"/>
  <p:tag name="KSO_WM_TEMPLATE_INDEX" val="20230245"/>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29.7,&quot;width&quot;:832.174960629921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45"/>
  <p:tag name="KSO_WM_UNIT_LAYERLEVEL" val="1_1_1"/>
  <p:tag name="KSO_WM_TAG_VERSION" val="1.0"/>
  <p:tag name="KSO_WM_BEAUTIFY_FLAG" val="#wm#"/>
  <p:tag name="KSO_WM_DIAGRAM_GROUP_CODE" val="l1-1"/>
  <p:tag name="KSO_WM_UNIT_TYPE" val="l_h_a"/>
  <p:tag name="KSO_WM_UNIT_ID" val="custom20230245_6*l_h_a*1_1_1"/>
  <p:tag name="KSO_WM_DIAGRAM_VERSION" val="3"/>
  <p:tag name="KSO_WM_UNIT_PRESET_TEXT" val="目录标题"/>
  <p:tag name="KSO_WM_DIAGRAM_COLOR_TRICK" val="1"/>
  <p:tag name="KSO_WM_DIAGRAM_COLOR_TEXT_CAN_REMOVE" val="n"/>
  <p:tag name="KSO_WM_UNIT_VALUE" val="42"/>
  <p:tag name="KSO_WM_DIAGRAM_MAX_ITEMCNT" val="6"/>
  <p:tag name="KSO_WM_DIAGRAM_MIN_ITEMCNT" val="2"/>
  <p:tag name="KSO_WM_DIAGRAM_VIRTUALLY_FRAME" val="{&quot;height&quot;:229.7,&quot;width&quot;:832.174960629921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25,&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custom20230245_6*l_h_i*1_1_2"/>
  <p:tag name="KSO_WM_TEMPLATE_CATEGORY" val="custom"/>
  <p:tag name="KSO_WM_TEMPLATE_INDEX" val="20230245"/>
  <p:tag name="KSO_WM_UNIT_LAYERLEVEL" val="1_1_1"/>
  <p:tag name="KSO_WM_TAG_VERSION" val="1.0"/>
  <p:tag name="KSO_WM_BEAUTIFY_FLAG" val="#wm#"/>
  <p:tag name="KSO_WM_DIAGRAM_VERSION" val="3"/>
  <p:tag name="KSO_WM_DIAGRAM_COLOR_TRICK" val="1"/>
  <p:tag name="KSO_WM_DIAGRAM_COLOR_TEXT_CAN_REMOVE" val="n"/>
  <p:tag name="KSO_WM_DIAGRAM_MAX_ITEMCNT" val="6"/>
  <p:tag name="KSO_WM_DIAGRAM_MIN_ITEMCNT" val="2"/>
  <p:tag name="KSO_WM_DIAGRAM_VIRTUALLY_FRAME" val="{&quot;height&quot;:229.7,&quot;width&quot;:832.1749606299213}"/>
  <p:tag name="KSO_WM_DIAGRAM_COLOR_MATCH_VALUE" val="{&quot;shape&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45_6*l_h_i*1_2_1"/>
  <p:tag name="KSO_WM_TEMPLATE_CATEGORY" val="custom"/>
  <p:tag name="KSO_WM_TEMPLATE_INDEX" val="20230245"/>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29.7,&quot;width&quot;:832.174960629921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45"/>
  <p:tag name="KSO_WM_UNIT_LAYERLEVEL" val="1_1_1"/>
  <p:tag name="KSO_WM_TAG_VERSION" val="1.0"/>
  <p:tag name="KSO_WM_BEAUTIFY_FLAG" val="#wm#"/>
  <p:tag name="KSO_WM_DIAGRAM_GROUP_CODE" val="l1-1"/>
  <p:tag name="KSO_WM_UNIT_TYPE" val="l_h_a"/>
  <p:tag name="KSO_WM_UNIT_ID" val="custom20230245_6*l_h_a*1_2_1"/>
  <p:tag name="KSO_WM_DIAGRAM_VERSION" val="3"/>
  <p:tag name="KSO_WM_UNIT_PRESET_TEXT" val="目录标题"/>
  <p:tag name="KSO_WM_DIAGRAM_COLOR_TRICK" val="1"/>
  <p:tag name="KSO_WM_DIAGRAM_COLOR_TEXT_CAN_REMOVE" val="n"/>
  <p:tag name="KSO_WM_UNIT_VALUE" val="42"/>
  <p:tag name="KSO_WM_DIAGRAM_MAX_ITEMCNT" val="6"/>
  <p:tag name="KSO_WM_DIAGRAM_MIN_ITEMCNT" val="2"/>
  <p:tag name="KSO_WM_DIAGRAM_VIRTUALLY_FRAME" val="{&quot;height&quot;:229.7,&quot;width&quot;:832.174960629921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25,&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custom20230245_6*l_h_i*1_2_2"/>
  <p:tag name="KSO_WM_TEMPLATE_CATEGORY" val="custom"/>
  <p:tag name="KSO_WM_TEMPLATE_INDEX" val="20230245"/>
  <p:tag name="KSO_WM_UNIT_LAYERLEVEL" val="1_1_1"/>
  <p:tag name="KSO_WM_TAG_VERSION" val="1.0"/>
  <p:tag name="KSO_WM_BEAUTIFY_FLAG" val="#wm#"/>
  <p:tag name="KSO_WM_DIAGRAM_VERSION" val="3"/>
  <p:tag name="KSO_WM_DIAGRAM_COLOR_TRICK" val="1"/>
  <p:tag name="KSO_WM_DIAGRAM_COLOR_TEXT_CAN_REMOVE" val="n"/>
  <p:tag name="KSO_WM_DIAGRAM_MAX_ITEMCNT" val="6"/>
  <p:tag name="KSO_WM_DIAGRAM_MIN_ITEMCNT" val="2"/>
  <p:tag name="KSO_WM_DIAGRAM_VIRTUALLY_FRAME" val="{&quot;height&quot;:229.7,&quot;width&quot;:832.1749606299213}"/>
  <p:tag name="KSO_WM_DIAGRAM_COLOR_MATCH_VALUE" val="{&quot;shape&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45_6*l_h_i*1_3_1"/>
  <p:tag name="KSO_WM_TEMPLATE_CATEGORY" val="custom"/>
  <p:tag name="KSO_WM_TEMPLATE_INDEX" val="20230245"/>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29.7,&quot;width&quot;:832.174960629921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45"/>
  <p:tag name="KSO_WM_UNIT_LAYERLEVEL" val="1_1_1"/>
  <p:tag name="KSO_WM_TAG_VERSION" val="1.0"/>
  <p:tag name="KSO_WM_BEAUTIFY_FLAG" val="#wm#"/>
  <p:tag name="KSO_WM_DIAGRAM_GROUP_CODE" val="l1-1"/>
  <p:tag name="KSO_WM_UNIT_TYPE" val="l_h_a"/>
  <p:tag name="KSO_WM_UNIT_ID" val="custom20230245_6*l_h_a*1_3_1"/>
  <p:tag name="KSO_WM_DIAGRAM_VERSION" val="3"/>
  <p:tag name="KSO_WM_UNIT_PRESET_TEXT" val="目录标题"/>
  <p:tag name="KSO_WM_DIAGRAM_COLOR_TRICK" val="1"/>
  <p:tag name="KSO_WM_DIAGRAM_COLOR_TEXT_CAN_REMOVE" val="n"/>
  <p:tag name="KSO_WM_UNIT_VALUE" val="42"/>
  <p:tag name="KSO_WM_DIAGRAM_MAX_ITEMCNT" val="6"/>
  <p:tag name="KSO_WM_DIAGRAM_MIN_ITEMCNT" val="2"/>
  <p:tag name="KSO_WM_DIAGRAM_VIRTUALLY_FRAME" val="{&quot;height&quot;:229.7,&quot;width&quot;:832.174960629921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25,&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custom20230245_6*l_h_i*1_3_2"/>
  <p:tag name="KSO_WM_TEMPLATE_CATEGORY" val="custom"/>
  <p:tag name="KSO_WM_TEMPLATE_INDEX" val="20230245"/>
  <p:tag name="KSO_WM_UNIT_LAYERLEVEL" val="1_1_1"/>
  <p:tag name="KSO_WM_TAG_VERSION" val="1.0"/>
  <p:tag name="KSO_WM_BEAUTIFY_FLAG" val="#wm#"/>
  <p:tag name="KSO_WM_DIAGRAM_VERSION" val="3"/>
  <p:tag name="KSO_WM_DIAGRAM_COLOR_TRICK" val="1"/>
  <p:tag name="KSO_WM_DIAGRAM_COLOR_TEXT_CAN_REMOVE" val="n"/>
  <p:tag name="KSO_WM_DIAGRAM_MAX_ITEMCNT" val="6"/>
  <p:tag name="KSO_WM_DIAGRAM_MIN_ITEMCNT" val="2"/>
  <p:tag name="KSO_WM_DIAGRAM_VIRTUALLY_FRAME" val="{&quot;height&quot;:229.7,&quot;width&quot;:832.1749606299213}"/>
  <p:tag name="KSO_WM_DIAGRAM_COLOR_MATCH_VALUE" val="{&quot;shape&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45_6*l_h_i*1_4_1"/>
  <p:tag name="KSO_WM_TEMPLATE_CATEGORY" val="custom"/>
  <p:tag name="KSO_WM_TEMPLATE_INDEX" val="20230245"/>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29.7,&quot;width&quot;:832.174960629921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45"/>
  <p:tag name="KSO_WM_UNIT_LAYERLEVEL" val="1_1_1"/>
  <p:tag name="KSO_WM_TAG_VERSION" val="1.0"/>
  <p:tag name="KSO_WM_BEAUTIFY_FLAG" val="#wm#"/>
  <p:tag name="KSO_WM_DIAGRAM_GROUP_CODE" val="l1-1"/>
  <p:tag name="KSO_WM_UNIT_TYPE" val="l_h_a"/>
  <p:tag name="KSO_WM_UNIT_ID" val="custom20230245_6*l_h_a*1_4_1"/>
  <p:tag name="KSO_WM_DIAGRAM_VERSION" val="3"/>
  <p:tag name="KSO_WM_UNIT_PRESET_TEXT" val="目录标题"/>
  <p:tag name="KSO_WM_DIAGRAM_COLOR_TRICK" val="1"/>
  <p:tag name="KSO_WM_DIAGRAM_COLOR_TEXT_CAN_REMOVE" val="n"/>
  <p:tag name="KSO_WM_UNIT_VALUE" val="42"/>
  <p:tag name="KSO_WM_DIAGRAM_MAX_ITEMCNT" val="6"/>
  <p:tag name="KSO_WM_DIAGRAM_MIN_ITEMCNT" val="2"/>
  <p:tag name="KSO_WM_DIAGRAM_VIRTUALLY_FRAME" val="{&quot;height&quot;:229.7,&quot;width&quot;:832.174960629921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25,&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custom20230245_6*l_h_i*1_4_2"/>
  <p:tag name="KSO_WM_TEMPLATE_CATEGORY" val="custom"/>
  <p:tag name="KSO_WM_TEMPLATE_INDEX" val="20230245"/>
  <p:tag name="KSO_WM_UNIT_LAYERLEVEL" val="1_1_1"/>
  <p:tag name="KSO_WM_TAG_VERSION" val="1.0"/>
  <p:tag name="KSO_WM_BEAUTIFY_FLAG" val="#wm#"/>
  <p:tag name="KSO_WM_DIAGRAM_VERSION" val="3"/>
  <p:tag name="KSO_WM_DIAGRAM_COLOR_TRICK" val="1"/>
  <p:tag name="KSO_WM_DIAGRAM_COLOR_TEXT_CAN_REMOVE" val="n"/>
  <p:tag name="KSO_WM_DIAGRAM_MAX_ITEMCNT" val="6"/>
  <p:tag name="KSO_WM_DIAGRAM_MIN_ITEMCNT" val="2"/>
  <p:tag name="KSO_WM_DIAGRAM_VIRTUALLY_FRAME" val="{&quot;height&quot;:229.7,&quot;width&quot;:832.1749606299213}"/>
  <p:tag name="KSO_WM_DIAGRAM_COLOR_MATCH_VALUE" val="{&quot;shape&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45_6*l_h_i*1_5_1"/>
  <p:tag name="KSO_WM_TEMPLATE_CATEGORY" val="custom"/>
  <p:tag name="KSO_WM_TEMPLATE_INDEX" val="20230245"/>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29.7,&quot;width&quot;:832.174960629921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45"/>
  <p:tag name="KSO_WM_UNIT_LAYERLEVEL" val="1_1_1"/>
  <p:tag name="KSO_WM_TAG_VERSION" val="1.0"/>
  <p:tag name="KSO_WM_BEAUTIFY_FLAG" val="#wm#"/>
  <p:tag name="KSO_WM_DIAGRAM_GROUP_CODE" val="l1-1"/>
  <p:tag name="KSO_WM_UNIT_TYPE" val="l_h_a"/>
  <p:tag name="KSO_WM_UNIT_ID" val="custom20230245_6*l_h_a*1_5_1"/>
  <p:tag name="KSO_WM_DIAGRAM_VERSION" val="3"/>
  <p:tag name="KSO_WM_UNIT_PRESET_TEXT" val="目录标题"/>
  <p:tag name="KSO_WM_DIAGRAM_COLOR_TRICK" val="1"/>
  <p:tag name="KSO_WM_DIAGRAM_COLOR_TEXT_CAN_REMOVE" val="n"/>
  <p:tag name="KSO_WM_UNIT_VALUE" val="42"/>
  <p:tag name="KSO_WM_DIAGRAM_MAX_ITEMCNT" val="6"/>
  <p:tag name="KSO_WM_DIAGRAM_MIN_ITEMCNT" val="2"/>
  <p:tag name="KSO_WM_DIAGRAM_VIRTUALLY_FRAME" val="{&quot;height&quot;:229.7,&quot;width&quot;:832.174960629921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25,&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custom20230245_6*l_h_i*1_5_2"/>
  <p:tag name="KSO_WM_TEMPLATE_CATEGORY" val="custom"/>
  <p:tag name="KSO_WM_TEMPLATE_INDEX" val="20230245"/>
  <p:tag name="KSO_WM_UNIT_LAYERLEVEL" val="1_1_1"/>
  <p:tag name="KSO_WM_TAG_VERSION" val="1.0"/>
  <p:tag name="KSO_WM_BEAUTIFY_FLAG" val="#wm#"/>
  <p:tag name="KSO_WM_DIAGRAM_VERSION" val="3"/>
  <p:tag name="KSO_WM_DIAGRAM_COLOR_TRICK" val="1"/>
  <p:tag name="KSO_WM_DIAGRAM_COLOR_TEXT_CAN_REMOVE" val="n"/>
  <p:tag name="KSO_WM_DIAGRAM_MAX_ITEMCNT" val="6"/>
  <p:tag name="KSO_WM_DIAGRAM_MIN_ITEMCNT" val="2"/>
  <p:tag name="KSO_WM_DIAGRAM_VIRTUALLY_FRAME" val="{&quot;height&quot;:229.7,&quot;width&quot;:832.1749606299213}"/>
  <p:tag name="KSO_WM_DIAGRAM_COLOR_MATCH_VALUE" val="{&quot;shape&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45_6*l_h_i*1_6_1"/>
  <p:tag name="KSO_WM_TEMPLATE_CATEGORY" val="custom"/>
  <p:tag name="KSO_WM_TEMPLATE_INDEX" val="20230245"/>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29.7,&quot;width&quot;:832.174960629921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45"/>
  <p:tag name="KSO_WM_UNIT_LAYERLEVEL" val="1_1_1"/>
  <p:tag name="KSO_WM_TAG_VERSION" val="1.0"/>
  <p:tag name="KSO_WM_BEAUTIFY_FLAG" val="#wm#"/>
  <p:tag name="KSO_WM_DIAGRAM_GROUP_CODE" val="l1-1"/>
  <p:tag name="KSO_WM_UNIT_TYPE" val="l_h_a"/>
  <p:tag name="KSO_WM_UNIT_ID" val="custom20230245_6*l_h_a*1_6_1"/>
  <p:tag name="KSO_WM_DIAGRAM_VERSION" val="3"/>
  <p:tag name="KSO_WM_UNIT_PRESET_TEXT" val="目录标题"/>
  <p:tag name="KSO_WM_DIAGRAM_COLOR_TRICK" val="1"/>
  <p:tag name="KSO_WM_DIAGRAM_COLOR_TEXT_CAN_REMOVE" val="n"/>
  <p:tag name="KSO_WM_UNIT_VALUE" val="42"/>
  <p:tag name="KSO_WM_DIAGRAM_MAX_ITEMCNT" val="6"/>
  <p:tag name="KSO_WM_DIAGRAM_MIN_ITEMCNT" val="2"/>
  <p:tag name="KSO_WM_DIAGRAM_VIRTUALLY_FRAME" val="{&quot;height&quot;:229.7,&quot;width&quot;:832.174960629921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25,&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custom20230245_6*l_h_i*1_6_2"/>
  <p:tag name="KSO_WM_TEMPLATE_CATEGORY" val="custom"/>
  <p:tag name="KSO_WM_TEMPLATE_INDEX" val="20230245"/>
  <p:tag name="KSO_WM_UNIT_LAYERLEVEL" val="1_1_1"/>
  <p:tag name="KSO_WM_TAG_VERSION" val="1.0"/>
  <p:tag name="KSO_WM_BEAUTIFY_FLAG" val="#wm#"/>
  <p:tag name="KSO_WM_DIAGRAM_VERSION" val="3"/>
  <p:tag name="KSO_WM_DIAGRAM_COLOR_TRICK" val="1"/>
  <p:tag name="KSO_WM_DIAGRAM_COLOR_TEXT_CAN_REMOVE" val="n"/>
  <p:tag name="KSO_WM_DIAGRAM_MAX_ITEMCNT" val="6"/>
  <p:tag name="KSO_WM_DIAGRAM_MIN_ITEMCNT" val="2"/>
  <p:tag name="KSO_WM_DIAGRAM_VIRTUALLY_FRAME" val="{&quot;height&quot;:229.7,&quot;width&quot;:832.1749606299213}"/>
  <p:tag name="KSO_WM_DIAGRAM_COLOR_MATCH_VALUE" val="{&quot;shape&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SLIDE_ID" val="custom20230245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45"/>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2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45_7*e*1"/>
  <p:tag name="KSO_WM_TEMPLATE_CATEGORY" val="custom"/>
  <p:tag name="KSO_WM_TEMPLATE_INDEX" val="20230245"/>
  <p:tag name="KSO_WM_UNIT_LAYERLEVEL" val="1"/>
  <p:tag name="KSO_WM_TAG_VERSION" val="1.0"/>
  <p:tag name="KSO_WM_BEAUTIFY_FLAG" val="#wm#"/>
  <p:tag name="KSO_WM_UNIT_CONTENT_GROUP_TYPE" val="contentchip"/>
  <p:tag name="KSO_WM_UNIT_PRESET_TEXT" val="01"/>
</p:tagLst>
</file>

<file path=ppt/tags/tag1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45_7*a*1"/>
  <p:tag name="KSO_WM_TEMPLATE_CATEGORY" val="custom"/>
  <p:tag name="KSO_WM_TEMPLATE_INDEX" val="20230245"/>
  <p:tag name="KSO_WM_UNIT_LAYERLEVEL" val="1"/>
  <p:tag name="KSO_WM_TAG_VERSION" val="1.0"/>
  <p:tag name="KSO_WM_BEAUTIFY_FLAG" val="#wm#"/>
  <p:tag name="KSO_WM_UNIT_CONTENT_GROUP_TYPE" val="contentchip"/>
  <p:tag name="KSO_WM_UNIT_PRESET_TEXT" val="添加章节标题"/>
</p:tagLst>
</file>

<file path=ppt/tags/tag122.xml><?xml version="1.0" encoding="utf-8"?>
<p:tagLst xmlns:p="http://schemas.openxmlformats.org/presentationml/2006/main">
  <p:tag name="KSO_WM_SLIDE_ID" val="custom2023024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45"/>
  <p:tag name="KSO_WM_SLIDE_TYPE" val="sectionTitle"/>
  <p:tag name="KSO_WM_SLIDE_SUBTYPE" val="pureTxt"/>
  <p:tag name="KSO_WM_SLIDE_LAYOUT" val="a_e"/>
  <p:tag name="KSO_WM_SLIDE_LAYOUT_CNT" val="1_1"/>
  <p:tag name="KSO_WM_SPECIAL_SOURCE" val="bdnull"/>
  <p:tag name="KSO_WM_SLIDE_CONTENT_AREA" val="{&quot;left&quot;:&quot;123.3&quot;,&quot;top&quot;:&quot;153.85&quot;,&quot;width&quot;:&quot;710.6&quot;,&quot;height&quot;:&quot;214.1&quot;}"/>
</p:tagLst>
</file>

<file path=ppt/tags/tag12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45_7*e*1"/>
  <p:tag name="KSO_WM_TEMPLATE_CATEGORY" val="custom"/>
  <p:tag name="KSO_WM_TEMPLATE_INDEX" val="20230245"/>
  <p:tag name="KSO_WM_UNIT_LAYERLEVEL" val="1"/>
  <p:tag name="KSO_WM_TAG_VERSION" val="1.0"/>
  <p:tag name="KSO_WM_BEAUTIFY_FLAG" val="#wm#"/>
  <p:tag name="KSO_WM_UNIT_CONTENT_GROUP_TYPE" val="contentchip"/>
  <p:tag name="KSO_WM_UNIT_PRESET_TEXT" val="02"/>
</p:tagLst>
</file>

<file path=ppt/tags/tag1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45_7*a*1"/>
  <p:tag name="KSO_WM_TEMPLATE_CATEGORY" val="custom"/>
  <p:tag name="KSO_WM_TEMPLATE_INDEX" val="20230245"/>
  <p:tag name="KSO_WM_UNIT_LAYERLEVEL" val="1"/>
  <p:tag name="KSO_WM_TAG_VERSION" val="1.0"/>
  <p:tag name="KSO_WM_BEAUTIFY_FLAG" val="#wm#"/>
  <p:tag name="KSO_WM_UNIT_CONTENT_GROUP_TYPE" val="contentchip"/>
  <p:tag name="KSO_WM_UNIT_PRESET_TEXT" val="添加章节标题"/>
</p:tagLst>
</file>

<file path=ppt/tags/tag125.xml><?xml version="1.0" encoding="utf-8"?>
<p:tagLst xmlns:p="http://schemas.openxmlformats.org/presentationml/2006/main">
  <p:tag name="KSO_WM_SLIDE_ID" val="custom2023024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45"/>
  <p:tag name="KSO_WM_SLIDE_TYPE" val="sectionTitle"/>
  <p:tag name="KSO_WM_SLIDE_SUBTYPE" val="pureTxt"/>
  <p:tag name="KSO_WM_SLIDE_LAYOUT" val="a_e"/>
  <p:tag name="KSO_WM_SLIDE_LAYOUT_CNT" val="1_1"/>
  <p:tag name="KSO_WM_SPECIAL_SOURCE" val="bdnull"/>
  <p:tag name="KSO_WM_SLIDE_CONTENT_AREA" val="{&quot;left&quot;:&quot;123.3&quot;,&quot;top&quot;:&quot;153.85&quot;,&quot;width&quot;:&quot;710.6&quot;,&quot;height&quot;:&quot;214.1&quot;}"/>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45_7*e*1"/>
  <p:tag name="KSO_WM_TEMPLATE_CATEGORY" val="custom"/>
  <p:tag name="KSO_WM_TEMPLATE_INDEX" val="20230245"/>
  <p:tag name="KSO_WM_UNIT_LAYERLEVEL" val="1"/>
  <p:tag name="KSO_WM_TAG_VERSION" val="1.0"/>
  <p:tag name="KSO_WM_BEAUTIFY_FLAG" val="#wm#"/>
  <p:tag name="KSO_WM_UNIT_CONTENT_GROUP_TYPE" val="contentchip"/>
  <p:tag name="KSO_WM_UNIT_PRESET_TEXT" val="03"/>
</p:tagLst>
</file>

<file path=ppt/tags/tag1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45_7*a*1"/>
  <p:tag name="KSO_WM_TEMPLATE_CATEGORY" val="custom"/>
  <p:tag name="KSO_WM_TEMPLATE_INDEX" val="20230245"/>
  <p:tag name="KSO_WM_UNIT_LAYERLEVEL" val="1"/>
  <p:tag name="KSO_WM_TAG_VERSION" val="1.0"/>
  <p:tag name="KSO_WM_BEAUTIFY_FLAG" val="#wm#"/>
  <p:tag name="KSO_WM_UNIT_CONTENT_GROUP_TYPE" val="contentchip"/>
  <p:tag name="KSO_WM_UNIT_PRESET_TEXT" val="添加章节标题"/>
</p:tagLst>
</file>

<file path=ppt/tags/tag166.xml><?xml version="1.0" encoding="utf-8"?>
<p:tagLst xmlns:p="http://schemas.openxmlformats.org/presentationml/2006/main">
  <p:tag name="KSO_WM_SLIDE_ID" val="custom2023024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45"/>
  <p:tag name="KSO_WM_SLIDE_TYPE" val="sectionTitle"/>
  <p:tag name="KSO_WM_SLIDE_SUBTYPE" val="pureTxt"/>
  <p:tag name="KSO_WM_SLIDE_LAYOUT" val="a_e"/>
  <p:tag name="KSO_WM_SLIDE_LAYOUT_CNT" val="1_1"/>
  <p:tag name="KSO_WM_SPECIAL_SOURCE" val="bdnull"/>
  <p:tag name="KSO_WM_SLIDE_CONTENT_AREA" val="{&quot;left&quot;:&quot;123.3&quot;,&quot;top&quot;:&quot;153.85&quot;,&quot;width&quot;:&quot;710.6&quot;,&quot;height&quot;:&quot;214.1&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45_7*e*1"/>
  <p:tag name="KSO_WM_TEMPLATE_CATEGORY" val="custom"/>
  <p:tag name="KSO_WM_TEMPLATE_INDEX" val="20230245"/>
  <p:tag name="KSO_WM_UNIT_LAYERLEVEL" val="1"/>
  <p:tag name="KSO_WM_TAG_VERSION" val="1.0"/>
  <p:tag name="KSO_WM_BEAUTIFY_FLAG" val="#wm#"/>
  <p:tag name="KSO_WM_UNIT_CONTENT_GROUP_TYPE" val="contentchip"/>
  <p:tag name="KSO_WM_UNIT_PRESET_TEXT" val="04"/>
</p:tagLst>
</file>

<file path=ppt/tags/tag2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45_7*a*1"/>
  <p:tag name="KSO_WM_TEMPLATE_CATEGORY" val="custom"/>
  <p:tag name="KSO_WM_TEMPLATE_INDEX" val="20230245"/>
  <p:tag name="KSO_WM_UNIT_LAYERLEVEL" val="1"/>
  <p:tag name="KSO_WM_TAG_VERSION" val="1.0"/>
  <p:tag name="KSO_WM_BEAUTIFY_FLAG" val="#wm#"/>
  <p:tag name="KSO_WM_UNIT_CONTENT_GROUP_TYPE" val="contentchip"/>
  <p:tag name="KSO_WM_UNIT_PRESET_TEXT" val="添加章节标题"/>
</p:tagLst>
</file>

<file path=ppt/tags/tag226.xml><?xml version="1.0" encoding="utf-8"?>
<p:tagLst xmlns:p="http://schemas.openxmlformats.org/presentationml/2006/main">
  <p:tag name="KSO_WM_SLIDE_ID" val="custom2023024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45"/>
  <p:tag name="KSO_WM_SLIDE_TYPE" val="sectionTitle"/>
  <p:tag name="KSO_WM_SLIDE_SUBTYPE" val="pureTxt"/>
  <p:tag name="KSO_WM_SLIDE_LAYOUT" val="a_e"/>
  <p:tag name="KSO_WM_SLIDE_LAYOUT_CNT" val="1_1"/>
  <p:tag name="KSO_WM_SPECIAL_SOURCE" val="bdnull"/>
  <p:tag name="KSO_WM_SLIDE_CONTENT_AREA" val="{&quot;left&quot;:&quot;123.3&quot;,&quot;top&quot;:&quot;153.85&quot;,&quot;width&quot;:&quot;710.6&quot;,&quot;height&quot;:&quot;214.1&quot;}"/>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4*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4*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4*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4*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4*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4*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4*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4*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4*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4*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4*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4*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4*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4*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4*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4*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4*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4*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4*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4*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45_7*e*1"/>
  <p:tag name="KSO_WM_TEMPLATE_CATEGORY" val="custom"/>
  <p:tag name="KSO_WM_TEMPLATE_INDEX" val="20230245"/>
  <p:tag name="KSO_WM_UNIT_LAYERLEVEL" val="1"/>
  <p:tag name="KSO_WM_TAG_VERSION" val="1.0"/>
  <p:tag name="KSO_WM_BEAUTIFY_FLAG" val="#wm#"/>
  <p:tag name="KSO_WM_UNIT_CONTENT_GROUP_TYPE" val="contentchip"/>
  <p:tag name="KSO_WM_UNIT_PRESET_TEXT" val="05"/>
</p:tagLst>
</file>

<file path=ppt/tags/tag2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45_7*a*1"/>
  <p:tag name="KSO_WM_TEMPLATE_CATEGORY" val="custom"/>
  <p:tag name="KSO_WM_TEMPLATE_INDEX" val="20230245"/>
  <p:tag name="KSO_WM_UNIT_LAYERLEVEL" val="1"/>
  <p:tag name="KSO_WM_TAG_VERSION" val="1.0"/>
  <p:tag name="KSO_WM_BEAUTIFY_FLAG" val="#wm#"/>
  <p:tag name="KSO_WM_UNIT_CONTENT_GROUP_TYPE" val="contentchip"/>
  <p:tag name="KSO_WM_UNIT_PRESET_TEXT" val="添加章节标题"/>
</p:tagLst>
</file>

<file path=ppt/tags/tag277.xml><?xml version="1.0" encoding="utf-8"?>
<p:tagLst xmlns:p="http://schemas.openxmlformats.org/presentationml/2006/main">
  <p:tag name="KSO_WM_SLIDE_ID" val="custom2023024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45"/>
  <p:tag name="KSO_WM_SLIDE_TYPE" val="sectionTitle"/>
  <p:tag name="KSO_WM_SLIDE_SUBTYPE" val="pureTxt"/>
  <p:tag name="KSO_WM_SLIDE_LAYOUT" val="a_e"/>
  <p:tag name="KSO_WM_SLIDE_LAYOUT_CNT" val="1_1"/>
  <p:tag name="KSO_WM_SPECIAL_SOURCE" val="bdnull"/>
  <p:tag name="KSO_WM_SLIDE_CONTENT_AREA" val="{&quot;left&quot;:&quot;123.3&quot;,&quot;top&quot;:&quot;153.85&quot;,&quot;width&quot;:&quot;710.6&quot;,&quot;height&quot;:&quot;214.1&quot;}"/>
</p:tagLst>
</file>

<file path=ppt/tags/tag27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45_7*e*1"/>
  <p:tag name="KSO_WM_TEMPLATE_CATEGORY" val="custom"/>
  <p:tag name="KSO_WM_TEMPLATE_INDEX" val="20230245"/>
  <p:tag name="KSO_WM_UNIT_LAYERLEVEL" val="1"/>
  <p:tag name="KSO_WM_TAG_VERSION" val="1.0"/>
  <p:tag name="KSO_WM_BEAUTIFY_FLAG" val="#wm#"/>
  <p:tag name="KSO_WM_UNIT_CONTENT_GROUP_TYPE" val="contentchip"/>
  <p:tag name="KSO_WM_UNIT_PRESET_TEXT" val="06"/>
</p:tagLst>
</file>

<file path=ppt/tags/tag3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45_7*a*1"/>
  <p:tag name="KSO_WM_TEMPLATE_CATEGORY" val="custom"/>
  <p:tag name="KSO_WM_TEMPLATE_INDEX" val="20230245"/>
  <p:tag name="KSO_WM_UNIT_LAYERLEVEL" val="1"/>
  <p:tag name="KSO_WM_TAG_VERSION" val="1.0"/>
  <p:tag name="KSO_WM_BEAUTIFY_FLAG" val="#wm#"/>
  <p:tag name="KSO_WM_UNIT_CONTENT_GROUP_TYPE" val="contentchip"/>
  <p:tag name="KSO_WM_UNIT_PRESET_TEXT" val="添加章节标题"/>
</p:tagLst>
</file>

<file path=ppt/tags/tag316.xml><?xml version="1.0" encoding="utf-8"?>
<p:tagLst xmlns:p="http://schemas.openxmlformats.org/presentationml/2006/main">
  <p:tag name="KSO_WM_SLIDE_ID" val="custom2023024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45"/>
  <p:tag name="KSO_WM_SLIDE_TYPE" val="sectionTitle"/>
  <p:tag name="KSO_WM_SLIDE_SUBTYPE" val="pureTxt"/>
  <p:tag name="KSO_WM_SLIDE_LAYOUT" val="a_e"/>
  <p:tag name="KSO_WM_SLIDE_LAYOUT_CNT" val="1_1"/>
  <p:tag name="KSO_WM_SPECIAL_SOURCE" val="bdnull"/>
  <p:tag name="KSO_WM_SLIDE_CONTENT_AREA" val="{&quot;left&quot;:&quot;123.3&quot;,&quot;top&quot;:&quot;153.85&quot;,&quot;width&quot;:&quot;710.6&quot;,&quot;height&quot;:&quot;214.1&quot;}"/>
</p:tagLst>
</file>

<file path=ppt/tags/tag31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45_9*f*1"/>
  <p:tag name="KSO_WM_TEMPLATE_CATEGORY" val="custom"/>
  <p:tag name="KSO_WM_TEMPLATE_INDEX" val="20230245"/>
  <p:tag name="KSO_WM_UNIT_LAYERLEVEL" val="1"/>
  <p:tag name="KSO_WM_TAG_VERSION" val="1.0"/>
  <p:tag name="KSO_WM_BEAUTIFY_FLAG" val="#wm#"/>
  <p:tag name="KSO_WM_UNIT_PRESET_TEXT" val="汇报人：WPS"/>
</p:tagLst>
</file>

<file path=ppt/tags/tag3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45_9*a*1"/>
  <p:tag name="KSO_WM_TEMPLATE_CATEGORY" val="custom"/>
  <p:tag name="KSO_WM_TEMPLATE_INDEX" val="20230245"/>
  <p:tag name="KSO_WM_UNIT_LAYERLEVEL" val="1"/>
  <p:tag name="KSO_WM_TAG_VERSION" val="1.0"/>
  <p:tag name="KSO_WM_BEAUTIFY_FLAG" val="#wm#"/>
  <p:tag name="KSO_WM_UNIT_PRESET_TEXT" val="非常感谢您的观看"/>
</p:tagLst>
</file>

<file path=ppt/tags/tag343.xml><?xml version="1.0" encoding="utf-8"?>
<p:tagLst xmlns:p="http://schemas.openxmlformats.org/presentationml/2006/main">
  <p:tag name="KSO_WM_SLIDE_ID" val="custom2023024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45"/>
  <p:tag name="KSO_WM_SLIDE_TYPE" val="endPage"/>
  <p:tag name="KSO_WM_SLIDE_SUBTYPE" val="pureTxt"/>
  <p:tag name="KSO_WM_SLIDE_LAYOUT" val="a_f"/>
  <p:tag name="KSO_WM_SLIDE_LAYOUT_CNT" val="1_1"/>
  <p:tag name="KSO_WM_SPECIAL_SOURCE" val="bdnull"/>
  <p:tag name="KSO_WM_SLIDE_CONTENT_AREA" val="{&quot;left&quot;:&quot;6.5&quot;,&quot;top&quot;:&quot;86.75&quot;,&quot;width&quot;:&quot;623.25&quot;,&quot;height&quot;:&quot;338.2&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8">
      <a:dk1>
        <a:srgbClr val="000000"/>
      </a:dk1>
      <a:lt1>
        <a:srgbClr val="FFFFFF"/>
      </a:lt1>
      <a:dk2>
        <a:srgbClr val="702C06"/>
      </a:dk2>
      <a:lt2>
        <a:srgbClr val="FEE6EB"/>
      </a:lt2>
      <a:accent1>
        <a:srgbClr val="FE012F"/>
      </a:accent1>
      <a:accent2>
        <a:srgbClr val="FD4F3C"/>
      </a:accent2>
      <a:accent3>
        <a:srgbClr val="FB6F46"/>
      </a:accent3>
      <a:accent4>
        <a:srgbClr val="FA884F"/>
      </a:accent4>
      <a:accent5>
        <a:srgbClr val="F89D58"/>
      </a:accent5>
      <a:accent6>
        <a:srgbClr val="F7B05F"/>
      </a:accent6>
      <a:hlink>
        <a:srgbClr val="0563C1"/>
      </a:hlink>
      <a:folHlink>
        <a:srgbClr val="954D72"/>
      </a:folHlink>
    </a:clrScheme>
    <a:fontScheme name="自定义 58">
      <a:majorFont>
        <a:latin typeface="MiSans Bold"/>
        <a:ea typeface="MiSans Bold"/>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DLT-A0</dc:creator>
  <dcterms:created xsi:type="dcterms:W3CDTF">2023-12-19T21:53:48Z</dcterms:created>
  <dcterms:modified xsi:type="dcterms:W3CDTF">2023-12-19T21:53:48Z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bfdfbffd96ee48778825356283aa4654_21</vt:lpwstr>
  </property>
</Properties>
</file>