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1001" r:id="rId1"/>
    <p:sldMasterId id="2147491038" r:id="rId2"/>
  </p:sldMasterIdLst>
  <p:notesMasterIdLst>
    <p:notesMasterId r:id="rId3"/>
  </p:notesMasterIdLst>
  <p:sldIdLst>
    <p:sldId id="3489" r:id="rId4"/>
    <p:sldId id="3494" r:id="rId5"/>
    <p:sldId id="3498" r:id="rId6"/>
    <p:sldId id="3501" r:id="rId7"/>
    <p:sldId id="3504" r:id="rId8"/>
    <p:sldId id="3507" r:id="rId9"/>
    <p:sldId id="3510" r:id="rId10"/>
    <p:sldId id="3513" r:id="rId11"/>
    <p:sldId id="3516" r:id="rId12"/>
    <p:sldId id="3519" r:id="rId13"/>
    <p:sldId id="3522" r:id="rId14"/>
    <p:sldId id="3525" r:id="rId15"/>
    <p:sldId id="3528" r:id="rId16"/>
    <p:sldId id="3531" r:id="rId17"/>
    <p:sldId id="3534" r:id="rId18"/>
    <p:sldId id="3537" r:id="rId19"/>
    <p:sldId id="3540" r:id="rId20"/>
    <p:sldId id="3543" r:id="rId21"/>
    <p:sldId id="3546" r:id="rId22"/>
    <p:sldId id="3549" r:id="rId23"/>
    <p:sldId id="3552" r:id="rId24"/>
    <p:sldId id="3555" r:id="rId25"/>
    <p:sldId id="3558" r:id="rId26"/>
    <p:sldId id="3561" r:id="rId27"/>
    <p:sldId id="3564" r:id="rId28"/>
    <p:sldId id="3567" r:id="rId29"/>
    <p:sldId id="3570" r:id="rId30"/>
    <p:sldId id="3573"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85" name="幻灯片图像占位符 1"/>
          <p:cNvSpPr>
            <a:spLocks noChangeAspect="1" noRot="1" noGrp="1"/>
          </p:cNvSpPr>
          <p:nvPr>
            <p:ph type="sldImg"/>
          </p:nvPr>
        </p:nvSpPr>
        <p:spPr/>
      </p:sp>
      <p:sp>
        <p:nvSpPr>
          <p:cNvPr id="1048687" name="备注占位符 2"/>
          <p:cNvSpPr>
            <a:spLocks noGrp="1"/>
          </p:cNvSpPr>
          <p:nvPr>
            <p:ph type="body" idx="1"/>
          </p:nvPr>
        </p:nvSpPr>
        <p:spPr/>
        <p:txBody>
          <a:bodyPr/>
          <a:p>
            <a:endParaRPr altLang="en-US" dirty="0" lang="zh-CN"/>
          </a:p>
        </p:txBody>
      </p:sp>
      <p:sp>
        <p:nvSpPr>
          <p:cNvPr id="10486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3" name="幻灯片图像占位符 1"/>
          <p:cNvSpPr>
            <a:spLocks noChangeAspect="1" noRot="1" noGrp="1"/>
          </p:cNvSpPr>
          <p:nvPr>
            <p:ph type="sldImg"/>
          </p:nvPr>
        </p:nvSpPr>
        <p:spPr/>
      </p:sp>
      <p:sp>
        <p:nvSpPr>
          <p:cNvPr id="1048625" name="备注占位符 2"/>
          <p:cNvSpPr>
            <a:spLocks noGrp="1"/>
          </p:cNvSpPr>
          <p:nvPr>
            <p:ph type="body" idx="1"/>
          </p:nvPr>
        </p:nvSpPr>
        <p:spPr/>
        <p:txBody>
          <a:bodyPr/>
          <a:p>
            <a:endParaRPr altLang="en-US" dirty="0" lang="zh-CN"/>
          </a:p>
        </p:txBody>
      </p:sp>
      <p:sp>
        <p:nvSpPr>
          <p:cNvPr id="104862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tags" Target="../tags/tag25.xml"/><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tags" Target="../tags/tag39.xml"/><Relationship Id="rId10" Type="http://schemas.openxmlformats.org/officeDocument/2006/relationships/tags" Target="../tags/tag40.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tags" Target="../tags/tag53.xml"/><Relationship Id="rId7" Type="http://schemas.openxmlformats.org/officeDocument/2006/relationships/tags" Target="../tags/tag54.xml"/><Relationship Id="rId8" Type="http://schemas.openxmlformats.org/officeDocument/2006/relationships/tags" Target="../tags/tag55.xml"/><Relationship Id="rId9" Type="http://schemas.openxmlformats.org/officeDocument/2006/relationships/tags" Target="../tags/tag56.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tags" Target="../tags/tag61.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tags" Target="../tags/tag76.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tags" Target="../tags/tag81.xml"/><Relationship Id="rId6" Type="http://schemas.openxmlformats.org/officeDocument/2006/relationships/tags" Target="../tags/tag82.xml"/><Relationship Id="rId7" Type="http://schemas.openxmlformats.org/officeDocument/2006/relationships/tags" Target="../tags/tag83.xml"/><Relationship Id="rId8" Type="http://schemas.openxmlformats.org/officeDocument/2006/relationships/tags" Target="../tags/tag84.xml"/><Relationship Id="rId9" Type="http://schemas.openxmlformats.org/officeDocument/2006/relationships/tags" Target="../tags/tag85.xml"/><Relationship Id="rId10" Type="http://schemas.openxmlformats.org/officeDocument/2006/relationships/tags" Target="../tags/tag86.xml"/><Relationship Id="rId11" Type="http://schemas.openxmlformats.org/officeDocument/2006/relationships/tags" Target="../tags/tag87.xml"/><Relationship Id="rId12" Type="http://schemas.openxmlformats.org/officeDocument/2006/relationships/tags" Target="../tags/tag88.xml"/><Relationship Id="rId13" Type="http://schemas.openxmlformats.org/officeDocument/2006/relationships/tags" Target="../tags/tag89.xml"/><Relationship Id="rId14" Type="http://schemas.openxmlformats.org/officeDocument/2006/relationships/tags" Target="../tags/tag90.xml"/><Relationship Id="rId15" Type="http://schemas.openxmlformats.org/officeDocument/2006/relationships/tags" Target="../tags/tag91.xml"/><Relationship Id="rId16" Type="http://schemas.openxmlformats.org/officeDocument/2006/relationships/tags" Target="../tags/tag92.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8" name="任意多边形 14"/>
          <p:cNvSpPr/>
          <p:nvPr>
            <p:custDataLst>
              <p:tags r:id="rId1"/>
            </p:custDataLst>
          </p:nvPr>
        </p:nvSpPr>
        <p:spPr>
          <a:xfrm>
            <a:off x="-14605" y="-14605"/>
            <a:ext cx="6006465" cy="6897370"/>
          </a:xfrm>
          <a:custGeom>
            <a:avLst/>
            <a:ahLst/>
            <a:cxnLst>
              <a:cxn ang="3">
                <a:pos x="hc" y="t"/>
              </a:cxn>
              <a:cxn ang="cd2">
                <a:pos x="l" y="vc"/>
              </a:cxn>
              <a:cxn ang="cd4">
                <a:pos x="hc" y="b"/>
              </a:cxn>
              <a:cxn ang="0">
                <a:pos x="r" y="vc"/>
              </a:cxn>
            </a:cxnLst>
            <a:rect l="l" t="t" r="r" b="b"/>
            <a:pathLst>
              <a:path w="9459" h="10862">
                <a:moveTo>
                  <a:pt x="0" y="0"/>
                </a:moveTo>
                <a:lnTo>
                  <a:pt x="7595" y="0"/>
                </a:lnTo>
                <a:lnTo>
                  <a:pt x="7612" y="22"/>
                </a:lnTo>
                <a:cubicBezTo>
                  <a:pt x="8770" y="1514"/>
                  <a:pt x="9459" y="3388"/>
                  <a:pt x="9459" y="5423"/>
                </a:cubicBezTo>
                <a:cubicBezTo>
                  <a:pt x="9459" y="7458"/>
                  <a:pt x="8770" y="9332"/>
                  <a:pt x="7612" y="10824"/>
                </a:cubicBezTo>
                <a:lnTo>
                  <a:pt x="7582" y="10862"/>
                </a:lnTo>
                <a:lnTo>
                  <a:pt x="0" y="10862"/>
                </a:lnTo>
                <a:lnTo>
                  <a:pt x="0" y="0"/>
                </a:lnTo>
                <a:close/>
              </a:path>
            </a:pathLst>
          </a:custGeom>
          <a:solidFill>
            <a:schemeClr val="bg1"/>
          </a:solidFill>
          <a:ln>
            <a:noFill/>
          </a:ln>
          <a:effectLst>
            <a:outerShdw algn="tl" blurRad="495300" dir="2700000" dist="381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cs typeface="MiSans Normal" panose="00000500000000000000" charset="-122"/>
            </a:endParaRPr>
          </a:p>
        </p:txBody>
      </p:sp>
      <p:sp>
        <p:nvSpPr>
          <p:cNvPr id="1048670" name="任意多边形 11"/>
          <p:cNvSpPr/>
          <p:nvPr>
            <p:custDataLst>
              <p:tags r:id="rId2"/>
            </p:custDataLst>
          </p:nvPr>
        </p:nvSpPr>
        <p:spPr>
          <a:xfrm rot="16200000">
            <a:off x="-1402080" y="1361440"/>
            <a:ext cx="6894830" cy="411988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0858" h="6488">
                <a:moveTo>
                  <a:pt x="0" y="0"/>
                </a:moveTo>
                <a:lnTo>
                  <a:pt x="10858" y="0"/>
                </a:lnTo>
                <a:lnTo>
                  <a:pt x="10858" y="2789"/>
                </a:lnTo>
                <a:lnTo>
                  <a:pt x="10834" y="2850"/>
                </a:lnTo>
                <a:cubicBezTo>
                  <a:pt x="9962" y="4984"/>
                  <a:pt x="7865" y="6488"/>
                  <a:pt x="5417" y="6488"/>
                </a:cubicBezTo>
                <a:cubicBezTo>
                  <a:pt x="2982" y="6488"/>
                  <a:pt x="895" y="5001"/>
                  <a:pt x="15" y="2885"/>
                </a:cubicBezTo>
                <a:lnTo>
                  <a:pt x="0" y="2849"/>
                </a:lnTo>
                <a:lnTo>
                  <a:pt x="0" y="0"/>
                </a:lnTo>
                <a:close/>
              </a:path>
            </a:pathLst>
          </a:custGeom>
          <a:solidFill>
            <a:schemeClr val="lt1"/>
          </a:solidFill>
          <a:ln>
            <a:noFill/>
          </a:ln>
          <a:effectLst>
            <a:outerShdw algn="tl" blurRad="495300" dir="2700000" dist="1524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lt1"/>
              </a:solidFill>
              <a:cs typeface="MiSans Normal" panose="00000500000000000000" charset="-122"/>
            </a:endParaRPr>
          </a:p>
        </p:txBody>
      </p:sp>
      <p:sp>
        <p:nvSpPr>
          <p:cNvPr id="1048672" name="任意多边形 10"/>
          <p:cNvSpPr/>
          <p:nvPr>
            <p:custDataLst>
              <p:tags r:id="rId3"/>
            </p:custDataLst>
          </p:nvPr>
        </p:nvSpPr>
        <p:spPr>
          <a:xfrm rot="16200000">
            <a:off x="-1342039" y="2313346"/>
            <a:ext cx="4864351" cy="223107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7660" h="3514">
                <a:moveTo>
                  <a:pt x="0" y="0"/>
                </a:moveTo>
                <a:lnTo>
                  <a:pt x="7660" y="0"/>
                </a:lnTo>
                <a:lnTo>
                  <a:pt x="7659" y="14"/>
                </a:lnTo>
                <a:cubicBezTo>
                  <a:pt x="7485" y="1975"/>
                  <a:pt x="5837" y="3514"/>
                  <a:pt x="3830" y="3514"/>
                </a:cubicBezTo>
                <a:cubicBezTo>
                  <a:pt x="1822" y="3514"/>
                  <a:pt x="173" y="1974"/>
                  <a:pt x="1" y="10"/>
                </a:cubicBezTo>
                <a:lnTo>
                  <a:pt x="0" y="0"/>
                </a:lnTo>
                <a:close/>
              </a:path>
            </a:pathLst>
          </a:custGeom>
          <a:solidFill>
            <a:schemeClr val="lt1"/>
          </a:solidFill>
          <a:ln>
            <a:noFill/>
          </a:ln>
          <a:effectLst>
            <a:outerShdw algn="tl" blurRad="495300" dir="2700000" dist="38100"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lt1"/>
              </a:solidFill>
              <a:cs typeface="MiSans Normal" panose="00000500000000000000" charset="-122"/>
            </a:endParaRPr>
          </a:p>
        </p:txBody>
      </p:sp>
      <p:sp>
        <p:nvSpPr>
          <p:cNvPr id="1048674" name="圆角矩形 24"/>
          <p:cNvSpPr/>
          <p:nvPr>
            <p:custDataLst>
              <p:tags r:id="rId4"/>
            </p:custDataLst>
          </p:nvPr>
        </p:nvSpPr>
        <p:spPr>
          <a:xfrm rot="10800000">
            <a:off x="5155565" y="3855720"/>
            <a:ext cx="5383530" cy="111125"/>
          </a:xfrm>
          <a:prstGeom prst="round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MiSans Normal" panose="00000500000000000000" charset="-122"/>
            </a:endParaRPr>
          </a:p>
        </p:txBody>
      </p:sp>
      <p:cxnSp>
        <p:nvCxnSpPr>
          <p:cNvPr id="3145729" name="直接连接符 9"/>
          <p:cNvCxnSpPr>
            <a:cxnSpLocks/>
          </p:cNvCxnSpPr>
          <p:nvPr>
            <p:custDataLst>
              <p:tags r:id="rId5"/>
            </p:custDataLst>
          </p:nvPr>
        </p:nvCxnSpPr>
        <p:spPr>
          <a:xfrm>
            <a:off x="11197590" y="3002915"/>
            <a:ext cx="215900" cy="0"/>
          </a:xfrm>
          <a:prstGeom prst="line"/>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35"/>
          <p:cNvCxnSpPr>
            <a:cxnSpLocks/>
          </p:cNvCxnSpPr>
          <p:nvPr>
            <p:custDataLst>
              <p:tags r:id="rId6"/>
            </p:custDataLst>
          </p:nvPr>
        </p:nvCxnSpPr>
        <p:spPr>
          <a:xfrm>
            <a:off x="11305540" y="1934210"/>
            <a:ext cx="0" cy="594995"/>
          </a:xfrm>
          <a:prstGeom prst="line"/>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12"/>
          <p:cNvCxnSpPr>
            <a:cxnSpLocks/>
          </p:cNvCxnSpPr>
          <p:nvPr>
            <p:custDataLst>
              <p:tags r:id="rId7"/>
            </p:custDataLst>
          </p:nvPr>
        </p:nvCxnSpPr>
        <p:spPr>
          <a:xfrm>
            <a:off x="11305540" y="3476625"/>
            <a:ext cx="0" cy="636905"/>
          </a:xfrm>
          <a:prstGeom prst="line"/>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48676" name="椭圆 21"/>
          <p:cNvSpPr/>
          <p:nvPr>
            <p:custDataLst>
              <p:tags r:id="rId8"/>
            </p:custDataLst>
          </p:nvPr>
        </p:nvSpPr>
        <p:spPr>
          <a:xfrm>
            <a:off x="10027285" y="4343400"/>
            <a:ext cx="538480" cy="538480"/>
          </a:xfrm>
          <a:prstGeom prst="ellipse"/>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MiSans Normal" panose="00000500000000000000" charset="-122"/>
            </a:endParaRPr>
          </a:p>
        </p:txBody>
      </p:sp>
      <p:sp>
        <p:nvSpPr>
          <p:cNvPr id="1048678" name="椭圆 20"/>
          <p:cNvSpPr/>
          <p:nvPr>
            <p:custDataLst>
              <p:tags r:id="rId9"/>
            </p:custDataLst>
          </p:nvPr>
        </p:nvSpPr>
        <p:spPr>
          <a:xfrm>
            <a:off x="10133965" y="4450080"/>
            <a:ext cx="325120" cy="325120"/>
          </a:xfrm>
          <a:prstGeom prst="ellipse"/>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lnSpcReduction="20000"/>
          </a:bodyPr>
          <a:p>
            <a:pPr algn="ctr"/>
            <a:endParaRPr altLang="en-US" lang="zh-CN">
              <a:cs typeface="MiSans Normal" panose="00000500000000000000" charset="-122"/>
            </a:endParaRPr>
          </a:p>
        </p:txBody>
      </p:sp>
      <p:sp>
        <p:nvSpPr>
          <p:cNvPr id="1048680" name="向下箭头"/>
          <p:cNvSpPr/>
          <p:nvPr>
            <p:custDataLst>
              <p:tags r:id="rId10"/>
            </p:custDataLst>
          </p:nvPr>
        </p:nvSpPr>
        <p:spPr>
          <a:xfrm>
            <a:off x="10238105" y="4542790"/>
            <a:ext cx="118745" cy="139700"/>
          </a:xfrm>
          <a:custGeom>
            <a:avLst/>
            <a:gdLst>
              <a:gd name="connsiteX0" fmla="*/ 222512 w 477622"/>
              <a:gd name="connsiteY0" fmla="*/ 0 h 559381"/>
              <a:gd name="connsiteX1" fmla="*/ 258512 w 477622"/>
              <a:gd name="connsiteY1" fmla="*/ 0 h 559381"/>
              <a:gd name="connsiteX2" fmla="*/ 258512 w 477622"/>
              <a:gd name="connsiteY2" fmla="*/ 488296 h 559381"/>
              <a:gd name="connsiteX3" fmla="*/ 452168 w 477622"/>
              <a:gd name="connsiteY3" fmla="*/ 294641 h 559381"/>
              <a:gd name="connsiteX4" fmla="*/ 477622 w 477622"/>
              <a:gd name="connsiteY4" fmla="*/ 320096 h 559381"/>
              <a:gd name="connsiteX5" fmla="*/ 264266 w 477622"/>
              <a:gd name="connsiteY5" fmla="*/ 533452 h 559381"/>
              <a:gd name="connsiteX6" fmla="*/ 264740 w 477622"/>
              <a:gd name="connsiteY6" fmla="*/ 533926 h 559381"/>
              <a:gd name="connsiteX7" fmla="*/ 239284 w 477622"/>
              <a:gd name="connsiteY7" fmla="*/ 559381 h 559381"/>
              <a:gd name="connsiteX8" fmla="*/ 238812 w 477622"/>
              <a:gd name="connsiteY8" fmla="*/ 558908 h 559381"/>
              <a:gd name="connsiteX9" fmla="*/ 238338 w 477622"/>
              <a:gd name="connsiteY9" fmla="*/ 559381 h 559381"/>
              <a:gd name="connsiteX10" fmla="*/ 212882 w 477622"/>
              <a:gd name="connsiteY10" fmla="*/ 533926 h 559381"/>
              <a:gd name="connsiteX11" fmla="*/ 213356 w 477622"/>
              <a:gd name="connsiteY11" fmla="*/ 533452 h 559381"/>
              <a:gd name="connsiteX12" fmla="*/ 0 w 477622"/>
              <a:gd name="connsiteY12" fmla="*/ 320096 h 559381"/>
              <a:gd name="connsiteX13" fmla="*/ 25456 w 477622"/>
              <a:gd name="connsiteY13" fmla="*/ 294641 h 559381"/>
              <a:gd name="connsiteX14" fmla="*/ 222512 w 477622"/>
              <a:gd name="connsiteY14" fmla="*/ 491698 h 559381"/>
              <a:gd name="connsiteX15" fmla="*/ 222512 w 477622"/>
              <a:gd name="connsiteY15" fmla="*/ 0 h 55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7622" h="559381">
                <a:moveTo>
                  <a:pt x="222512" y="0"/>
                </a:moveTo>
                <a:lnTo>
                  <a:pt x="258512" y="0"/>
                </a:lnTo>
                <a:lnTo>
                  <a:pt x="258512" y="488296"/>
                </a:lnTo>
                <a:lnTo>
                  <a:pt x="452168" y="294641"/>
                </a:lnTo>
                <a:lnTo>
                  <a:pt x="477622" y="320096"/>
                </a:lnTo>
                <a:lnTo>
                  <a:pt x="264266" y="533452"/>
                </a:lnTo>
                <a:lnTo>
                  <a:pt x="264740" y="533926"/>
                </a:lnTo>
                <a:lnTo>
                  <a:pt x="239284" y="559381"/>
                </a:lnTo>
                <a:lnTo>
                  <a:pt x="238812" y="558908"/>
                </a:lnTo>
                <a:lnTo>
                  <a:pt x="238338" y="559381"/>
                </a:lnTo>
                <a:lnTo>
                  <a:pt x="212882" y="533926"/>
                </a:lnTo>
                <a:lnTo>
                  <a:pt x="213356" y="533452"/>
                </a:lnTo>
                <a:lnTo>
                  <a:pt x="0" y="320096"/>
                </a:lnTo>
                <a:lnTo>
                  <a:pt x="25456" y="294641"/>
                </a:lnTo>
                <a:lnTo>
                  <a:pt x="222512" y="491698"/>
                </a:lnTo>
                <a:lnTo>
                  <a:pt x="222512" y="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lnSpcReduction="20000"/>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82" name="任意多边形 13"/>
          <p:cNvSpPr/>
          <p:nvPr>
            <p:custDataLst>
              <p:tags r:id="rId11"/>
            </p:custDataLst>
          </p:nvPr>
        </p:nvSpPr>
        <p:spPr>
          <a:xfrm>
            <a:off x="8945880" y="5997575"/>
            <a:ext cx="3246120" cy="860425"/>
          </a:xfrm>
          <a:custGeom>
            <a:avLst/>
            <a:ahLst/>
            <a:cxnLst>
              <a:cxn ang="3">
                <a:pos x="hc" y="t"/>
              </a:cxn>
              <a:cxn ang="cd2">
                <a:pos x="l" y="vc"/>
              </a:cxn>
              <a:cxn ang="cd4">
                <a:pos x="hc" y="b"/>
              </a:cxn>
              <a:cxn ang="0">
                <a:pos x="r" y="vc"/>
              </a:cxn>
            </a:cxnLst>
            <a:rect l="l" t="t" r="r" b="b"/>
            <a:pathLst>
              <a:path w="5112" h="1355">
                <a:moveTo>
                  <a:pt x="301" y="0"/>
                </a:moveTo>
                <a:lnTo>
                  <a:pt x="5112" y="0"/>
                </a:lnTo>
                <a:lnTo>
                  <a:pt x="5112" y="1355"/>
                </a:lnTo>
                <a:lnTo>
                  <a:pt x="0" y="1355"/>
                </a:lnTo>
                <a:lnTo>
                  <a:pt x="0" y="301"/>
                </a:lnTo>
                <a:cubicBezTo>
                  <a:pt x="0" y="135"/>
                  <a:pt x="135" y="0"/>
                  <a:pt x="301"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84" name="署名"/>
          <p:cNvSpPr txBox="1">
            <a:spLocks noGrp="1"/>
          </p:cNvSpPr>
          <p:nvPr>
            <p:ph type="body" idx="3" hasCustomPrompt="1"/>
            <p:custDataLst>
              <p:tags r:id="rId12"/>
            </p:custDataLst>
          </p:nvPr>
        </p:nvSpPr>
        <p:spPr>
          <a:xfrm>
            <a:off x="2273300" y="4438650"/>
            <a:ext cx="7589520" cy="661670"/>
          </a:xfrm>
          <a:prstGeom prst="rect"/>
          <a:noFill/>
        </p:spPr>
        <p:txBody>
          <a:bodyPr anchor="t" bIns="45720" lIns="91440" rIns="91440" rtlCol="0" tIns="45720" wrap="square">
            <a:normAutofit/>
          </a:bodyPr>
          <a:lstStyle>
            <a:lvl1pPr algn="r" defTabSz="914400" eaLnBrk="1" fontAlgn="auto" hangingPunct="1" latinLnBrk="0" lvl="0" marL="0" marR="0" rtl="0">
              <a:lnSpc>
                <a:spcPct val="100000"/>
              </a:lnSpc>
              <a:buClrTx/>
              <a:buSzTx/>
              <a:buFontTx/>
              <a:buNone/>
              <a:defRPr altLang="en-US" baseline="0" b="0" cap="none" sz="2000" i="0" kern="1200" kumimoji="0" lang="zh-CN" noProof="1" normalizeH="0" spc="0" strike="noStrike" u="none">
                <a:solidFill>
                  <a:schemeClr val="tx1">
                    <a:lumMod val="85000"/>
                    <a:lumOff val="15000"/>
                  </a:schemeClr>
                </a:solidFill>
                <a:latin typeface="MiSans Heavy" panose="00000A00000000000000" charset="-122"/>
                <a:ea typeface="MiSans Heavy" panose="00000A00000000000000" charset="-122"/>
                <a:cs typeface="MiSans Normal" panose="00000500000000000000" charset="-122"/>
                <a:sym typeface="+mn-ea"/>
              </a:defRPr>
            </a:lvl1pPr>
          </a:lstStyle>
          <a:p>
            <a:pPr algn="r" lvl="0">
              <a:buClrTx/>
              <a:buSzTx/>
              <a:buFontTx/>
            </a:pPr>
            <a:r>
              <a:rPr dirty="0">
                <a:sym typeface="+mn-ea"/>
              </a:rPr>
              <a:t>单击编辑文本</a:t>
            </a:r>
            <a:endParaRPr dirty="0">
              <a:sym typeface="+mn-ea"/>
            </a:endParaRPr>
          </a:p>
        </p:txBody>
      </p:sp>
      <p:sp>
        <p:nvSpPr>
          <p:cNvPr id="1048686" name="副标题"/>
          <p:cNvSpPr txBox="1">
            <a:spLocks noGrp="1"/>
          </p:cNvSpPr>
          <p:nvPr>
            <p:ph type="body" idx="2" hasCustomPrompt="1"/>
            <p:custDataLst>
              <p:tags r:id="rId13"/>
            </p:custDataLst>
          </p:nvPr>
        </p:nvSpPr>
        <p:spPr>
          <a:xfrm>
            <a:off x="2273935" y="1953895"/>
            <a:ext cx="8413115" cy="556260"/>
          </a:xfrm>
          <a:prstGeom prst="rect"/>
          <a:noFill/>
        </p:spPr>
        <p:txBody>
          <a:bodyPr anchor="t" bIns="45720" lIns="91440" rIns="144145" rtlCol="0" tIns="45720" wrap="square">
            <a:normAutofit/>
          </a:bodyPr>
          <a:lstStyle>
            <a:lvl1pPr algn="r" defTabSz="914400" eaLnBrk="1" fontAlgn="auto" hangingPunct="1" latinLnBrk="0" lvl="0" marL="0" marR="0" rtl="0">
              <a:lnSpc>
                <a:spcPct val="100000"/>
              </a:lnSpc>
              <a:buClrTx/>
              <a:buSzTx/>
              <a:buFontTx/>
              <a:buNone/>
              <a:defRPr altLang="en-US" baseline="0" b="0" cap="none" sz="2400" i="0" kern="1200" kumimoji="0" lang="zh-CN" noProof="1" normalizeH="0" spc="0" strike="noStrike" u="none">
                <a:solidFill>
                  <a:schemeClr val="tx1">
                    <a:lumMod val="50000"/>
                    <a:lumOff val="50000"/>
                  </a:schemeClr>
                </a:solidFill>
                <a:latin typeface="+mj-ea"/>
                <a:ea typeface="+mj-ea"/>
                <a:cs typeface="MiSans Normal" panose="00000500000000000000" charset="-122"/>
                <a:sym typeface="+mn-ea"/>
              </a:defRPr>
            </a:lvl1pPr>
          </a:lstStyle>
          <a:p>
            <a:pPr algn="r" lvl="0">
              <a:buClrTx/>
              <a:buSzTx/>
              <a:buFontTx/>
            </a:pPr>
            <a:r>
              <a:rPr>
                <a:sym typeface="+mn-ea"/>
              </a:rPr>
              <a:t>单击此处编辑母版副标题样式</a:t>
            </a:r>
            <a:endParaRPr>
              <a:sym typeface="+mn-ea"/>
            </a:endParaRPr>
          </a:p>
        </p:txBody>
      </p:sp>
      <p:sp>
        <p:nvSpPr>
          <p:cNvPr id="1048688" name="标题"/>
          <p:cNvSpPr txBox="1">
            <a:spLocks noGrp="1"/>
          </p:cNvSpPr>
          <p:nvPr>
            <p:ph type="title" idx="1" hasCustomPrompt="1"/>
            <p:custDataLst>
              <p:tags r:id="rId14"/>
            </p:custDataLst>
          </p:nvPr>
        </p:nvSpPr>
        <p:spPr>
          <a:xfrm>
            <a:off x="2273300" y="2510155"/>
            <a:ext cx="8413750" cy="1709420"/>
          </a:xfrm>
          <a:prstGeom prst="rect"/>
          <a:noFill/>
        </p:spPr>
        <p:txBody>
          <a:bodyPr anchor="t" bIns="45720" lIns="91440" rIns="91440" rtlCol="0" tIns="45720" wrap="square">
            <a:normAutofit/>
          </a:bodyPr>
          <a:lstStyle>
            <a:lvl1pPr algn="r" defTabSz="914400" eaLnBrk="1" fontAlgn="auto" hangingPunct="1" latinLnBrk="0" lvl="0" marL="0" marR="0" rtl="0">
              <a:lnSpc>
                <a:spcPct val="100000"/>
              </a:lnSpc>
              <a:buClrTx/>
              <a:buSzTx/>
              <a:buFontTx/>
              <a:buNone/>
              <a:defRPr altLang="en-US" baseline="0" b="0" cap="none" dirty="0" sz="7200" i="0" kern="1200" kumimoji="0" lang="zh-CN" noProof="1" normalizeH="0" spc="0" strike="noStrike" u="none">
                <a:solidFill>
                  <a:schemeClr val="tx1">
                    <a:lumMod val="85000"/>
                    <a:lumOff val="15000"/>
                  </a:schemeClr>
                </a:solidFill>
                <a:latin typeface="+mj-ea"/>
                <a:ea typeface="+mj-ea"/>
                <a:cs typeface="MiSans Heavy" panose="00000A00000000000000" charset="-122"/>
                <a:sym typeface="+mn-ea"/>
              </a:defRPr>
            </a:lvl1pPr>
          </a:lstStyle>
          <a:p>
            <a:pPr algn="r" lvl="0">
              <a:buClrTx/>
              <a:buSzTx/>
              <a:buFontTx/>
            </a:pPr>
            <a:r>
              <a:rPr>
                <a:sym typeface="+mn-ea"/>
              </a:rPr>
              <a:t>单击此处编辑标题</a:t>
            </a:r>
            <a:endParaRPr>
              <a:sym typeface="+mn-ea"/>
            </a:endParaRPr>
          </a:p>
        </p:txBody>
      </p:sp>
      <p:sp>
        <p:nvSpPr>
          <p:cNvPr id="1048690" name="日期占位符 3"/>
          <p:cNvSpPr>
            <a:spLocks noGrp="1"/>
          </p:cNvSpPr>
          <p:nvPr>
            <p:ph type="dt" sz="half" idx="10"/>
            <p:custDataLst>
              <p:tags r:id="rId1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2" name="页脚占位符 4"/>
          <p:cNvSpPr>
            <a:spLocks noGrp="1"/>
          </p:cNvSpPr>
          <p:nvPr>
            <p:ph type="ftr" sz="quarter" idx="11"/>
            <p:custDataLst>
              <p:tags r:id="rId16"/>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1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96" name="正文"/>
          <p:cNvSpPr txBox="1">
            <a:spLocks noGrp="1"/>
          </p:cNvSpPr>
          <p:nvPr>
            <p:ph idx="3"/>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a:sym typeface="+mn-ea"/>
              </a:rPr>
              <a:t>单击此处编辑母版文本样式</a:t>
            </a:r>
            <a:endParaRPr>
              <a:sym typeface="+mn-ea"/>
            </a:endParaRPr>
          </a:p>
          <a:p>
            <a:pPr lvl="1">
              <a:spcBef>
                <a:spcPts val="1200"/>
              </a:spcBef>
              <a:spcAft>
                <a:spcPts val="0"/>
              </a:spcAft>
            </a:pPr>
            <a:r>
              <a:rPr>
                <a:sym typeface="+mn-ea"/>
              </a:rPr>
              <a:t>第二级</a:t>
            </a:r>
            <a:endParaRPr>
              <a:sym typeface="+mn-ea"/>
            </a:endParaRPr>
          </a:p>
          <a:p>
            <a:pPr lvl="2">
              <a:spcBef>
                <a:spcPts val="1200"/>
              </a:spcBef>
              <a:spcAft>
                <a:spcPts val="0"/>
              </a:spcAft>
            </a:pPr>
            <a:r>
              <a:rPr>
                <a:sym typeface="+mn-ea"/>
              </a:rPr>
              <a:t>第三级</a:t>
            </a:r>
            <a:endParaRPr>
              <a:sym typeface="+mn-ea"/>
            </a:endParaRPr>
          </a:p>
          <a:p>
            <a:pPr lvl="3">
              <a:spcBef>
                <a:spcPts val="1200"/>
              </a:spcBef>
              <a:spcAft>
                <a:spcPts val="0"/>
              </a:spcAft>
            </a:pPr>
            <a:r>
              <a:rPr>
                <a:sym typeface="+mn-ea"/>
              </a:rPr>
              <a:t>第四级</a:t>
            </a:r>
            <a:endParaRPr>
              <a:sym typeface="+mn-ea"/>
            </a:endParaRPr>
          </a:p>
          <a:p>
            <a:pPr lvl="4">
              <a:spcBef>
                <a:spcPts val="1200"/>
              </a:spcBef>
              <a:spcAft>
                <a:spcPts val="0"/>
              </a:spcAft>
            </a:pPr>
            <a:r>
              <a:rPr>
                <a:sym typeface="+mn-ea"/>
              </a:rPr>
              <a:t>第五级</a:t>
            </a:r>
            <a:endParaRPr>
              <a:sym typeface="+mn-ea"/>
            </a:endParaRPr>
          </a:p>
        </p:txBody>
      </p:sp>
      <p:sp>
        <p:nvSpPr>
          <p:cNvPr id="1048698" name="任意多边形 13"/>
          <p:cNvSpPr/>
          <p:nvPr>
            <p:custDataLst>
              <p:tags r:id="rId2"/>
            </p:custDataLst>
          </p:nvPr>
        </p:nvSpPr>
        <p:spPr>
          <a:xfrm rot="5400000" flipV="1">
            <a:off x="-300990" y="301625"/>
            <a:ext cx="987425" cy="384810"/>
          </a:xfrm>
          <a:custGeom>
            <a:avLst/>
            <a:ahLst/>
            <a:cxnLst>
              <a:cxn ang="3">
                <a:pos x="hc" y="t"/>
              </a:cxn>
              <a:cxn ang="cd2">
                <a:pos x="l" y="vc"/>
              </a:cxn>
              <a:cxn ang="cd4">
                <a:pos x="hc" y="b"/>
              </a:cxn>
              <a:cxn ang="0">
                <a:pos x="r" y="vc"/>
              </a:cxn>
            </a:cxnLst>
            <a:rect l="l" t="t" r="r" b="b"/>
            <a:pathLst>
              <a:path w="2001" h="606">
                <a:moveTo>
                  <a:pt x="0" y="0"/>
                </a:moveTo>
                <a:lnTo>
                  <a:pt x="2001" y="0"/>
                </a:lnTo>
                <a:lnTo>
                  <a:pt x="2001" y="256"/>
                </a:lnTo>
                <a:cubicBezTo>
                  <a:pt x="2001" y="450"/>
                  <a:pt x="1845" y="606"/>
                  <a:pt x="1651" y="606"/>
                </a:cubicBezTo>
                <a:lnTo>
                  <a:pt x="0" y="60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0" name="标题"/>
          <p:cNvSpPr txBox="1">
            <a:spLocks noGrp="1"/>
          </p:cNvSpPr>
          <p:nvPr>
            <p:ph type="title" idx="1"/>
            <p:custDataLst>
              <p:tags r:id="rId3"/>
            </p:custDataLst>
          </p:nvPr>
        </p:nvSpPr>
        <p:spPr>
          <a:xfrm>
            <a:off x="608330" y="397510"/>
            <a:ext cx="10968990" cy="678815"/>
          </a:xfrm>
          <a:prstGeom prst="rect"/>
          <a:noFill/>
        </p:spPr>
        <p:txBody>
          <a:bodyPr anchor="b" anchorCtr="0" rtlCol="0" wrap="square">
            <a:normAutofit/>
          </a:bodyPr>
          <a:lstStyle>
            <a:lvl1pPr algn="l" defTabSz="914400" eaLnBrk="1" fontAlgn="auto" hangingPunct="1" latinLnBrk="0" lvl="0" marL="0" marR="0" rtl="0">
              <a:lnSpc>
                <a:spcPct val="100000"/>
              </a:lnSpc>
              <a:buClrTx/>
              <a:buSzTx/>
              <a:buFontTx/>
              <a:buNone/>
              <a:defRPr altLang="en-US" baseline="0" b="0" cap="none" dirty="0" sz="3200" i="0" kern="1200" kumimoji="0" lang="zh-CN" noProof="1" normalizeH="0" spc="300" strike="noStrike" u="none">
                <a:ln>
                  <a:noFill/>
                  <a:prstDash val="sysDot"/>
                </a:ln>
                <a:solidFill>
                  <a:schemeClr val="tx1">
                    <a:lumMod val="85000"/>
                    <a:lumOff val="15000"/>
                  </a:schemeClr>
                </a:solidFill>
                <a:latin typeface="+mj-lt"/>
                <a:ea typeface="+mj-lt"/>
                <a:cs typeface="MiSans Normal" panose="00000500000000000000" charset="-122"/>
                <a:sym typeface="+mn-ea"/>
              </a:defRPr>
            </a:lvl1pPr>
          </a:lstStyle>
          <a:p>
            <a:pPr algn="l" lvl="0">
              <a:buClrTx/>
              <a:buSzTx/>
              <a:buFontTx/>
            </a:pPr>
            <a:r>
              <a:rPr>
                <a:sym typeface="+mn-ea"/>
              </a:rPr>
              <a:t>单击此处编辑母版标题样式</a:t>
            </a:r>
            <a:endParaRPr>
              <a:sym typeface="+mn-ea"/>
            </a:endParaRPr>
          </a:p>
        </p:txBody>
      </p:sp>
      <p:sp>
        <p:nvSpPr>
          <p:cNvPr id="1048702"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cxnSp>
        <p:nvCxnSpPr>
          <p:cNvPr id="3145735" name="直接连接符 59"/>
          <p:cNvCxnSpPr>
            <a:cxnSpLocks/>
          </p:cNvCxnSpPr>
          <p:nvPr>
            <p:custDataLst>
              <p:tags r:id="rId1"/>
            </p:custDataLst>
          </p:nvPr>
        </p:nvCxnSpPr>
        <p:spPr>
          <a:xfrm>
            <a:off x="3509010" y="1475105"/>
            <a:ext cx="0" cy="4572000"/>
          </a:xfrm>
          <a:prstGeom prst="line"/>
          <a:ln>
            <a:solidFill>
              <a:schemeClr val="bg2">
                <a:lumMod val="50000"/>
                <a:alpha val="2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048708" name="任意多边形 7"/>
          <p:cNvSpPr/>
          <p:nvPr>
            <p:custDataLst>
              <p:tags r:id="rId2"/>
            </p:custDataLst>
          </p:nvPr>
        </p:nvSpPr>
        <p:spPr>
          <a:xfrm>
            <a:off x="-18415" y="0"/>
            <a:ext cx="2251075" cy="871855"/>
          </a:xfrm>
          <a:custGeom>
            <a:avLst/>
            <a:ahLst/>
            <a:cxnLst>
              <a:cxn ang="3">
                <a:pos x="hc" y="t"/>
              </a:cxn>
              <a:cxn ang="cd2">
                <a:pos x="l" y="vc"/>
              </a:cxn>
              <a:cxn ang="cd4">
                <a:pos x="hc" y="b"/>
              </a:cxn>
              <a:cxn ang="0">
                <a:pos x="r" y="vc"/>
              </a:cxn>
            </a:cxnLst>
            <a:rect l="l" t="t" r="r" b="b"/>
            <a:pathLst>
              <a:path w="3545" h="1373">
                <a:moveTo>
                  <a:pt x="0" y="0"/>
                </a:moveTo>
                <a:lnTo>
                  <a:pt x="3545" y="0"/>
                </a:lnTo>
                <a:lnTo>
                  <a:pt x="3545" y="1023"/>
                </a:lnTo>
                <a:cubicBezTo>
                  <a:pt x="3545" y="1217"/>
                  <a:pt x="3389" y="1373"/>
                  <a:pt x="3195" y="1373"/>
                </a:cubicBezTo>
                <a:lnTo>
                  <a:pt x="9" y="1373"/>
                </a:lnTo>
                <a:lnTo>
                  <a:pt x="0" y="1373"/>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10" name="副标题"/>
          <p:cNvSpPr txBox="1">
            <a:spLocks noGrp="1"/>
          </p:cNvSpPr>
          <p:nvPr>
            <p:ph type="body" idx="2" hasCustomPrompt="1"/>
            <p:custDataLst>
              <p:tags r:id="rId3"/>
            </p:custDataLst>
          </p:nvPr>
        </p:nvSpPr>
        <p:spPr>
          <a:xfrm>
            <a:off x="1165860" y="4138930"/>
            <a:ext cx="1375408" cy="1951990"/>
          </a:xfrm>
          <a:prstGeom prst="rect"/>
          <a:noFill/>
        </p:spPr>
        <p:txBody>
          <a:bodyPr anchor="ctr" bIns="45720" lIns="91440" rIns="91440" rtlCol="0" tIns="45720" vert="eaVert" wrap="square">
            <a:normAutofit/>
          </a:bodyPr>
          <a:lstStyle>
            <a:lvl1pPr algn="just" defTabSz="914400" eaLnBrk="1" fontAlgn="auto" hangingPunct="1" latinLnBrk="0" lvl="0" marL="0" marR="0" rtl="0">
              <a:lnSpc>
                <a:spcPct val="100000"/>
              </a:lnSpc>
              <a:buClrTx/>
              <a:buSzTx/>
              <a:buFontTx/>
              <a:buNone/>
              <a:defRPr altLang="zh-CN" baseline="0" b="0" cap="none" sz="2000" i="0" kern="1200" kumimoji="0" lang="en-US" noProof="1" normalizeH="0" spc="0" strike="noStrike" u="none">
                <a:solidFill>
                  <a:schemeClr val="bg1">
                    <a:lumMod val="85000"/>
                  </a:schemeClr>
                </a:solidFill>
                <a:latin typeface="MiSans Heavy" panose="00000A00000000000000" charset="-122"/>
                <a:ea typeface="MiSans Heavy" panose="00000A00000000000000" charset="-122"/>
                <a:cs typeface="MiSans Normal" panose="00000500000000000000" charset="-122"/>
                <a:sym typeface="+mn-ea"/>
              </a:defRPr>
            </a:lvl1pPr>
          </a:lstStyle>
          <a:p>
            <a:pPr algn="just" lvl="0">
              <a:buClrTx/>
              <a:buSzTx/>
              <a:buFontTx/>
            </a:pPr>
            <a:r>
              <a:rPr dirty="0" err="1">
                <a:sym typeface="+mn-ea"/>
              </a:rPr>
              <a:t>单击编辑副标题</a:t>
            </a:r>
            <a:endParaRPr dirty="0">
              <a:sym typeface="+mn-ea"/>
            </a:endParaRPr>
          </a:p>
        </p:txBody>
      </p:sp>
      <p:sp>
        <p:nvSpPr>
          <p:cNvPr id="1048712" name="标题"/>
          <p:cNvSpPr txBox="1">
            <a:spLocks noGrp="1"/>
          </p:cNvSpPr>
          <p:nvPr>
            <p:ph type="title" idx="1" hasCustomPrompt="1"/>
            <p:custDataLst>
              <p:tags r:id="rId4"/>
            </p:custDataLst>
          </p:nvPr>
        </p:nvSpPr>
        <p:spPr>
          <a:xfrm>
            <a:off x="1166495" y="1793240"/>
            <a:ext cx="1375410" cy="2122210"/>
          </a:xfrm>
          <a:prstGeom prst="rect"/>
          <a:noFill/>
        </p:spPr>
        <p:txBody>
          <a:bodyPr anchor="ctr" bIns="45720" lIns="91440" rIns="91440" rtlCol="0" tIns="45720" vert="eaVert" wrap="square">
            <a:normAutofit/>
          </a:bodyPr>
          <a:lstStyle>
            <a:lvl1pPr algn="r" defTabSz="914400" eaLnBrk="1" fontAlgn="auto" hangingPunct="1" latinLnBrk="0" lvl="0" marL="0" marR="0" rtl="0">
              <a:lnSpc>
                <a:spcPct val="100000"/>
              </a:lnSpc>
              <a:buClrTx/>
              <a:buSzTx/>
              <a:buFontTx/>
              <a:buNone/>
              <a:defRPr altLang="en-US" baseline="0" b="0" cap="none" sz="6000" i="0" kern="1200" kumimoji="0" lang="zh-CN" noProof="1" normalizeH="0" spc="0" strike="noStrike" u="none">
                <a:solidFill>
                  <a:schemeClr val="tx1">
                    <a:lumMod val="85000"/>
                    <a:lumOff val="15000"/>
                  </a:schemeClr>
                </a:solidFill>
                <a:latin typeface="+mj-ea"/>
                <a:ea typeface="+mj-ea"/>
                <a:cs typeface="MiSans Normal" panose="00000500000000000000" charset="-122"/>
                <a:sym typeface="+mn-ea"/>
              </a:defRPr>
            </a:lvl1pPr>
          </a:lstStyle>
          <a:p>
            <a:pPr algn="l" lvl="0">
              <a:buClrTx/>
              <a:buSzTx/>
              <a:buFontTx/>
            </a:pPr>
            <a:r>
              <a:rPr dirty="0">
                <a:sym typeface="+mn-ea"/>
              </a:rPr>
              <a:t>标题</a:t>
            </a:r>
            <a:endParaRPr dirty="0">
              <a:sym typeface="+mn-ea"/>
            </a:endParaRPr>
          </a:p>
        </p:txBody>
      </p:sp>
      <p:sp>
        <p:nvSpPr>
          <p:cNvPr id="104871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1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20" name="椭圆 11"/>
          <p:cNvSpPr/>
          <p:nvPr>
            <p:custDataLst>
              <p:tags r:id="rId1"/>
            </p:custDataLst>
          </p:nvPr>
        </p:nvSpPr>
        <p:spPr>
          <a:xfrm rot="16200000">
            <a:off x="977900" y="1336040"/>
            <a:ext cx="4351020" cy="4351020"/>
          </a:xfrm>
          <a:prstGeom prst="ellipse"/>
          <a:solidFill>
            <a:schemeClr val="lt1"/>
          </a:solidFill>
          <a:ln>
            <a:noFill/>
          </a:ln>
          <a:effectLst>
            <a:outerShdw algn="tl" blurRad="495300" dir="2700000" dist="38100" rotWithShape="0">
              <a:schemeClr val="accent1">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722" name="椭圆 10"/>
          <p:cNvSpPr/>
          <p:nvPr>
            <p:custDataLst>
              <p:tags r:id="rId2"/>
            </p:custDataLst>
          </p:nvPr>
        </p:nvSpPr>
        <p:spPr>
          <a:xfrm rot="16200000">
            <a:off x="1828800" y="2186940"/>
            <a:ext cx="2649220" cy="2649220"/>
          </a:xfrm>
          <a:prstGeom prst="ellipse"/>
          <a:solidFill>
            <a:schemeClr val="lt1"/>
          </a:solidFill>
          <a:ln>
            <a:noFill/>
          </a:ln>
          <a:effectLst>
            <a:outerShdw algn="tl" blurRad="495300" dir="2700000" dist="38100"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724" name="弧形 8"/>
          <p:cNvSpPr/>
          <p:nvPr>
            <p:custDataLst>
              <p:tags r:id="rId3"/>
            </p:custDataLst>
          </p:nvPr>
        </p:nvSpPr>
        <p:spPr>
          <a:xfrm>
            <a:off x="301625" y="659765"/>
            <a:ext cx="5703570" cy="5703570"/>
          </a:xfrm>
          <a:prstGeom prst="arc">
            <a:avLst>
              <a:gd name="adj1" fmla="val 16200000"/>
              <a:gd name="adj2" fmla="val 5319923"/>
            </a:avLst>
          </a:prstGeom>
          <a:ln>
            <a:solidFill>
              <a:schemeClr val="bg2">
                <a:lumMod val="85000"/>
              </a:schemeClr>
            </a:solidFill>
            <a:headEnd type="oval"/>
            <a:tailEnd type="ova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MiSans Normal" panose="00000500000000000000" charset="-122"/>
            </a:endParaRPr>
          </a:p>
        </p:txBody>
      </p:sp>
      <p:sp>
        <p:nvSpPr>
          <p:cNvPr id="1048726" name="圆角矩形 9"/>
          <p:cNvSpPr/>
          <p:nvPr>
            <p:custDataLst>
              <p:tags r:id="rId4"/>
            </p:custDataLst>
          </p:nvPr>
        </p:nvSpPr>
        <p:spPr>
          <a:xfrm rot="10800000">
            <a:off x="6876415" y="3851910"/>
            <a:ext cx="2408555" cy="159385"/>
          </a:xfrm>
          <a:prstGeom prst="round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MiSans Normal" panose="00000500000000000000" charset="-122"/>
            </a:endParaRPr>
          </a:p>
        </p:txBody>
      </p:sp>
      <p:sp>
        <p:nvSpPr>
          <p:cNvPr id="1048728" name="任意多边形 13"/>
          <p:cNvSpPr/>
          <p:nvPr>
            <p:custDataLst>
              <p:tags r:id="rId5"/>
            </p:custDataLst>
          </p:nvPr>
        </p:nvSpPr>
        <p:spPr>
          <a:xfrm flipV="1">
            <a:off x="8945880" y="0"/>
            <a:ext cx="3246120" cy="860425"/>
          </a:xfrm>
          <a:custGeom>
            <a:avLst/>
            <a:ahLst/>
            <a:cxnLst>
              <a:cxn ang="3">
                <a:pos x="hc" y="t"/>
              </a:cxn>
              <a:cxn ang="cd2">
                <a:pos x="l" y="vc"/>
              </a:cxn>
              <a:cxn ang="cd4">
                <a:pos x="hc" y="b"/>
              </a:cxn>
              <a:cxn ang="0">
                <a:pos x="r" y="vc"/>
              </a:cxn>
            </a:cxnLst>
            <a:rect l="l" t="t" r="r" b="b"/>
            <a:pathLst>
              <a:path w="5112" h="1355">
                <a:moveTo>
                  <a:pt x="301" y="0"/>
                </a:moveTo>
                <a:lnTo>
                  <a:pt x="5112" y="0"/>
                </a:lnTo>
                <a:lnTo>
                  <a:pt x="5112" y="1355"/>
                </a:lnTo>
                <a:lnTo>
                  <a:pt x="0" y="1355"/>
                </a:lnTo>
                <a:lnTo>
                  <a:pt x="0" y="301"/>
                </a:lnTo>
                <a:cubicBezTo>
                  <a:pt x="0" y="135"/>
                  <a:pt x="135" y="0"/>
                  <a:pt x="301"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30" name="节编号"/>
          <p:cNvSpPr txBox="1">
            <a:spLocks noGrp="1"/>
          </p:cNvSpPr>
          <p:nvPr>
            <p:ph type="body" idx="2" hasCustomPrompt="1"/>
            <p:custDataLst>
              <p:tags r:id="rId6"/>
            </p:custDataLst>
          </p:nvPr>
        </p:nvSpPr>
        <p:spPr>
          <a:xfrm>
            <a:off x="1828800" y="3004185"/>
            <a:ext cx="2649220" cy="1208405"/>
          </a:xfrm>
          <a:prstGeom prst="rect"/>
          <a:noFill/>
        </p:spPr>
        <p:txBody>
          <a:bodyPr anchor="t" anchorCtr="0" bIns="45720" lIns="91440" rIns="91440" rtlCol="0" tIns="45720" wrap="square">
            <a:normAutofit/>
          </a:bodyPr>
          <a:lstStyle>
            <a:lvl1pPr algn="ctr" defTabSz="914400" eaLnBrk="1" fontAlgn="auto" hangingPunct="1" latinLnBrk="0" lvl="0" marL="0" marR="0" rtl="0">
              <a:lnSpc>
                <a:spcPct val="100000"/>
              </a:lnSpc>
              <a:buClrTx/>
              <a:buSzTx/>
              <a:buFontTx/>
              <a:buNone/>
              <a:defRPr altLang="zh-CN" baseline="0" b="0" cap="none" sz="6000" i="0" kern="1200" kumimoji="0" lang="en-US" noProof="1" normalizeH="0" spc="200" strike="noStrike" u="none">
                <a:solidFill>
                  <a:schemeClr val="tx1">
                    <a:lumMod val="85000"/>
                    <a:lumOff val="15000"/>
                  </a:schemeClr>
                </a:solidFill>
                <a:latin typeface="MiSans Heavy" panose="00000A00000000000000" charset="-122"/>
                <a:ea typeface="MiSans Heavy" panose="00000A00000000000000" charset="-122"/>
                <a:cs typeface="MiSans Normal" panose="00000500000000000000" charset="-122"/>
                <a:sym typeface="+mn-ea"/>
              </a:defRPr>
            </a:lvl1pPr>
          </a:lstStyle>
          <a:p>
            <a:pPr algn="ctr" lvl="0">
              <a:buClrTx/>
              <a:buSzTx/>
              <a:buFontTx/>
            </a:pPr>
            <a:r>
              <a:rPr>
                <a:sym typeface="+mn-ea"/>
              </a:rPr>
              <a:t>节编号</a:t>
            </a:r>
            <a:endParaRPr>
              <a:sym typeface="+mn-ea"/>
            </a:endParaRPr>
          </a:p>
        </p:txBody>
      </p:sp>
      <p:sp>
        <p:nvSpPr>
          <p:cNvPr id="1048732" name="标题"/>
          <p:cNvSpPr txBox="1">
            <a:spLocks noGrp="1"/>
          </p:cNvSpPr>
          <p:nvPr>
            <p:ph type="title" idx="1" hasCustomPrompt="1"/>
            <p:custDataLst>
              <p:tags r:id="rId7"/>
            </p:custDataLst>
          </p:nvPr>
        </p:nvSpPr>
        <p:spPr>
          <a:xfrm>
            <a:off x="6732905" y="2092325"/>
            <a:ext cx="5005070" cy="1684020"/>
          </a:xfrm>
          <a:prstGeom prst="rect"/>
          <a:noFill/>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0" cap="none" sz="4800" i="0" kern="1200" kumimoji="0" lang="zh-CN" noProof="1" normalizeH="0" spc="200" strike="noStrike" u="none">
                <a:solidFill>
                  <a:schemeClr val="tx1">
                    <a:lumMod val="85000"/>
                    <a:lumOff val="15000"/>
                  </a:schemeClr>
                </a:solidFill>
                <a:latin typeface="+mj-ea"/>
                <a:ea typeface="+mj-ea"/>
                <a:cs typeface="MiSans Normal" panose="00000500000000000000" charset="-122"/>
                <a:sym typeface="+mn-ea"/>
              </a:defRPr>
            </a:lvl1pPr>
          </a:lstStyle>
          <a:p>
            <a:pPr algn="l" lvl="0">
              <a:buClrTx/>
              <a:buSzTx/>
              <a:buFontTx/>
            </a:pPr>
            <a:r>
              <a:rPr>
                <a:sym typeface="+mn-ea"/>
              </a:rPr>
              <a:t>单击编辑标题</a:t>
            </a:r>
            <a:endParaRPr>
              <a:sym typeface="+mn-ea"/>
            </a:endParaRPr>
          </a:p>
        </p:txBody>
      </p:sp>
      <p:sp>
        <p:nvSpPr>
          <p:cNvPr id="1048734" name="日期占位符 3"/>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6" name="页脚占位符 4"/>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38" name="灯片编号占位符 5"/>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40" name="正文"/>
          <p:cNvSpPr txBox="1">
            <a:spLocks noGrp="1"/>
          </p:cNvSpPr>
          <p:nvPr>
            <p:ph idx="4"/>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85000"/>
                    <a:lumOff val="15000"/>
                  </a:schemeClr>
                </a:solidFill>
                <a:latin typeface="+mn-ea"/>
                <a:ea typeface="+mn-ea"/>
                <a:cs typeface="MiSans Normal" panose="00000500000000000000"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2" name="正文"/>
          <p:cNvSpPr txBox="1">
            <a:spLocks noGrp="1"/>
          </p:cNvSpPr>
          <p:nvPr>
            <p:ph idx="3"/>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85000"/>
                    <a:lumOff val="1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800"/>
              </a:spcBef>
              <a:spcAft>
                <a:spcPts val="0"/>
              </a:spcAft>
            </a:pPr>
            <a:r>
              <a:rPr>
                <a:sym typeface="+mn-ea"/>
              </a:rPr>
              <a:t>单击此处编辑母版文本样式</a:t>
            </a:r>
            <a:endParaRPr>
              <a:sym typeface="+mn-ea"/>
            </a:endParaRPr>
          </a:p>
          <a:p>
            <a:pPr lvl="1">
              <a:spcBef>
                <a:spcPts val="1800"/>
              </a:spcBef>
              <a:spcAft>
                <a:spcPts val="0"/>
              </a:spcAft>
            </a:pPr>
            <a:r>
              <a:rPr>
                <a:sym typeface="+mn-ea"/>
              </a:rPr>
              <a:t>第二级</a:t>
            </a:r>
            <a:endParaRPr>
              <a:sym typeface="+mn-ea"/>
            </a:endParaRPr>
          </a:p>
          <a:p>
            <a:pPr lvl="2">
              <a:spcBef>
                <a:spcPts val="1800"/>
              </a:spcBef>
              <a:spcAft>
                <a:spcPts val="0"/>
              </a:spcAft>
            </a:pPr>
            <a:r>
              <a:rPr>
                <a:sym typeface="+mn-ea"/>
              </a:rPr>
              <a:t>第三级</a:t>
            </a:r>
            <a:endParaRPr>
              <a:sym typeface="+mn-ea"/>
            </a:endParaRPr>
          </a:p>
          <a:p>
            <a:pPr lvl="3">
              <a:spcBef>
                <a:spcPts val="1800"/>
              </a:spcBef>
              <a:spcAft>
                <a:spcPts val="0"/>
              </a:spcAft>
            </a:pPr>
            <a:r>
              <a:rPr>
                <a:sym typeface="+mn-ea"/>
              </a:rPr>
              <a:t>第四级</a:t>
            </a:r>
            <a:endParaRPr>
              <a:sym typeface="+mn-ea"/>
            </a:endParaRPr>
          </a:p>
          <a:p>
            <a:pPr lvl="4">
              <a:spcBef>
                <a:spcPts val="1800"/>
              </a:spcBef>
              <a:spcAft>
                <a:spcPts val="0"/>
              </a:spcAft>
            </a:pPr>
            <a:r>
              <a:rPr>
                <a:sym typeface="+mn-ea"/>
              </a:rPr>
              <a:t>第五级</a:t>
            </a:r>
            <a:endParaRPr>
              <a:sym typeface="+mn-ea"/>
            </a:endParaRPr>
          </a:p>
        </p:txBody>
      </p:sp>
      <p:sp>
        <p:nvSpPr>
          <p:cNvPr id="1048744" name="任意多边形 13"/>
          <p:cNvSpPr/>
          <p:nvPr>
            <p:custDataLst>
              <p:tags r:id="rId3"/>
            </p:custDataLst>
          </p:nvPr>
        </p:nvSpPr>
        <p:spPr>
          <a:xfrm rot="5400000" flipV="1">
            <a:off x="-300990" y="301625"/>
            <a:ext cx="987425" cy="384810"/>
          </a:xfrm>
          <a:custGeom>
            <a:avLst/>
            <a:ahLst/>
            <a:cxnLst>
              <a:cxn ang="3">
                <a:pos x="hc" y="t"/>
              </a:cxn>
              <a:cxn ang="cd2">
                <a:pos x="l" y="vc"/>
              </a:cxn>
              <a:cxn ang="cd4">
                <a:pos x="hc" y="b"/>
              </a:cxn>
              <a:cxn ang="0">
                <a:pos x="r" y="vc"/>
              </a:cxn>
            </a:cxnLst>
            <a:rect l="l" t="t" r="r" b="b"/>
            <a:pathLst>
              <a:path w="2001" h="606">
                <a:moveTo>
                  <a:pt x="0" y="0"/>
                </a:moveTo>
                <a:lnTo>
                  <a:pt x="2001" y="0"/>
                </a:lnTo>
                <a:lnTo>
                  <a:pt x="2001" y="256"/>
                </a:lnTo>
                <a:cubicBezTo>
                  <a:pt x="2001" y="450"/>
                  <a:pt x="1845" y="606"/>
                  <a:pt x="1651" y="606"/>
                </a:cubicBezTo>
                <a:lnTo>
                  <a:pt x="0" y="60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6" name="标题"/>
          <p:cNvSpPr txBox="1">
            <a:spLocks noGrp="1"/>
          </p:cNvSpPr>
          <p:nvPr>
            <p:ph type="title" idx="1"/>
            <p:custDataLst>
              <p:tags r:id="rId4"/>
            </p:custDataLst>
          </p:nvPr>
        </p:nvSpPr>
        <p:spPr>
          <a:xfrm>
            <a:off x="608330" y="397510"/>
            <a:ext cx="10968990" cy="678815"/>
          </a:xfrm>
          <a:prstGeom prst="rect"/>
          <a:noFill/>
        </p:spPr>
        <p:txBody>
          <a:bodyPr anchor="b" anchorCtr="0" rtlCol="0" wrap="square">
            <a:normAutofit/>
          </a:bodyPr>
          <a:lstStyle>
            <a:lvl1pPr algn="l" defTabSz="914400" eaLnBrk="1" fontAlgn="auto" hangingPunct="1" latinLnBrk="0" lvl="0" marL="0" marR="0" rtl="0">
              <a:lnSpc>
                <a:spcPct val="100000"/>
              </a:lnSpc>
              <a:buClrTx/>
              <a:buSzTx/>
              <a:buFontTx/>
              <a:buNone/>
              <a:defRPr altLang="en-US" baseline="0" b="0" cap="none" dirty="0" sz="3200" i="0" kern="1200" kumimoji="0" lang="zh-CN" noProof="1" normalizeH="0" spc="300" strike="noStrike" u="none">
                <a:ln>
                  <a:noFill/>
                  <a:prstDash val="sysDot"/>
                </a:ln>
                <a:solidFill>
                  <a:schemeClr val="tx1">
                    <a:lumMod val="85000"/>
                    <a:lumOff val="15000"/>
                  </a:schemeClr>
                </a:solidFill>
                <a:latin typeface="+mj-lt"/>
                <a:ea typeface="+mj-lt"/>
                <a:cs typeface="MiSans Normal" panose="00000500000000000000" charset="-122"/>
                <a:sym typeface="+mn-ea"/>
              </a:defRPr>
            </a:lvl1pPr>
          </a:lstStyle>
          <a:p>
            <a:pPr algn="l" lvl="0">
              <a:buClrTx/>
              <a:buSzTx/>
              <a:buFontTx/>
            </a:pPr>
            <a:r>
              <a:rPr>
                <a:sym typeface="+mn-ea"/>
              </a:rPr>
              <a:t>单击此处编辑母版标题样式</a:t>
            </a:r>
            <a:endParaRPr>
              <a:sym typeface="+mn-ea"/>
            </a:endParaRPr>
          </a:p>
        </p:txBody>
      </p:sp>
      <p:sp>
        <p:nvSpPr>
          <p:cNvPr id="1048748" name="日期占位符 4"/>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0" name="页脚占位符 5"/>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52" name="灯片编号占位符 6"/>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54" name="正文"/>
          <p:cNvSpPr txBox="1">
            <a:spLocks noGrp="1"/>
          </p:cNvSpPr>
          <p:nvPr>
            <p:ph idx="6"/>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85000"/>
                    <a:lumOff val="15000"/>
                  </a:schemeClr>
                </a:solidFill>
                <a:latin typeface="+mn-ea"/>
                <a:ea typeface="+mn-ea"/>
                <a:cs typeface="MiSans Normal" panose="00000500000000000000"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6" name="标题"/>
          <p:cNvSpPr txBox="1">
            <a:spLocks noGrp="1"/>
          </p:cNvSpPr>
          <p:nvPr>
            <p:ph type="title" idx="5"/>
            <p:custDataLst>
              <p:tags r:id="rId2"/>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58" name="正文"/>
          <p:cNvSpPr txBox="1">
            <a:spLocks noGrp="1"/>
          </p:cNvSpPr>
          <p:nvPr>
            <p:ph idx="4"/>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85000"/>
                    <a:lumOff val="15000"/>
                  </a:schemeClr>
                </a:solidFill>
                <a:latin typeface="+mn-ea"/>
                <a:ea typeface="+mn-ea"/>
                <a:cs typeface="MiSans Normal" panose="00000500000000000000"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0" name="标题"/>
          <p:cNvSpPr txBox="1">
            <a:spLocks noGrp="1"/>
          </p:cNvSpPr>
          <p:nvPr>
            <p:ph type="title" idx="3"/>
            <p:custDataLst>
              <p:tags r:id="rId4"/>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62" name="任意多边形 10"/>
          <p:cNvSpPr/>
          <p:nvPr>
            <p:custDataLst>
              <p:tags r:id="rId5"/>
            </p:custDataLst>
          </p:nvPr>
        </p:nvSpPr>
        <p:spPr>
          <a:xfrm rot="5400000" flipV="1">
            <a:off x="-300990" y="301625"/>
            <a:ext cx="987425" cy="384810"/>
          </a:xfrm>
          <a:custGeom>
            <a:avLst/>
            <a:ahLst/>
            <a:cxnLst>
              <a:cxn ang="3">
                <a:pos x="hc" y="t"/>
              </a:cxn>
              <a:cxn ang="cd2">
                <a:pos x="l" y="vc"/>
              </a:cxn>
              <a:cxn ang="cd4">
                <a:pos x="hc" y="b"/>
              </a:cxn>
              <a:cxn ang="0">
                <a:pos x="r" y="vc"/>
              </a:cxn>
            </a:cxnLst>
            <a:rect l="l" t="t" r="r" b="b"/>
            <a:pathLst>
              <a:path w="2001" h="606">
                <a:moveTo>
                  <a:pt x="0" y="0"/>
                </a:moveTo>
                <a:lnTo>
                  <a:pt x="2001" y="0"/>
                </a:lnTo>
                <a:lnTo>
                  <a:pt x="2001" y="256"/>
                </a:lnTo>
                <a:cubicBezTo>
                  <a:pt x="2001" y="450"/>
                  <a:pt x="1845" y="606"/>
                  <a:pt x="1651" y="606"/>
                </a:cubicBezTo>
                <a:lnTo>
                  <a:pt x="0" y="60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64" name="标题"/>
          <p:cNvSpPr txBox="1">
            <a:spLocks noGrp="1"/>
          </p:cNvSpPr>
          <p:nvPr>
            <p:ph type="title" idx="1"/>
            <p:custDataLst>
              <p:tags r:id="rId6"/>
            </p:custDataLst>
          </p:nvPr>
        </p:nvSpPr>
        <p:spPr>
          <a:xfrm>
            <a:off x="608330" y="397510"/>
            <a:ext cx="10968990" cy="678815"/>
          </a:xfrm>
          <a:prstGeom prst="rect"/>
          <a:noFill/>
        </p:spPr>
        <p:txBody>
          <a:bodyPr anchor="b" anchorCtr="0" rtlCol="0" wrap="square">
            <a:normAutofit/>
          </a:bodyPr>
          <a:lstStyle>
            <a:lvl1pPr algn="l" defTabSz="914400" eaLnBrk="1" fontAlgn="auto" hangingPunct="1" latinLnBrk="0" lvl="0" marL="0" marR="0" rtl="0">
              <a:lnSpc>
                <a:spcPct val="100000"/>
              </a:lnSpc>
              <a:buClrTx/>
              <a:buSzTx/>
              <a:buFontTx/>
              <a:buNone/>
              <a:defRPr altLang="en-US" baseline="0" b="0" cap="none" dirty="0" sz="3200" i="0" kern="1200" kumimoji="0" lang="zh-CN" noProof="1" normalizeH="0" spc="300" strike="noStrike" u="none">
                <a:ln>
                  <a:noFill/>
                  <a:prstDash val="sysDot"/>
                </a:ln>
                <a:solidFill>
                  <a:schemeClr val="tx1">
                    <a:lumMod val="85000"/>
                    <a:lumOff val="15000"/>
                  </a:schemeClr>
                </a:solidFill>
                <a:latin typeface="+mj-lt"/>
                <a:ea typeface="+mj-lt"/>
                <a:cs typeface="MiSans Normal" panose="00000500000000000000" charset="-122"/>
                <a:sym typeface="+mn-ea"/>
              </a:defRPr>
            </a:lvl1pPr>
          </a:lstStyle>
          <a:p>
            <a:pPr algn="l" lvl="0">
              <a:buClrTx/>
              <a:buSzTx/>
              <a:buFontTx/>
            </a:pPr>
            <a:r>
              <a:rPr>
                <a:sym typeface="+mn-ea"/>
              </a:rPr>
              <a:t>单击此处编辑母版标题样式</a:t>
            </a:r>
            <a:endParaRPr>
              <a:sym typeface="+mn-ea"/>
            </a:endParaRPr>
          </a:p>
        </p:txBody>
      </p:sp>
      <p:sp>
        <p:nvSpPr>
          <p:cNvPr id="1048766" name="日期占位符 6"/>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8" name="页脚占位符 7"/>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70" name="灯片编号占位符 8"/>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72" name="任意多边形 6"/>
          <p:cNvSpPr/>
          <p:nvPr>
            <p:custDataLst>
              <p:tags r:id="rId1"/>
            </p:custDataLst>
          </p:nvPr>
        </p:nvSpPr>
        <p:spPr>
          <a:xfrm rot="5400000" flipV="1">
            <a:off x="-300990" y="301625"/>
            <a:ext cx="987425" cy="384810"/>
          </a:xfrm>
          <a:custGeom>
            <a:avLst/>
            <a:ahLst/>
            <a:cxnLst>
              <a:cxn ang="3">
                <a:pos x="hc" y="t"/>
              </a:cxn>
              <a:cxn ang="cd2">
                <a:pos x="l" y="vc"/>
              </a:cxn>
              <a:cxn ang="cd4">
                <a:pos x="hc" y="b"/>
              </a:cxn>
              <a:cxn ang="0">
                <a:pos x="r" y="vc"/>
              </a:cxn>
            </a:cxnLst>
            <a:rect l="l" t="t" r="r" b="b"/>
            <a:pathLst>
              <a:path w="2001" h="606">
                <a:moveTo>
                  <a:pt x="0" y="0"/>
                </a:moveTo>
                <a:lnTo>
                  <a:pt x="2001" y="0"/>
                </a:lnTo>
                <a:lnTo>
                  <a:pt x="2001" y="256"/>
                </a:lnTo>
                <a:cubicBezTo>
                  <a:pt x="2001" y="450"/>
                  <a:pt x="1845" y="606"/>
                  <a:pt x="1651" y="606"/>
                </a:cubicBezTo>
                <a:lnTo>
                  <a:pt x="0" y="60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4" name="标题"/>
          <p:cNvSpPr txBox="1">
            <a:spLocks noGrp="1"/>
          </p:cNvSpPr>
          <p:nvPr>
            <p:ph type="title" idx="1"/>
            <p:custDataLst>
              <p:tags r:id="rId2"/>
            </p:custDataLst>
          </p:nvPr>
        </p:nvSpPr>
        <p:spPr>
          <a:xfrm>
            <a:off x="608330" y="397510"/>
            <a:ext cx="10968990" cy="678815"/>
          </a:xfrm>
          <a:prstGeom prst="rect"/>
          <a:noFill/>
        </p:spPr>
        <p:txBody>
          <a:bodyPr anchor="b" anchorCtr="0" rtlCol="0" wrap="square">
            <a:normAutofit/>
          </a:bodyPr>
          <a:lstStyle>
            <a:lvl1pPr algn="l" defTabSz="914400" eaLnBrk="1" fontAlgn="auto" hangingPunct="1" latinLnBrk="0" lvl="0" marL="0" marR="0" rtl="0">
              <a:lnSpc>
                <a:spcPct val="100000"/>
              </a:lnSpc>
              <a:buClrTx/>
              <a:buSzTx/>
              <a:buFontTx/>
              <a:buNone/>
              <a:defRPr altLang="en-US" baseline="0" b="0" cap="none" dirty="0" sz="3200" i="0" kern="1200" kumimoji="0" lang="zh-CN" noProof="1" normalizeH="0" spc="300" strike="noStrike" u="none">
                <a:ln>
                  <a:noFill/>
                  <a:prstDash val="sysDot"/>
                </a:ln>
                <a:solidFill>
                  <a:schemeClr val="tx1">
                    <a:lumMod val="85000"/>
                    <a:lumOff val="15000"/>
                  </a:schemeClr>
                </a:solidFill>
                <a:latin typeface="+mj-lt"/>
                <a:ea typeface="+mj-lt"/>
                <a:cs typeface="MiSans Normal" panose="00000500000000000000" charset="-122"/>
                <a:sym typeface="+mn-ea"/>
              </a:defRPr>
            </a:lvl1pPr>
          </a:lstStyle>
          <a:p>
            <a:pPr algn="l" lvl="0">
              <a:buClrTx/>
              <a:buSzTx/>
              <a:buFontTx/>
            </a:pPr>
            <a:r>
              <a:rPr>
                <a:sym typeface="+mn-ea"/>
              </a:rPr>
              <a:t>单击此处编辑母版标题样式</a:t>
            </a:r>
            <a:endParaRPr>
              <a:sym typeface="+mn-ea"/>
            </a:endParaRPr>
          </a:p>
        </p:txBody>
      </p:sp>
      <p:sp>
        <p:nvSpPr>
          <p:cNvPr id="1048776" name="日期占位符 2"/>
          <p:cNvSpPr>
            <a:spLocks noGrp="1"/>
          </p:cNvSpPr>
          <p:nvPr>
            <p:ph type="dt" sz="half" idx="10"/>
            <p:custDataLst>
              <p:tags r:id="rId3"/>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8" name="页脚占位符 3"/>
          <p:cNvSpPr>
            <a:spLocks noGrp="1"/>
          </p:cNvSpPr>
          <p:nvPr>
            <p:ph type="ftr" sz="quarter" idx="11"/>
            <p:custDataLst>
              <p:tags r:id="rId4"/>
            </p:custDataLst>
          </p:nvPr>
        </p:nvSpPr>
        <p:spPr>
          <a:xfrm>
            <a:off x="4116000" y="6314400"/>
            <a:ext cx="3960000" cy="316800"/>
          </a:xfrm>
        </p:spPr>
        <p:txBody>
          <a:bodyPr/>
          <a:p>
            <a:endParaRPr altLang="en-US" dirty="0" lang="zh-CN"/>
          </a:p>
        </p:txBody>
      </p:sp>
      <p:sp>
        <p:nvSpPr>
          <p:cNvPr id="1048780" name="灯片编号占位符 4"/>
          <p:cNvSpPr>
            <a:spLocks noGrp="1"/>
          </p:cNvSpPr>
          <p:nvPr>
            <p:ph type="sldNum" sz="quarter" idx="12"/>
            <p:custDataLst>
              <p:tags r:id="rId5"/>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82" name="任意多边形 13"/>
          <p:cNvSpPr/>
          <p:nvPr>
            <p:custDataLst>
              <p:tags r:id="rId1"/>
            </p:custDataLst>
          </p:nvPr>
        </p:nvSpPr>
        <p:spPr>
          <a:xfrm rot="5400000" flipV="1">
            <a:off x="-300990" y="301625"/>
            <a:ext cx="987425" cy="384810"/>
          </a:xfrm>
          <a:custGeom>
            <a:avLst/>
            <a:ahLst/>
            <a:cxnLst>
              <a:cxn ang="3">
                <a:pos x="hc" y="t"/>
              </a:cxn>
              <a:cxn ang="cd2">
                <a:pos x="l" y="vc"/>
              </a:cxn>
              <a:cxn ang="cd4">
                <a:pos x="hc" y="b"/>
              </a:cxn>
              <a:cxn ang="0">
                <a:pos x="r" y="vc"/>
              </a:cxn>
            </a:cxnLst>
            <a:rect l="l" t="t" r="r" b="b"/>
            <a:pathLst>
              <a:path w="2001" h="606">
                <a:moveTo>
                  <a:pt x="0" y="0"/>
                </a:moveTo>
                <a:lnTo>
                  <a:pt x="2001" y="0"/>
                </a:lnTo>
                <a:lnTo>
                  <a:pt x="2001" y="256"/>
                </a:lnTo>
                <a:cubicBezTo>
                  <a:pt x="2001" y="450"/>
                  <a:pt x="1845" y="606"/>
                  <a:pt x="1651" y="606"/>
                </a:cubicBezTo>
                <a:lnTo>
                  <a:pt x="0" y="60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84" name="日期占位符 1"/>
          <p:cNvSpPr>
            <a:spLocks noGrp="1"/>
          </p:cNvSpPr>
          <p:nvPr>
            <p:ph type="dt" sz="half" idx="10"/>
            <p:custDataLst>
              <p:tags r:id="rId2"/>
            </p:custDataLst>
          </p:nvPr>
        </p:nvSpPr>
        <p:spPr/>
        <p:txBody>
          <a:bodyPr/>
          <a:p>
            <a:fld id="{760FBDFE-C587-4B4C-A407-44438C67B59E}" type="datetimeFigureOut">
              <a:rPr altLang="en-US" lang="zh-CN" smtClean="0"/>
            </a:fld>
            <a:endParaRPr altLang="en-US" lang="zh-CN"/>
          </a:p>
        </p:txBody>
      </p:sp>
      <p:sp>
        <p:nvSpPr>
          <p:cNvPr id="1048786" name="页脚占位符 2"/>
          <p:cNvSpPr>
            <a:spLocks noGrp="1"/>
          </p:cNvSpPr>
          <p:nvPr>
            <p:ph type="ftr" sz="quarter" idx="11"/>
            <p:custDataLst>
              <p:tags r:id="rId3"/>
            </p:custDataLst>
          </p:nvPr>
        </p:nvSpPr>
        <p:spPr/>
        <p:txBody>
          <a:bodyPr/>
          <a:p>
            <a:endParaRPr altLang="en-US" dirty="0" lang="zh-CN"/>
          </a:p>
        </p:txBody>
      </p:sp>
      <p:sp>
        <p:nvSpPr>
          <p:cNvPr id="1048788" name="灯片编号占位符 3"/>
          <p:cNvSpPr>
            <a:spLocks noGrp="1"/>
          </p:cNvSpPr>
          <p:nvPr>
            <p:ph type="sldNum" sz="quarter" idx="12"/>
            <p:custDataLst>
              <p:tags r:id="rId4"/>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90" name="正文"/>
          <p:cNvSpPr txBox="1">
            <a:spLocks noGrp="1"/>
          </p:cNvSpPr>
          <p:nvPr>
            <p:ph idx="2"/>
            <p:custDataLst>
              <p:tags r:id="rId1"/>
            </p:custDataLst>
          </p:nvPr>
        </p:nvSpPr>
        <p:spPr>
          <a:xfrm>
            <a:off x="608330" y="397510"/>
            <a:ext cx="10968990" cy="5859145"/>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85000"/>
                    <a:lumOff val="15000"/>
                  </a:schemeClr>
                </a:solidFill>
                <a:latin typeface="+mn-ea"/>
                <a:ea typeface="+mn-ea"/>
                <a:cs typeface="MiSans Normal" panose="00000500000000000000"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92" name="任意多边形 13"/>
          <p:cNvSpPr/>
          <p:nvPr>
            <p:custDataLst>
              <p:tags r:id="rId2"/>
            </p:custDataLst>
          </p:nvPr>
        </p:nvSpPr>
        <p:spPr>
          <a:xfrm rot="5400000" flipV="1">
            <a:off x="-300990" y="301625"/>
            <a:ext cx="987425" cy="384810"/>
          </a:xfrm>
          <a:custGeom>
            <a:avLst/>
            <a:ahLst/>
            <a:cxnLst>
              <a:cxn ang="3">
                <a:pos x="hc" y="t"/>
              </a:cxn>
              <a:cxn ang="cd2">
                <a:pos x="l" y="vc"/>
              </a:cxn>
              <a:cxn ang="cd4">
                <a:pos x="hc" y="b"/>
              </a:cxn>
              <a:cxn ang="0">
                <a:pos x="r" y="vc"/>
              </a:cxn>
            </a:cxnLst>
            <a:rect l="l" t="t" r="r" b="b"/>
            <a:pathLst>
              <a:path w="2001" h="606">
                <a:moveTo>
                  <a:pt x="0" y="0"/>
                </a:moveTo>
                <a:lnTo>
                  <a:pt x="2001" y="0"/>
                </a:lnTo>
                <a:lnTo>
                  <a:pt x="2001" y="256"/>
                </a:lnTo>
                <a:cubicBezTo>
                  <a:pt x="2001" y="450"/>
                  <a:pt x="1845" y="606"/>
                  <a:pt x="1651" y="606"/>
                </a:cubicBezTo>
                <a:lnTo>
                  <a:pt x="0" y="60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4" name="日期占位符 3"/>
          <p:cNvSpPr>
            <a:spLocks noGrp="1"/>
          </p:cNvSpPr>
          <p:nvPr>
            <p:ph type="dt" sz="half" idx="10"/>
            <p:custDataLst>
              <p:tags r:id="rId3"/>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4"/>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5"/>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800" name="任意多边形 7"/>
          <p:cNvSpPr/>
          <p:nvPr>
            <p:custDataLst>
              <p:tags r:id="rId1"/>
            </p:custDataLst>
          </p:nvPr>
        </p:nvSpPr>
        <p:spPr>
          <a:xfrm rot="5400000" flipV="1">
            <a:off x="-300990" y="301625"/>
            <a:ext cx="987425" cy="384810"/>
          </a:xfrm>
          <a:custGeom>
            <a:avLst/>
            <a:ahLst/>
            <a:cxnLst>
              <a:cxn ang="3">
                <a:pos x="hc" y="t"/>
              </a:cxn>
              <a:cxn ang="cd2">
                <a:pos x="l" y="vc"/>
              </a:cxn>
              <a:cxn ang="cd4">
                <a:pos x="hc" y="b"/>
              </a:cxn>
              <a:cxn ang="0">
                <a:pos x="r" y="vc"/>
              </a:cxn>
            </a:cxnLst>
            <a:rect l="l" t="t" r="r" b="b"/>
            <a:pathLst>
              <a:path w="2001" h="606">
                <a:moveTo>
                  <a:pt x="0" y="0"/>
                </a:moveTo>
                <a:lnTo>
                  <a:pt x="2001" y="0"/>
                </a:lnTo>
                <a:lnTo>
                  <a:pt x="2001" y="256"/>
                </a:lnTo>
                <a:cubicBezTo>
                  <a:pt x="2001" y="450"/>
                  <a:pt x="1845" y="606"/>
                  <a:pt x="1651" y="606"/>
                </a:cubicBezTo>
                <a:lnTo>
                  <a:pt x="0" y="60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02" name="副标题"/>
          <p:cNvSpPr txBox="1">
            <a:spLocks noGrp="1"/>
          </p:cNvSpPr>
          <p:nvPr>
            <p:ph type="body" idx="2" hasCustomPrompt="1"/>
            <p:custDataLst>
              <p:tags r:id="rId2"/>
            </p:custDataLst>
          </p:nvPr>
        </p:nvSpPr>
        <p:spPr>
          <a:xfrm>
            <a:off x="608330" y="1075690"/>
            <a:ext cx="10968990" cy="471805"/>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MiSans Normal" panose="00000500000000000000" charset="-122"/>
              </a:defRPr>
            </a:lvl1pPr>
          </a:lstStyle>
          <a:p>
            <a:pPr algn="l" lvl="0"/>
            <a:r>
              <a:rPr>
                <a:sym typeface="+mn-ea"/>
              </a:rPr>
              <a:t>单击此处编辑母版副标题样式</a:t>
            </a:r>
            <a:endParaRPr>
              <a:sym typeface="+mn-ea"/>
            </a:endParaRPr>
          </a:p>
        </p:txBody>
      </p:sp>
      <p:sp>
        <p:nvSpPr>
          <p:cNvPr id="1048804" name="标题"/>
          <p:cNvSpPr txBox="1">
            <a:spLocks noGrp="1"/>
          </p:cNvSpPr>
          <p:nvPr>
            <p:ph type="title" idx="1"/>
            <p:custDataLst>
              <p:tags r:id="rId3"/>
            </p:custDataLst>
          </p:nvPr>
        </p:nvSpPr>
        <p:spPr>
          <a:xfrm>
            <a:off x="608330" y="397510"/>
            <a:ext cx="10968990" cy="678815"/>
          </a:xfrm>
          <a:prstGeom prst="rect"/>
          <a:noFill/>
        </p:spPr>
        <p:txBody>
          <a:bodyPr anchor="b" anchorCtr="0" rtlCol="0" wrap="square">
            <a:normAutofit/>
          </a:bodyPr>
          <a:lstStyle>
            <a:lvl1pPr algn="l" defTabSz="914400" eaLnBrk="1" fontAlgn="auto" hangingPunct="1" latinLnBrk="0" lvl="0" marL="0" marR="0" rtl="0">
              <a:lnSpc>
                <a:spcPct val="100000"/>
              </a:lnSpc>
              <a:buClrTx/>
              <a:buSzTx/>
              <a:buFontTx/>
              <a:buNone/>
              <a:defRPr altLang="en-US" baseline="0" b="0" cap="none" dirty="0" sz="3200" i="0" kern="1200" kumimoji="0" lang="zh-CN" noProof="1" normalizeH="0" spc="300" strike="noStrike" u="none">
                <a:ln>
                  <a:noFill/>
                  <a:prstDash val="sysDot"/>
                </a:ln>
                <a:solidFill>
                  <a:schemeClr val="tx1">
                    <a:lumMod val="85000"/>
                    <a:lumOff val="15000"/>
                  </a:schemeClr>
                </a:solidFill>
                <a:latin typeface="+mj-lt"/>
                <a:ea typeface="+mj-lt"/>
                <a:cs typeface="MiSans Normal" panose="00000500000000000000" charset="-122"/>
                <a:sym typeface="+mn-ea"/>
              </a:defRPr>
            </a:lvl1pPr>
          </a:lstStyle>
          <a:p>
            <a:pPr algn="l" lvl="0">
              <a:buClrTx/>
              <a:buSzTx/>
              <a:buFontTx/>
            </a:pPr>
            <a:r>
              <a:rPr>
                <a:sym typeface="+mn-ea"/>
              </a:rPr>
              <a:t>单击此处编辑母版标题样式</a:t>
            </a:r>
            <a:endParaRPr>
              <a:sym typeface="+mn-ea"/>
            </a:endParaRPr>
          </a:p>
        </p:txBody>
      </p:sp>
      <p:sp>
        <p:nvSpPr>
          <p:cNvPr id="1048806"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08"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810"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812" name="任意多边形 22"/>
          <p:cNvSpPr/>
          <p:nvPr>
            <p:custDataLst>
              <p:tags r:id="rId1"/>
            </p:custDataLst>
          </p:nvPr>
        </p:nvSpPr>
        <p:spPr>
          <a:xfrm>
            <a:off x="-14605" y="-14605"/>
            <a:ext cx="6006465" cy="6897370"/>
          </a:xfrm>
          <a:custGeom>
            <a:avLst/>
            <a:ahLst/>
            <a:cxnLst>
              <a:cxn ang="3">
                <a:pos x="hc" y="t"/>
              </a:cxn>
              <a:cxn ang="cd2">
                <a:pos x="l" y="vc"/>
              </a:cxn>
              <a:cxn ang="cd4">
                <a:pos x="hc" y="b"/>
              </a:cxn>
              <a:cxn ang="0">
                <a:pos x="r" y="vc"/>
              </a:cxn>
            </a:cxnLst>
            <a:rect l="l" t="t" r="r" b="b"/>
            <a:pathLst>
              <a:path w="9459" h="10862">
                <a:moveTo>
                  <a:pt x="0" y="0"/>
                </a:moveTo>
                <a:lnTo>
                  <a:pt x="7595" y="0"/>
                </a:lnTo>
                <a:lnTo>
                  <a:pt x="7612" y="22"/>
                </a:lnTo>
                <a:cubicBezTo>
                  <a:pt x="8770" y="1514"/>
                  <a:pt x="9459" y="3388"/>
                  <a:pt x="9459" y="5423"/>
                </a:cubicBezTo>
                <a:cubicBezTo>
                  <a:pt x="9459" y="7458"/>
                  <a:pt x="8770" y="9332"/>
                  <a:pt x="7612" y="10824"/>
                </a:cubicBezTo>
                <a:lnTo>
                  <a:pt x="7582" y="10862"/>
                </a:lnTo>
                <a:lnTo>
                  <a:pt x="0" y="10862"/>
                </a:lnTo>
                <a:lnTo>
                  <a:pt x="0" y="0"/>
                </a:lnTo>
                <a:close/>
              </a:path>
            </a:pathLst>
          </a:custGeom>
          <a:solidFill>
            <a:schemeClr val="bg1"/>
          </a:solidFill>
          <a:ln>
            <a:noFill/>
          </a:ln>
          <a:effectLst>
            <a:outerShdw algn="tl" blurRad="495300" dir="2700000" dist="381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cs typeface="MiSans Normal" panose="00000500000000000000" charset="-122"/>
            </a:endParaRPr>
          </a:p>
        </p:txBody>
      </p:sp>
      <p:sp>
        <p:nvSpPr>
          <p:cNvPr id="1048814" name="任意多边形 23"/>
          <p:cNvSpPr/>
          <p:nvPr>
            <p:custDataLst>
              <p:tags r:id="rId2"/>
            </p:custDataLst>
          </p:nvPr>
        </p:nvSpPr>
        <p:spPr>
          <a:xfrm rot="16200000">
            <a:off x="-1402080" y="1361440"/>
            <a:ext cx="6894830" cy="411988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0858" h="6488">
                <a:moveTo>
                  <a:pt x="0" y="0"/>
                </a:moveTo>
                <a:lnTo>
                  <a:pt x="10858" y="0"/>
                </a:lnTo>
                <a:lnTo>
                  <a:pt x="10858" y="2789"/>
                </a:lnTo>
                <a:lnTo>
                  <a:pt x="10834" y="2850"/>
                </a:lnTo>
                <a:cubicBezTo>
                  <a:pt x="9962" y="4984"/>
                  <a:pt x="7865" y="6488"/>
                  <a:pt x="5417" y="6488"/>
                </a:cubicBezTo>
                <a:cubicBezTo>
                  <a:pt x="2982" y="6488"/>
                  <a:pt x="895" y="5001"/>
                  <a:pt x="15" y="2885"/>
                </a:cubicBezTo>
                <a:lnTo>
                  <a:pt x="0" y="2849"/>
                </a:lnTo>
                <a:lnTo>
                  <a:pt x="0" y="0"/>
                </a:lnTo>
                <a:close/>
              </a:path>
            </a:pathLst>
          </a:custGeom>
          <a:solidFill>
            <a:schemeClr val="lt1"/>
          </a:solidFill>
          <a:ln>
            <a:noFill/>
          </a:ln>
          <a:effectLst>
            <a:outerShdw algn="tl" blurRad="495300" dir="2700000" dist="1524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lt1"/>
              </a:solidFill>
              <a:cs typeface="MiSans Normal" panose="00000500000000000000" charset="-122"/>
            </a:endParaRPr>
          </a:p>
        </p:txBody>
      </p:sp>
      <p:sp>
        <p:nvSpPr>
          <p:cNvPr id="1048816" name="任意多边形 25"/>
          <p:cNvSpPr/>
          <p:nvPr>
            <p:custDataLst>
              <p:tags r:id="rId3"/>
            </p:custDataLst>
          </p:nvPr>
        </p:nvSpPr>
        <p:spPr>
          <a:xfrm rot="16200000">
            <a:off x="-1342039" y="2313346"/>
            <a:ext cx="4864351" cy="223107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7660" h="3514">
                <a:moveTo>
                  <a:pt x="0" y="0"/>
                </a:moveTo>
                <a:lnTo>
                  <a:pt x="7660" y="0"/>
                </a:lnTo>
                <a:lnTo>
                  <a:pt x="7659" y="14"/>
                </a:lnTo>
                <a:cubicBezTo>
                  <a:pt x="7485" y="1975"/>
                  <a:pt x="5837" y="3514"/>
                  <a:pt x="3830" y="3514"/>
                </a:cubicBezTo>
                <a:cubicBezTo>
                  <a:pt x="1822" y="3514"/>
                  <a:pt x="173" y="1974"/>
                  <a:pt x="1" y="10"/>
                </a:cubicBezTo>
                <a:lnTo>
                  <a:pt x="0" y="0"/>
                </a:lnTo>
                <a:close/>
              </a:path>
            </a:pathLst>
          </a:custGeom>
          <a:solidFill>
            <a:schemeClr val="lt1"/>
          </a:solidFill>
          <a:ln>
            <a:noFill/>
          </a:ln>
          <a:effectLst>
            <a:outerShdw algn="tl" blurRad="495300" dir="2700000" dist="38100"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lt1"/>
              </a:solidFill>
              <a:cs typeface="MiSans Normal" panose="00000500000000000000" charset="-122"/>
            </a:endParaRPr>
          </a:p>
        </p:txBody>
      </p:sp>
      <p:sp>
        <p:nvSpPr>
          <p:cNvPr id="1048818" name="圆角矩形 29"/>
          <p:cNvSpPr/>
          <p:nvPr>
            <p:custDataLst>
              <p:tags r:id="rId4"/>
            </p:custDataLst>
          </p:nvPr>
        </p:nvSpPr>
        <p:spPr>
          <a:xfrm rot="10800000">
            <a:off x="5155565" y="3089275"/>
            <a:ext cx="5383530" cy="111125"/>
          </a:xfrm>
          <a:prstGeom prst="round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MiSans Normal" panose="00000500000000000000" charset="-122"/>
            </a:endParaRPr>
          </a:p>
        </p:txBody>
      </p:sp>
      <p:cxnSp>
        <p:nvCxnSpPr>
          <p:cNvPr id="3145737" name="直接连接符 31"/>
          <p:cNvCxnSpPr>
            <a:cxnSpLocks/>
          </p:cNvCxnSpPr>
          <p:nvPr>
            <p:custDataLst>
              <p:tags r:id="rId5"/>
            </p:custDataLst>
          </p:nvPr>
        </p:nvCxnSpPr>
        <p:spPr>
          <a:xfrm>
            <a:off x="11197590" y="2981325"/>
            <a:ext cx="215900" cy="0"/>
          </a:xfrm>
          <a:prstGeom prst="line"/>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45739" name="直接连接符 32"/>
          <p:cNvCxnSpPr>
            <a:cxnSpLocks/>
          </p:cNvCxnSpPr>
          <p:nvPr>
            <p:custDataLst>
              <p:tags r:id="rId6"/>
            </p:custDataLst>
          </p:nvPr>
        </p:nvCxnSpPr>
        <p:spPr>
          <a:xfrm>
            <a:off x="11305540" y="1912620"/>
            <a:ext cx="0" cy="594995"/>
          </a:xfrm>
          <a:prstGeom prst="line"/>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45741" name="直接连接符 33"/>
          <p:cNvCxnSpPr>
            <a:cxnSpLocks/>
          </p:cNvCxnSpPr>
          <p:nvPr>
            <p:custDataLst>
              <p:tags r:id="rId7"/>
            </p:custDataLst>
          </p:nvPr>
        </p:nvCxnSpPr>
        <p:spPr>
          <a:xfrm>
            <a:off x="11305540" y="3455035"/>
            <a:ext cx="0" cy="636905"/>
          </a:xfrm>
          <a:prstGeom prst="line"/>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48820" name="椭圆 36"/>
          <p:cNvSpPr/>
          <p:nvPr>
            <p:custDataLst>
              <p:tags r:id="rId8"/>
            </p:custDataLst>
          </p:nvPr>
        </p:nvSpPr>
        <p:spPr>
          <a:xfrm>
            <a:off x="10016490" y="3576955"/>
            <a:ext cx="538480" cy="538480"/>
          </a:xfrm>
          <a:prstGeom prst="ellipse"/>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MiSans Normal" panose="00000500000000000000" charset="-122"/>
            </a:endParaRPr>
          </a:p>
        </p:txBody>
      </p:sp>
      <p:sp>
        <p:nvSpPr>
          <p:cNvPr id="1048822" name="椭圆 37"/>
          <p:cNvSpPr/>
          <p:nvPr>
            <p:custDataLst>
              <p:tags r:id="rId9"/>
            </p:custDataLst>
          </p:nvPr>
        </p:nvSpPr>
        <p:spPr>
          <a:xfrm>
            <a:off x="10123170" y="3683635"/>
            <a:ext cx="325120" cy="325120"/>
          </a:xfrm>
          <a:prstGeom prst="ellipse"/>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lnSpcReduction="20000"/>
          </a:bodyPr>
          <a:p>
            <a:pPr algn="ctr"/>
            <a:endParaRPr altLang="en-US" lang="zh-CN">
              <a:cs typeface="MiSans Normal" panose="00000500000000000000" charset="-122"/>
            </a:endParaRPr>
          </a:p>
        </p:txBody>
      </p:sp>
      <p:sp>
        <p:nvSpPr>
          <p:cNvPr id="1048824" name="向下箭头"/>
          <p:cNvSpPr/>
          <p:nvPr>
            <p:custDataLst>
              <p:tags r:id="rId10"/>
            </p:custDataLst>
          </p:nvPr>
        </p:nvSpPr>
        <p:spPr>
          <a:xfrm>
            <a:off x="10227310" y="3776345"/>
            <a:ext cx="118745" cy="139700"/>
          </a:xfrm>
          <a:custGeom>
            <a:avLst/>
            <a:gdLst>
              <a:gd name="connsiteX0" fmla="*/ 222512 w 477622"/>
              <a:gd name="connsiteY0" fmla="*/ 0 h 559381"/>
              <a:gd name="connsiteX1" fmla="*/ 258512 w 477622"/>
              <a:gd name="connsiteY1" fmla="*/ 0 h 559381"/>
              <a:gd name="connsiteX2" fmla="*/ 258512 w 477622"/>
              <a:gd name="connsiteY2" fmla="*/ 488296 h 559381"/>
              <a:gd name="connsiteX3" fmla="*/ 452168 w 477622"/>
              <a:gd name="connsiteY3" fmla="*/ 294641 h 559381"/>
              <a:gd name="connsiteX4" fmla="*/ 477622 w 477622"/>
              <a:gd name="connsiteY4" fmla="*/ 320096 h 559381"/>
              <a:gd name="connsiteX5" fmla="*/ 264266 w 477622"/>
              <a:gd name="connsiteY5" fmla="*/ 533452 h 559381"/>
              <a:gd name="connsiteX6" fmla="*/ 264740 w 477622"/>
              <a:gd name="connsiteY6" fmla="*/ 533926 h 559381"/>
              <a:gd name="connsiteX7" fmla="*/ 239284 w 477622"/>
              <a:gd name="connsiteY7" fmla="*/ 559381 h 559381"/>
              <a:gd name="connsiteX8" fmla="*/ 238812 w 477622"/>
              <a:gd name="connsiteY8" fmla="*/ 558908 h 559381"/>
              <a:gd name="connsiteX9" fmla="*/ 238338 w 477622"/>
              <a:gd name="connsiteY9" fmla="*/ 559381 h 559381"/>
              <a:gd name="connsiteX10" fmla="*/ 212882 w 477622"/>
              <a:gd name="connsiteY10" fmla="*/ 533926 h 559381"/>
              <a:gd name="connsiteX11" fmla="*/ 213356 w 477622"/>
              <a:gd name="connsiteY11" fmla="*/ 533452 h 559381"/>
              <a:gd name="connsiteX12" fmla="*/ 0 w 477622"/>
              <a:gd name="connsiteY12" fmla="*/ 320096 h 559381"/>
              <a:gd name="connsiteX13" fmla="*/ 25456 w 477622"/>
              <a:gd name="connsiteY13" fmla="*/ 294641 h 559381"/>
              <a:gd name="connsiteX14" fmla="*/ 222512 w 477622"/>
              <a:gd name="connsiteY14" fmla="*/ 491698 h 559381"/>
              <a:gd name="connsiteX15" fmla="*/ 222512 w 477622"/>
              <a:gd name="connsiteY15" fmla="*/ 0 h 55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7622" h="559381">
                <a:moveTo>
                  <a:pt x="222512" y="0"/>
                </a:moveTo>
                <a:lnTo>
                  <a:pt x="258512" y="0"/>
                </a:lnTo>
                <a:lnTo>
                  <a:pt x="258512" y="488296"/>
                </a:lnTo>
                <a:lnTo>
                  <a:pt x="452168" y="294641"/>
                </a:lnTo>
                <a:lnTo>
                  <a:pt x="477622" y="320096"/>
                </a:lnTo>
                <a:lnTo>
                  <a:pt x="264266" y="533452"/>
                </a:lnTo>
                <a:lnTo>
                  <a:pt x="264740" y="533926"/>
                </a:lnTo>
                <a:lnTo>
                  <a:pt x="239284" y="559381"/>
                </a:lnTo>
                <a:lnTo>
                  <a:pt x="238812" y="558908"/>
                </a:lnTo>
                <a:lnTo>
                  <a:pt x="238338" y="559381"/>
                </a:lnTo>
                <a:lnTo>
                  <a:pt x="212882" y="533926"/>
                </a:lnTo>
                <a:lnTo>
                  <a:pt x="213356" y="533452"/>
                </a:lnTo>
                <a:lnTo>
                  <a:pt x="0" y="320096"/>
                </a:lnTo>
                <a:lnTo>
                  <a:pt x="25456" y="294641"/>
                </a:lnTo>
                <a:lnTo>
                  <a:pt x="222512" y="491698"/>
                </a:lnTo>
                <a:lnTo>
                  <a:pt x="222512" y="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lnSpcReduction="20000"/>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6" name="任意多边形 43"/>
          <p:cNvSpPr/>
          <p:nvPr>
            <p:custDataLst>
              <p:tags r:id="rId11"/>
            </p:custDataLst>
          </p:nvPr>
        </p:nvSpPr>
        <p:spPr>
          <a:xfrm>
            <a:off x="8945880" y="5997575"/>
            <a:ext cx="3246120" cy="860425"/>
          </a:xfrm>
          <a:custGeom>
            <a:avLst/>
            <a:ahLst/>
            <a:cxnLst>
              <a:cxn ang="3">
                <a:pos x="hc" y="t"/>
              </a:cxn>
              <a:cxn ang="cd2">
                <a:pos x="l" y="vc"/>
              </a:cxn>
              <a:cxn ang="cd4">
                <a:pos x="hc" y="b"/>
              </a:cxn>
              <a:cxn ang="0">
                <a:pos x="r" y="vc"/>
              </a:cxn>
            </a:cxnLst>
            <a:rect l="l" t="t" r="r" b="b"/>
            <a:pathLst>
              <a:path w="5112" h="1355">
                <a:moveTo>
                  <a:pt x="301" y="0"/>
                </a:moveTo>
                <a:lnTo>
                  <a:pt x="5112" y="0"/>
                </a:lnTo>
                <a:lnTo>
                  <a:pt x="5112" y="1355"/>
                </a:lnTo>
                <a:lnTo>
                  <a:pt x="0" y="1355"/>
                </a:lnTo>
                <a:lnTo>
                  <a:pt x="0" y="301"/>
                </a:lnTo>
                <a:cubicBezTo>
                  <a:pt x="0" y="135"/>
                  <a:pt x="135" y="0"/>
                  <a:pt x="301"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8" name="署名"/>
          <p:cNvSpPr txBox="1">
            <a:spLocks noGrp="1"/>
          </p:cNvSpPr>
          <p:nvPr>
            <p:ph type="body" idx="2" hasCustomPrompt="1"/>
            <p:custDataLst>
              <p:tags r:id="rId12"/>
            </p:custDataLst>
          </p:nvPr>
        </p:nvSpPr>
        <p:spPr>
          <a:xfrm>
            <a:off x="7466330" y="3648075"/>
            <a:ext cx="2365375" cy="667385"/>
          </a:xfrm>
          <a:prstGeom prst="rect"/>
          <a:noFill/>
        </p:spPr>
        <p:txBody>
          <a:bodyPr anchor="t" bIns="45720" lIns="91440" rIns="91440" rtlCol="0" tIns="45720" wrap="square">
            <a:normAutofit/>
          </a:bodyPr>
          <a:lstStyle>
            <a:lvl1pPr algn="r" defTabSz="914400" eaLnBrk="1" fontAlgn="auto" hangingPunct="1" latinLnBrk="0" lvl="0" marL="0" marR="0" rtl="0">
              <a:lnSpc>
                <a:spcPct val="100000"/>
              </a:lnSpc>
              <a:buClrTx/>
              <a:buSzTx/>
              <a:buFontTx/>
              <a:buNone/>
              <a:defRPr altLang="en-US" baseline="0" b="0" cap="none" sz="2000" i="0" kern="1200" kumimoji="0" lang="zh-CN" noProof="1" normalizeH="0" spc="0" strike="noStrike" u="none">
                <a:solidFill>
                  <a:schemeClr val="tx1">
                    <a:lumMod val="85000"/>
                    <a:lumOff val="15000"/>
                  </a:schemeClr>
                </a:solidFill>
                <a:latin typeface="MiSans Heavy" panose="00000A00000000000000" charset="-122"/>
                <a:ea typeface="MiSans Heavy" panose="00000A00000000000000" charset="-122"/>
                <a:cs typeface="MiSans Normal" panose="00000500000000000000" charset="-122"/>
                <a:sym typeface="+mn-ea"/>
              </a:defRPr>
            </a:lvl1pPr>
          </a:lstStyle>
          <a:p>
            <a:pPr algn="r" lvl="0">
              <a:buClrTx/>
              <a:buSzTx/>
              <a:buFontTx/>
            </a:pPr>
            <a:r>
              <a:rPr>
                <a:sym typeface="+mn-ea"/>
              </a:rPr>
              <a:t>单击此处编辑文本</a:t>
            </a:r>
            <a:endParaRPr>
              <a:sym typeface="+mn-ea"/>
            </a:endParaRPr>
          </a:p>
        </p:txBody>
      </p:sp>
      <p:sp>
        <p:nvSpPr>
          <p:cNvPr id="1048830" name="标题"/>
          <p:cNvSpPr txBox="1">
            <a:spLocks noGrp="1"/>
          </p:cNvSpPr>
          <p:nvPr>
            <p:ph type="title" idx="1" hasCustomPrompt="1"/>
            <p:custDataLst>
              <p:tags r:id="rId13"/>
            </p:custDataLst>
          </p:nvPr>
        </p:nvSpPr>
        <p:spPr>
          <a:xfrm>
            <a:off x="2418715" y="1275715"/>
            <a:ext cx="8250555" cy="1705610"/>
          </a:xfrm>
          <a:prstGeom prst="rect"/>
          <a:noFill/>
        </p:spPr>
        <p:txBody>
          <a:bodyPr anchor="b" anchorCtr="0" bIns="45720" lIns="91440" rIns="91440" rtlCol="0" tIns="45720" wrap="square">
            <a:normAutofit/>
          </a:bodyPr>
          <a:lstStyle>
            <a:lvl1pPr algn="r" defTabSz="914400" eaLnBrk="1" fontAlgn="auto" hangingPunct="1" latinLnBrk="0" lvl="0" marL="0" marR="0" rtl="0">
              <a:lnSpc>
                <a:spcPct val="100000"/>
              </a:lnSpc>
              <a:buClrTx/>
              <a:buSzTx/>
              <a:buFontTx/>
              <a:buNone/>
              <a:defRPr altLang="zh-CN" baseline="0" b="0" cap="none" sz="7200" i="0" kern="1200" kumimoji="0" lang="en-US" noProof="1" normalizeH="0" spc="0" strike="noStrike" u="none">
                <a:solidFill>
                  <a:schemeClr val="tx1">
                    <a:lumMod val="85000"/>
                    <a:lumOff val="15000"/>
                  </a:schemeClr>
                </a:solidFill>
                <a:latin typeface="+mj-ea"/>
                <a:ea typeface="+mj-ea"/>
                <a:cs typeface="MiSans Heavy" panose="00000A00000000000000" charset="-122"/>
                <a:sym typeface="+mn-ea"/>
              </a:defRPr>
            </a:lvl1pPr>
          </a:lstStyle>
          <a:p>
            <a:pPr algn="r" lvl="0">
              <a:buClrTx/>
              <a:buSzTx/>
              <a:buFontTx/>
            </a:pPr>
            <a:r>
              <a:rPr>
                <a:sym typeface="+mn-ea"/>
              </a:rPr>
              <a:t>单击此处编辑标题</a:t>
            </a:r>
            <a:endParaRPr>
              <a:sym typeface="+mn-ea"/>
            </a:endParaRPr>
          </a:p>
        </p:txBody>
      </p:sp>
      <p:sp>
        <p:nvSpPr>
          <p:cNvPr id="1048832"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34"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836"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3.xml"/><Relationship Id="rId13" Type="http://schemas.openxmlformats.org/officeDocument/2006/relationships/tags" Target="../tags/tag94.xml"/><Relationship Id="rId14" Type="http://schemas.openxmlformats.org/officeDocument/2006/relationships/tags" Target="../tags/tag95.xml"/><Relationship Id="rId15" Type="http://schemas.openxmlformats.org/officeDocument/2006/relationships/tags" Target="../tags/tag96.xml"/><Relationship Id="rId16" Type="http://schemas.openxmlformats.org/officeDocument/2006/relationships/tags" Target="../tags/tag97.xml"/><Relationship Id="rId17" Type="http://schemas.openxmlformats.org/officeDocument/2006/relationships/tags" Target="../tags/tag98.xml"/><Relationship Id="rId18" Type="http://schemas.openxmlformats.org/officeDocument/2006/relationships/tags" Target="../tags/tag99.xml"/><Relationship Id="rId19" Type="http://schemas.openxmlformats.org/officeDocument/2006/relationships/tags" Target="../tags/tag100.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1002" r:id="rId1"/>
    <p:sldLayoutId id="2147491003" r:id="rId2"/>
    <p:sldLayoutId id="2147491004" r:id="rId3"/>
    <p:sldLayoutId id="2147491005" r:id="rId4"/>
    <p:sldLayoutId id="2147491006" r:id="rId5"/>
    <p:sldLayoutId id="2147491007" r:id="rId6"/>
    <p:sldLayoutId id="2147491008" r:id="rId7"/>
    <p:sldLayoutId id="2147491009" r:id="rId8"/>
    <p:sldLayoutId id="2147491010" r:id="rId9"/>
    <p:sldLayoutId id="2147491011" r:id="rId10"/>
    <p:sldLayoutId id="2147491012"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6"/>
          <p:cNvSpPr/>
          <p:nvPr>
            <p:custDataLst>
              <p:tags r:id="rId12"/>
            </p:custDataLst>
          </p:nvPr>
        </p:nvSpPr>
        <p:spPr>
          <a:xfrm rot="5400000" flipV="1">
            <a:off x="-300990" y="301625"/>
            <a:ext cx="987425" cy="384810"/>
          </a:xfrm>
          <a:custGeom>
            <a:avLst/>
            <a:ahLst/>
            <a:cxnLst>
              <a:cxn ang="3">
                <a:pos x="hc" y="t"/>
              </a:cxn>
              <a:cxn ang="cd2">
                <a:pos x="l" y="vc"/>
              </a:cxn>
              <a:cxn ang="cd4">
                <a:pos x="hc" y="b"/>
              </a:cxn>
              <a:cxn ang="0">
                <a:pos x="r" y="vc"/>
              </a:cxn>
            </a:cxnLst>
            <a:rect l="l" t="t" r="r" b="b"/>
            <a:pathLst>
              <a:path w="2001" h="606">
                <a:moveTo>
                  <a:pt x="0" y="0"/>
                </a:moveTo>
                <a:lnTo>
                  <a:pt x="2001" y="0"/>
                </a:lnTo>
                <a:lnTo>
                  <a:pt x="2001" y="256"/>
                </a:lnTo>
                <a:cubicBezTo>
                  <a:pt x="2001" y="450"/>
                  <a:pt x="1845" y="606"/>
                  <a:pt x="1651" y="606"/>
                </a:cubicBezTo>
                <a:lnTo>
                  <a:pt x="0" y="60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56" name="日期占位符 8"/>
          <p:cNvSpPr>
            <a:spLocks noGrp="1"/>
          </p:cNvSpPr>
          <p:nvPr>
            <p:ph type="dt" sz="half" idx="10"/>
            <p:custDataLst>
              <p:tags r:id="rId13"/>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58" name="页脚占位符 9"/>
          <p:cNvSpPr>
            <a:spLocks noGrp="1"/>
          </p:cNvSpPr>
          <p:nvPr>
            <p:ph type="ftr" sz="quarter" idx="11"/>
            <p:custDataLst>
              <p:tags r:id="rId14"/>
            </p:custDataLst>
          </p:nvPr>
        </p:nvSpPr>
        <p:spPr>
          <a:xfrm>
            <a:off x="4116000" y="6314400"/>
            <a:ext cx="3960000" cy="316800"/>
          </a:xfrm>
        </p:spPr>
        <p:txBody>
          <a:bodyPr/>
          <a:p>
            <a:endParaRPr altLang="en-US" dirty="0" lang="zh-CN"/>
          </a:p>
        </p:txBody>
      </p:sp>
      <p:sp>
        <p:nvSpPr>
          <p:cNvPr id="1048660" name="灯片编号占位符 10"/>
          <p:cNvSpPr>
            <a:spLocks noGrp="1"/>
          </p:cNvSpPr>
          <p:nvPr>
            <p:ph type="sldNum" sz="quarter" idx="12"/>
            <p:custDataLst>
              <p:tags r:id="rId15"/>
            </p:custDataLst>
          </p:nvPr>
        </p:nvSpPr>
        <p:spPr>
          <a:xfrm>
            <a:off x="8877600" y="6314400"/>
            <a:ext cx="2700000" cy="316800"/>
          </a:xfrm>
        </p:spPr>
        <p:txBody>
          <a:bodyPr/>
          <a:p>
            <a:fld id="{49AE70B2-8BF9-45C0-BB95-33D1B9D3A854}" type="slidenum">
              <a:rPr altLang="en-US" lang="zh-CN" smtClean="0"/>
            </a:fld>
            <a:endParaRPr altLang="en-US" dirty="0" lang="zh-CN"/>
          </a:p>
        </p:txBody>
      </p:sp>
      <p:sp>
        <p:nvSpPr>
          <p:cNvPr id="1048662" name="标题占位符 1"/>
          <p:cNvSpPr>
            <a:spLocks noGrp="1"/>
          </p:cNvSpPr>
          <p:nvPr>
            <p:ph type="title"/>
            <p:custDataLst>
              <p:tags r:id="rId16"/>
            </p:custDataLst>
          </p:nvPr>
        </p:nvSpPr>
        <p:spPr>
          <a:xfrm>
            <a:off x="838200" y="365126"/>
            <a:ext cx="10515600" cy="622618"/>
          </a:xfrm>
          <a:prstGeom prst="rect"/>
          <a:noFill/>
        </p:spPr>
        <p:txBody>
          <a:bodyPr anchor="b"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文本占位符 2"/>
          <p:cNvSpPr>
            <a:spLocks noGrp="1"/>
          </p:cNvSpPr>
          <p:nvPr>
            <p:ph type="body" idx="1"/>
            <p:custDataLst>
              <p:tags r:id="rId17"/>
            </p:custDataLst>
          </p:nvPr>
        </p:nvSpPr>
        <p:spPr>
          <a:xfrm>
            <a:off x="838200" y="1237129"/>
            <a:ext cx="10515600" cy="4939834"/>
          </a:xfrm>
          <a:prstGeom prst="rect"/>
        </p:spPr>
        <p:txBody>
          <a:bodyPr bIns="45720" lIns="91440" rIns="91440" rtlCol="0" tIns="45720" vert="horz">
            <a:normAutofit/>
          </a:bodyPr>
          <a:p>
            <a:pPr lvl="0"/>
            <a:r>
              <a:rPr altLang="en-US" lang="zh-CN"/>
              <a:t>单击此处编辑母版文本样式</a:t>
            </a:r>
            <a:endParaRPr altLang="en-US" lang="zh-CN"/>
          </a:p>
          <a:p>
            <a:pPr lvl="1"/>
            <a:r>
              <a:rPr altLang="en-US" lang="zh-CN"/>
              <a:t>二级</a:t>
            </a:r>
            <a:endParaRPr altLang="en-US" lang="zh-CN"/>
          </a:p>
          <a:p>
            <a:pPr lvl="2"/>
            <a:r>
              <a:rPr altLang="en-US" lang="zh-CN"/>
              <a:t>三级</a:t>
            </a:r>
            <a:endParaRPr altLang="en-US" lang="zh-CN"/>
          </a:p>
          <a:p>
            <a:pPr lvl="3"/>
            <a:r>
              <a:rPr altLang="en-US" lang="zh-CN"/>
              <a:t>四级</a:t>
            </a:r>
            <a:endParaRPr altLang="en-US" lang="zh-CN"/>
          </a:p>
          <a:p>
            <a:pPr lvl="4"/>
            <a:r>
              <a:rPr altLang="en-US" lang="zh-CN"/>
              <a:t>五级</a:t>
            </a:r>
            <a:endParaRPr altLang="en-US" lang="zh-CN"/>
          </a:p>
        </p:txBody>
      </p:sp>
      <p:sp>
        <p:nvSpPr>
          <p:cNvPr id="1048666" name="KSO_TEMPLATE" hidden="1"/>
          <p:cNvSpPr/>
          <p:nvPr userDrawn="1">
            <p:custDataLst>
              <p:tags r:id="rId18"/>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19"/>
    </p:custDataLst>
  </p:cSld>
  <p:clrMap accent1="accent1" accent2="accent2" accent3="accent3" accent4="accent4" accent5="accent5" accent6="accent6" bg1="lt1" bg2="lt2" tx1="dk1" tx2="dk2" hlink="hlink" folHlink="folHlink"/>
  <p:sldLayoutIdLst>
    <p:sldLayoutId id="2147491039" r:id="rId1"/>
    <p:sldLayoutId id="2147491040" r:id="rId2"/>
    <p:sldLayoutId id="2147491041" r:id="rId3"/>
    <p:sldLayoutId id="2147491042" r:id="rId4"/>
    <p:sldLayoutId id="2147491043" r:id="rId5"/>
    <p:sldLayoutId id="2147491044" r:id="rId6"/>
    <p:sldLayoutId id="2147491045" r:id="rId7"/>
    <p:sldLayoutId id="2147491046" r:id="rId8"/>
    <p:sldLayoutId id="2147491047" r:id="rId9"/>
    <p:sldLayoutId id="2147491048" r:id="rId10"/>
    <p:sldLayoutId id="2147491049" r:id="rId11"/>
  </p:sldLayoutIdLst>
  <p:txStyles>
    <p:titleStyle>
      <a:lvl1pPr algn="l" defTabSz="914400" eaLnBrk="1" fontAlgn="auto" hangingPunct="1" latinLnBrk="0" rtl="0">
        <a:lnSpc>
          <a:spcPct val="100000"/>
        </a:lnSpc>
        <a:spcBef>
          <a:spcPct val="0"/>
        </a:spcBef>
        <a:buNone/>
        <a:defRPr altLang="en-US" baseline="0" b="0" cap="none" sz="3200" i="0" kern="1200" kumimoji="0" lang="zh-CN" normalizeH="0" spc="300" strike="noStrike" u="none" smtClean="0">
          <a:ln>
            <a:noFill/>
            <a:prstDash val="sysDot"/>
          </a:ln>
          <a:solidFill>
            <a:schemeClr val="tx1">
              <a:lumMod val="85000"/>
              <a:lumOff val="15000"/>
            </a:schemeClr>
          </a:solidFill>
          <a:latin typeface="+mj-lt"/>
          <a:ea typeface="+mj-lt"/>
          <a:cs typeface="MiSans Normal" panose="00000500000000000000"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MiSans Normal" panose="00000500000000000000"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MiSans Normal" panose="00000500000000000000"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MiSans Normal" panose="00000500000000000000"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MiSans Normal" panose="00000500000000000000"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tags" Target="../tags/tag110.xml"/><Relationship Id="rId7" Type="http://schemas.openxmlformats.org/officeDocument/2006/relationships/tags" Target="../tags/tag111.xml"/><Relationship Id="rId8" Type="http://schemas.openxmlformats.org/officeDocument/2006/relationships/tags" Target="../tags/tag112.xml"/><Relationship Id="rId9" Type="http://schemas.openxmlformats.org/officeDocument/2006/relationships/tags" Target="../tags/tag113.xml"/><Relationship Id="rId10" Type="http://schemas.openxmlformats.org/officeDocument/2006/relationships/tags" Target="../tags/tag114.xml"/><Relationship Id="rId11" Type="http://schemas.openxmlformats.org/officeDocument/2006/relationships/tags" Target="../tags/tag115.xml"/><Relationship Id="rId12" Type="http://schemas.openxmlformats.org/officeDocument/2006/relationships/tags" Target="../tags/tag116.xml"/><Relationship Id="rId13" Type="http://schemas.openxmlformats.org/officeDocument/2006/relationships/tags" Target="../tags/tag117.xml"/><Relationship Id="rId14" Type="http://schemas.openxmlformats.org/officeDocument/2006/relationships/tags" Target="../tags/tag118.xml"/><Relationship Id="rId15" Type="http://schemas.openxmlformats.org/officeDocument/2006/relationships/tags" Target="../tags/tag119.xml"/><Relationship Id="rId16" Type="http://schemas.openxmlformats.org/officeDocument/2006/relationships/tags" Target="../tags/tag120.xml"/><Relationship Id="rId17" Type="http://schemas.openxmlformats.org/officeDocument/2006/relationships/tags" Target="../tags/tag121.xml"/><Relationship Id="rId18" Type="http://schemas.openxmlformats.org/officeDocument/2006/relationships/tags" Target="../tags/tag122.xml"/><Relationship Id="rId19" Type="http://schemas.openxmlformats.org/officeDocument/2006/relationships/tags" Target="../tags/tag123.xml"/><Relationship Id="rId20" Type="http://schemas.openxmlformats.org/officeDocument/2006/relationships/tags" Target="../tags/tag124.xml"/><Relationship Id="rId21" Type="http://schemas.openxmlformats.org/officeDocument/2006/relationships/tags" Target="../tags/tag125.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tags" Target="../tags/tag133.xml"/><Relationship Id="rId6" Type="http://schemas.openxmlformats.org/officeDocument/2006/relationships/tags" Target="../tags/tag134.xml"/><Relationship Id="rId7" Type="http://schemas.openxmlformats.org/officeDocument/2006/relationships/tags" Target="../tags/tag135.xml"/><Relationship Id="rId8" Type="http://schemas.openxmlformats.org/officeDocument/2006/relationships/tags" Target="../tags/tag136.xml"/><Relationship Id="rId9" Type="http://schemas.openxmlformats.org/officeDocument/2006/relationships/tags" Target="../tags/tag137.xml"/><Relationship Id="rId10" Type="http://schemas.openxmlformats.org/officeDocument/2006/relationships/tags" Target="../tags/tag138.xml"/><Relationship Id="rId11" Type="http://schemas.openxmlformats.org/officeDocument/2006/relationships/tags" Target="../tags/tag139.xml"/><Relationship Id="rId12" Type="http://schemas.openxmlformats.org/officeDocument/2006/relationships/tags" Target="../tags/tag140.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tags" Target="../tags/tag145.xml"/><Relationship Id="rId6" Type="http://schemas.openxmlformats.org/officeDocument/2006/relationships/tags" Target="../tags/tag146.xml"/><Relationship Id="rId7" Type="http://schemas.openxmlformats.org/officeDocument/2006/relationships/tags" Target="../tags/tag147.xml"/><Relationship Id="rId8" Type="http://schemas.openxmlformats.org/officeDocument/2006/relationships/tags" Target="../tags/tag148.xml"/><Relationship Id="rId9" Type="http://schemas.openxmlformats.org/officeDocument/2006/relationships/tags" Target="../tags/tag149.xml"/><Relationship Id="rId10" Type="http://schemas.openxmlformats.org/officeDocument/2006/relationships/tags" Target="../tags/tag150.xml"/><Relationship Id="rId11" Type="http://schemas.openxmlformats.org/officeDocument/2006/relationships/tags" Target="../tags/tag151.xml"/><Relationship Id="rId12" Type="http://schemas.openxmlformats.org/officeDocument/2006/relationships/tags" Target="../tags/tag152.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tags" Target="../tags/tag156.xml"/><Relationship Id="rId5" Type="http://schemas.openxmlformats.org/officeDocument/2006/relationships/tags" Target="../tags/tag157.xml"/><Relationship Id="rId6" Type="http://schemas.openxmlformats.org/officeDocument/2006/relationships/tags" Target="../tags/tag158.xml"/><Relationship Id="rId7" Type="http://schemas.openxmlformats.org/officeDocument/2006/relationships/tags" Target="../tags/tag159.xml"/><Relationship Id="rId8" Type="http://schemas.openxmlformats.org/officeDocument/2006/relationships/tags" Target="../tags/tag160.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tags" Target="../tags/tag172.xml"/><Relationship Id="rId6" Type="http://schemas.openxmlformats.org/officeDocument/2006/relationships/tags" Target="../tags/tag173.xml"/><Relationship Id="rId7" Type="http://schemas.openxmlformats.org/officeDocument/2006/relationships/tags" Target="../tags/tag174.xml"/><Relationship Id="rId8" Type="http://schemas.openxmlformats.org/officeDocument/2006/relationships/tags" Target="../tags/tag175.xml"/><Relationship Id="rId9" Type="http://schemas.openxmlformats.org/officeDocument/2006/relationships/tags" Target="../tags/tag176.xml"/><Relationship Id="rId10" Type="http://schemas.openxmlformats.org/officeDocument/2006/relationships/tags" Target="../tags/tag177.xml"/><Relationship Id="rId11" Type="http://schemas.openxmlformats.org/officeDocument/2006/relationships/tags" Target="../tags/tag178.xml"/><Relationship Id="rId12" Type="http://schemas.openxmlformats.org/officeDocument/2006/relationships/tags" Target="../tags/tag179.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tags" Target="../tags/tag184.xml"/><Relationship Id="rId6" Type="http://schemas.openxmlformats.org/officeDocument/2006/relationships/tags" Target="../tags/tag185.xml"/><Relationship Id="rId7" Type="http://schemas.openxmlformats.org/officeDocument/2006/relationships/tags" Target="../tags/tag186.xml"/><Relationship Id="rId8" Type="http://schemas.openxmlformats.org/officeDocument/2006/relationships/tags" Target="../tags/tag187.xml"/><Relationship Id="rId9" Type="http://schemas.openxmlformats.org/officeDocument/2006/relationships/tags" Target="../tags/tag188.xml"/><Relationship Id="rId10" Type="http://schemas.openxmlformats.org/officeDocument/2006/relationships/tags" Target="../tags/tag189.xml"/><Relationship Id="rId11" Type="http://schemas.openxmlformats.org/officeDocument/2006/relationships/tags" Target="../tags/tag190.xml"/><Relationship Id="rId12" Type="http://schemas.openxmlformats.org/officeDocument/2006/relationships/tags" Target="../tags/tag191.xml"/><Relationship Id="rId13" Type="http://schemas.openxmlformats.org/officeDocument/2006/relationships/tags" Target="../tags/tag192.xml"/><Relationship Id="rId14" Type="http://schemas.openxmlformats.org/officeDocument/2006/relationships/tags" Target="../tags/tag193.xml"/><Relationship Id="rId15" Type="http://schemas.openxmlformats.org/officeDocument/2006/relationships/tags" Target="../tags/tag194.xml"/><Relationship Id="rId16" Type="http://schemas.openxmlformats.org/officeDocument/2006/relationships/tags" Target="../tags/tag195.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tags" Target="../tags/tag227.xml"/><Relationship Id="rId10" Type="http://schemas.openxmlformats.org/officeDocument/2006/relationships/tags" Target="../tags/tag228.xml"/><Relationship Id="rId11" Type="http://schemas.openxmlformats.org/officeDocument/2006/relationships/tags" Target="../tags/tag229.xml"/><Relationship Id="rId12"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tags" Target="../tags/tag257.xml"/><Relationship Id="rId14" Type="http://schemas.openxmlformats.org/officeDocument/2006/relationships/tags" Target="../tags/tag258.xml"/><Relationship Id="rId15" Type="http://schemas.openxmlformats.org/officeDocument/2006/relationships/tags" Target="../tags/tag259.xml"/><Relationship Id="rId16" Type="http://schemas.openxmlformats.org/officeDocument/2006/relationships/tags" Target="../tags/tag260.xml"/><Relationship Id="rId17" Type="http://schemas.openxmlformats.org/officeDocument/2006/relationships/tags" Target="../tags/tag261.xml"/><Relationship Id="rId18" Type="http://schemas.openxmlformats.org/officeDocument/2006/relationships/tags" Target="../tags/tag262.xml"/><Relationship Id="rId19" Type="http://schemas.openxmlformats.org/officeDocument/2006/relationships/tags" Target="../tags/tag263.xml"/><Relationship Id="rId20" Type="http://schemas.openxmlformats.org/officeDocument/2006/relationships/tags" Target="../tags/tag264.xml"/><Relationship Id="rId2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tags" Target="../tags/tag268.xml"/><Relationship Id="rId5" Type="http://schemas.openxmlformats.org/officeDocument/2006/relationships/tags" Target="../tags/tag269.xml"/><Relationship Id="rId6" Type="http://schemas.openxmlformats.org/officeDocument/2006/relationships/tags" Target="../tags/tag270.xml"/><Relationship Id="rId7" Type="http://schemas.openxmlformats.org/officeDocument/2006/relationships/tags" Target="../tags/tag271.xml"/><Relationship Id="rId8" Type="http://schemas.openxmlformats.org/officeDocument/2006/relationships/tags" Target="../tags/tag272.xml"/><Relationship Id="rId9" Type="http://schemas.openxmlformats.org/officeDocument/2006/relationships/tags" Target="../tags/tag273.xml"/><Relationship Id="rId10" Type="http://schemas.openxmlformats.org/officeDocument/2006/relationships/tags" Target="../tags/tag274.xml"/><Relationship Id="rId11" Type="http://schemas.openxmlformats.org/officeDocument/2006/relationships/tags" Target="../tags/tag275.xml"/><Relationship Id="rId12" Type="http://schemas.openxmlformats.org/officeDocument/2006/relationships/tags" Target="../tags/tag276.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tags" Target="../tags/tag297.xml"/><Relationship Id="rId7" Type="http://schemas.openxmlformats.org/officeDocument/2006/relationships/tags" Target="../tags/tag298.xml"/><Relationship Id="rId8" Type="http://schemas.openxmlformats.org/officeDocument/2006/relationships/tags" Target="../tags/tag299.xml"/><Relationship Id="rId9" Type="http://schemas.openxmlformats.org/officeDocument/2006/relationships/tags" Target="../tags/tag300.xml"/><Relationship Id="rId10" Type="http://schemas.openxmlformats.org/officeDocument/2006/relationships/tags" Target="../tags/tag301.xml"/><Relationship Id="rId11" Type="http://schemas.openxmlformats.org/officeDocument/2006/relationships/tags" Target="../tags/tag302.xml"/><Relationship Id="rId12" Type="http://schemas.openxmlformats.org/officeDocument/2006/relationships/tags" Target="../tags/tag303.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tags" Target="../tags/tag307.xml"/><Relationship Id="rId5" Type="http://schemas.openxmlformats.org/officeDocument/2006/relationships/tags" Target="../tags/tag308.xml"/><Relationship Id="rId6" Type="http://schemas.openxmlformats.org/officeDocument/2006/relationships/tags" Target="../tags/tag309.xml"/><Relationship Id="rId7" Type="http://schemas.openxmlformats.org/officeDocument/2006/relationships/tags" Target="../tags/tag310.xml"/><Relationship Id="rId8" Type="http://schemas.openxmlformats.org/officeDocument/2006/relationships/tags" Target="../tags/tag311.xml"/><Relationship Id="rId9" Type="http://schemas.openxmlformats.org/officeDocument/2006/relationships/tags" Target="../tags/tag312.xml"/><Relationship Id="rId10" Type="http://schemas.openxmlformats.org/officeDocument/2006/relationships/tags" Target="../tags/tag313.xml"/><Relationship Id="rId11" Type="http://schemas.openxmlformats.org/officeDocument/2006/relationships/tags" Target="../tags/tag314.xml"/><Relationship Id="rId12" Type="http://schemas.openxmlformats.org/officeDocument/2006/relationships/tags" Target="../tags/tag315.xml"/><Relationship Id="rId13" Type="http://schemas.openxmlformats.org/officeDocument/2006/relationships/tags" Target="../tags/tag316.xml"/><Relationship Id="rId14" Type="http://schemas.openxmlformats.org/officeDocument/2006/relationships/tags" Target="../tags/tag317.xml"/><Relationship Id="rId15" Type="http://schemas.openxmlformats.org/officeDocument/2006/relationships/tags" Target="../tags/tag318.xml"/><Relationship Id="rId16" Type="http://schemas.openxmlformats.org/officeDocument/2006/relationships/tags" Target="../tags/tag319.xml"/><Relationship Id="rId17" Type="http://schemas.openxmlformats.org/officeDocument/2006/relationships/tags" Target="../tags/tag320.xml"/><Relationship Id="rId18" Type="http://schemas.openxmlformats.org/officeDocument/2006/relationships/tags" Target="../tags/tag321.xml"/><Relationship Id="rId19" Type="http://schemas.openxmlformats.org/officeDocument/2006/relationships/tags" Target="../tags/tag322.xml"/><Relationship Id="rId20" Type="http://schemas.openxmlformats.org/officeDocument/2006/relationships/tags" Target="../tags/tag323.xml"/><Relationship Id="rId2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4.xml"/><Relationship Id="rId2" Type="http://schemas.openxmlformats.org/officeDocument/2006/relationships/tags" Target="../tags/tag325.xml"/><Relationship Id="rId3" Type="http://schemas.openxmlformats.org/officeDocument/2006/relationships/tags" Target="../tags/tag326.xml"/><Relationship Id="rId4" Type="http://schemas.openxmlformats.org/officeDocument/2006/relationships/tags" Target="../tags/tag327.xml"/><Relationship Id="rId5" Type="http://schemas.openxmlformats.org/officeDocument/2006/relationships/tags" Target="../tags/tag328.xml"/><Relationship Id="rId6" Type="http://schemas.openxmlformats.org/officeDocument/2006/relationships/tags" Target="../tags/tag329.xml"/><Relationship Id="rId7" Type="http://schemas.openxmlformats.org/officeDocument/2006/relationships/tags" Target="../tags/tag330.xml"/><Relationship Id="rId8" Type="http://schemas.openxmlformats.org/officeDocument/2006/relationships/tags" Target="../tags/tag331.xml"/><Relationship Id="rId9" Type="http://schemas.openxmlformats.org/officeDocument/2006/relationships/tags" Target="../tags/tag332.xml"/><Relationship Id="rId10" Type="http://schemas.openxmlformats.org/officeDocument/2006/relationships/tags" Target="../tags/tag333.xml"/><Relationship Id="rId11" Type="http://schemas.openxmlformats.org/officeDocument/2006/relationships/tags" Target="../tags/tag334.xml"/><Relationship Id="rId12" Type="http://schemas.openxmlformats.org/officeDocument/2006/relationships/tags" Target="../tags/tag335.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tags" Target="../tags/tag342.xml"/><Relationship Id="rId5" Type="http://schemas.openxmlformats.org/officeDocument/2006/relationships/tags" Target="../tags/tag343.xml"/><Relationship Id="rId6" Type="http://schemas.openxmlformats.org/officeDocument/2006/relationships/tags" Target="../tags/tag344.xml"/><Relationship Id="rId7" Type="http://schemas.openxmlformats.org/officeDocument/2006/relationships/tags" Target="../tags/tag345.xml"/><Relationship Id="rId8" Type="http://schemas.openxmlformats.org/officeDocument/2006/relationships/tags" Target="../tags/tag346.xml"/><Relationship Id="rId9" Type="http://schemas.openxmlformats.org/officeDocument/2006/relationships/tags" Target="../tags/tag347.xml"/><Relationship Id="rId10" Type="http://schemas.openxmlformats.org/officeDocument/2006/relationships/tags" Target="../tags/tag348.xml"/><Relationship Id="rId11" Type="http://schemas.openxmlformats.org/officeDocument/2006/relationships/tags" Target="../tags/tag349.xml"/><Relationship Id="rId12" Type="http://schemas.openxmlformats.org/officeDocument/2006/relationships/tags" Target="../tags/tag350.xml"/><Relationship Id="rId13" Type="http://schemas.openxmlformats.org/officeDocument/2006/relationships/tags" Target="../tags/tag351.xml"/><Relationship Id="rId14" Type="http://schemas.openxmlformats.org/officeDocument/2006/relationships/tags" Target="../tags/tag352.xml"/><Relationship Id="rId15" Type="http://schemas.openxmlformats.org/officeDocument/2006/relationships/tags" Target="../tags/tag353.xml"/><Relationship Id="rId16" Type="http://schemas.openxmlformats.org/officeDocument/2006/relationships/tags" Target="../tags/tag354.xml"/><Relationship Id="rId17" Type="http://schemas.openxmlformats.org/officeDocument/2006/relationships/tags" Target="../tags/tag355.xml"/><Relationship Id="rId18" Type="http://schemas.openxmlformats.org/officeDocument/2006/relationships/tags" Target="../tags/tag356.xml"/><Relationship Id="rId19" Type="http://schemas.openxmlformats.org/officeDocument/2006/relationships/tags" Target="../tags/tag357.xml"/><Relationship Id="rId20" Type="http://schemas.openxmlformats.org/officeDocument/2006/relationships/tags" Target="../tags/tag358.xml"/><Relationship Id="rId21" Type="http://schemas.openxmlformats.org/officeDocument/2006/relationships/tags" Target="../tags/tag359.xml"/><Relationship Id="rId22" Type="http://schemas.openxmlformats.org/officeDocument/2006/relationships/tags" Target="../tags/tag360.xml"/><Relationship Id="rId23" Type="http://schemas.openxmlformats.org/officeDocument/2006/relationships/tags" Target="../tags/tag361.xml"/><Relationship Id="rId24" Type="http://schemas.openxmlformats.org/officeDocument/2006/relationships/tags" Target="../tags/tag362.xml"/><Relationship Id="rId25" Type="http://schemas.openxmlformats.org/officeDocument/2006/relationships/tags" Target="../tags/tag363.xml"/><Relationship Id="rId26" Type="http://schemas.openxmlformats.org/officeDocument/2006/relationships/tags" Target="../tags/tag364.xml"/><Relationship Id="rId27" Type="http://schemas.openxmlformats.org/officeDocument/2006/relationships/tags" Target="../tags/tag365.xml"/><Relationship Id="rId28" Type="http://schemas.openxmlformats.org/officeDocument/2006/relationships/tags" Target="../tags/tag366.xml"/><Relationship Id="rId29" Type="http://schemas.openxmlformats.org/officeDocument/2006/relationships/tags" Target="../tags/tag367.xml"/><Relationship Id="rId30"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8.xml"/><Relationship Id="rId2" Type="http://schemas.openxmlformats.org/officeDocument/2006/relationships/tags" Target="../tags/tag369.xml"/><Relationship Id="rId3" Type="http://schemas.openxmlformats.org/officeDocument/2006/relationships/tags" Target="../tags/tag370.xml"/><Relationship Id="rId4" Type="http://schemas.openxmlformats.org/officeDocument/2006/relationships/tags" Target="../tags/tag371.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72.xml"/><Relationship Id="rId2" Type="http://schemas.openxmlformats.org/officeDocument/2006/relationships/tags" Target="../tags/tag373.xml"/><Relationship Id="rId3" Type="http://schemas.openxmlformats.org/officeDocument/2006/relationships/tags" Target="../tags/tag374.xml"/><Relationship Id="rId4" Type="http://schemas.openxmlformats.org/officeDocument/2006/relationships/tags" Target="../tags/tag375.xml"/><Relationship Id="rId5" Type="http://schemas.openxmlformats.org/officeDocument/2006/relationships/tags" Target="../tags/tag376.xml"/><Relationship Id="rId6" Type="http://schemas.openxmlformats.org/officeDocument/2006/relationships/tags" Target="../tags/tag377.xml"/><Relationship Id="rId7" Type="http://schemas.openxmlformats.org/officeDocument/2006/relationships/tags" Target="../tags/tag378.xml"/><Relationship Id="rId8" Type="http://schemas.openxmlformats.org/officeDocument/2006/relationships/tags" Target="../tags/tag379.xml"/><Relationship Id="rId9"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80.xml"/><Relationship Id="rId2" Type="http://schemas.openxmlformats.org/officeDocument/2006/relationships/tags" Target="../tags/tag381.xml"/><Relationship Id="rId3" Type="http://schemas.openxmlformats.org/officeDocument/2006/relationships/tags" Target="../tags/tag382.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latin typeface="+mj-ea"/>
                <a:ea typeface="+mj-ea"/>
              </a:rPr>
              <a:t>汇报人：</a:t>
            </a:r>
            <a:r>
              <a:rPr altLang="zh-CN" lang="en-US">
                <a:latin typeface="+mj-ea"/>
                <a:ea typeface="+mj-ea"/>
              </a:rPr>
              <a:t>xxx</a:t>
            </a:r>
            <a:endParaRPr altLang="en-US" dirty="0" lang="zh-CN">
              <a:latin typeface="+mj-ea"/>
              <a:ea typeface="+mj-ea"/>
            </a:endParaRPr>
          </a:p>
        </p:txBody>
      </p:sp>
      <p:sp>
        <p:nvSpPr>
          <p:cNvPr id="1048650" name="文本占位符 6"/>
          <p:cNvSpPr>
            <a:spLocks noGrp="1"/>
          </p:cNvSpPr>
          <p:nvPr>
            <p:ph type="body" idx="2"/>
            <p:custDataLst>
              <p:tags r:id="rId2"/>
            </p:custDataLst>
          </p:nvPr>
        </p:nvSpPr>
        <p:spPr/>
        <p:txBody>
          <a:bodyPr>
            <a:normAutofit fontScale="95833"/>
          </a:bodyPr>
          <a:p>
            <a:r>
              <a:rPr altLang="en-US" dirty="0" lang="zh-CN"/>
              <a:t>xxx,a click to unlimited possibilities</a:t>
            </a:r>
            <a:endParaRPr altLang="en-US" dirty="0" lang="zh-CN"/>
          </a:p>
        </p:txBody>
      </p:sp>
      <p:sp>
        <p:nvSpPr>
          <p:cNvPr id="1048652" name="标题 7"/>
          <p:cNvSpPr>
            <a:spLocks noGrp="1"/>
          </p:cNvSpPr>
          <p:nvPr>
            <p:ph type="title" idx="1"/>
            <p:custDataLst>
              <p:tags r:id="rId3"/>
            </p:custDataLst>
          </p:nvPr>
        </p:nvSpPr>
        <p:spPr/>
        <p:txBody>
          <a:bodyPr>
            <a:normAutofit fontScale="90000"/>
          </a:bodyPr>
          <a:p>
            <a:r>
              <a:rPr altLang="en-US" dirty="0" lang="zh-CN"/>
              <a:t>初中教育与社会责任教育的结合</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66" name="文本占位符 6"/>
          <p:cNvSpPr>
            <a:spLocks noGrp="1"/>
          </p:cNvSpPr>
          <p:nvPr>
            <p:ph type="body" idx="2"/>
            <p:custDataLst>
              <p:tags r:id="rId1"/>
            </p:custDataLst>
          </p:nvPr>
        </p:nvSpPr>
        <p:spPr/>
        <p:txBody>
          <a:bodyPr/>
          <a:p>
            <a:r>
              <a:rPr altLang="en-US" dirty="0" lang="zh-CN">
                <a:latin typeface="+mj-ea"/>
                <a:ea typeface="+mj-ea"/>
              </a:rPr>
              <a:t>CONTENTS</a:t>
            </a:r>
            <a:endParaRPr altLang="en-US" dirty="0" lang="zh-CN">
              <a:latin typeface="+mj-ea"/>
              <a:ea typeface="+mj-ea"/>
            </a:endParaRPr>
          </a:p>
        </p:txBody>
      </p:sp>
      <p:sp>
        <p:nvSpPr>
          <p:cNvPr id="1048868" name="标题 8"/>
          <p:cNvSpPr>
            <a:spLocks noGrp="1"/>
          </p:cNvSpPr>
          <p:nvPr>
            <p:ph type="title" idx="1"/>
            <p:custDataLst>
              <p:tags r:id="rId2"/>
            </p:custDataLst>
          </p:nvPr>
        </p:nvSpPr>
        <p:spPr/>
        <p:txBody>
          <a:bodyPr>
            <a:normAutofit fontScale="96667"/>
          </a:bodyPr>
          <a:p>
            <a:r>
              <a:rPr altLang="en-US" lang="zh-CN"/>
              <a:t>目录</a:t>
            </a:r>
            <a:endParaRPr altLang="en-US" lang="zh-CN"/>
          </a:p>
        </p:txBody>
      </p:sp>
      <p:sp>
        <p:nvSpPr>
          <p:cNvPr id="1048870" name="圆角矩形 1"/>
          <p:cNvSpPr/>
          <p:nvPr>
            <p:custDataLst>
              <p:tags r:id="rId3"/>
            </p:custDataLst>
          </p:nvPr>
        </p:nvSpPr>
        <p:spPr>
          <a:xfrm>
            <a:off x="4404995" y="631825"/>
            <a:ext cx="4888230" cy="737870"/>
          </a:xfrm>
          <a:prstGeom prst="roundRect">
            <a:avLst>
              <a:gd name="adj" fmla="val 50000"/>
            </a:avLst>
          </a:prstGeom>
          <a:solidFill>
            <a:schemeClr val="bg1"/>
          </a:solidFill>
          <a:ln>
            <a:noFill/>
          </a:ln>
          <a:effectLst>
            <a:outerShdw algn="tl" blurRad="254000" dir="2700000" dist="38100" rotWithShape="0">
              <a:schemeClr val="bg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rtlCol="0" tIns="0">
            <a:normAutofit/>
          </a:bodyPr>
          <a:p>
            <a:pPr algn="ctr"/>
            <a:endParaRPr altLang="en-US" lang="zh-CN">
              <a:cs typeface="MiSans Normal" panose="00000500000000000000" charset="-122"/>
            </a:endParaRPr>
          </a:p>
        </p:txBody>
      </p:sp>
      <p:sp>
        <p:nvSpPr>
          <p:cNvPr id="1048872" name="序号"/>
          <p:cNvSpPr txBox="1"/>
          <p:nvPr>
            <p:custDataLst>
              <p:tags r:id="rId4"/>
            </p:custDataLst>
          </p:nvPr>
        </p:nvSpPr>
        <p:spPr>
          <a:xfrm>
            <a:off x="4404995" y="635635"/>
            <a:ext cx="732155" cy="734060"/>
          </a:xfrm>
          <a:prstGeom prst="ellipse"/>
          <a:solidFill>
            <a:schemeClr val="accent1"/>
          </a:solidFill>
        </p:spPr>
        <p:txBody>
          <a:bodyPr anchor="ctr" anchorCtr="0" bIns="0" lIns="0" rIns="0" rtlCol="0" tIns="0" wrap="square">
            <a:normAutofit/>
          </a:bodyPr>
          <a:p>
            <a:pPr algn="ctr"/>
            <a:r>
              <a:rPr altLang="zh-CN" sz="2400" lang="en-US">
                <a:solidFill>
                  <a:schemeClr val="lt1"/>
                </a:solidFill>
                <a:latin typeface="+mj-ea"/>
                <a:ea typeface="+mj-ea"/>
                <a:cs typeface="MiSans Normal" panose="00000500000000000000" charset="-122"/>
              </a:rPr>
              <a:t>01</a:t>
            </a:r>
            <a:endParaRPr altLang="zh-CN" sz="2400" lang="en-US">
              <a:solidFill>
                <a:schemeClr val="lt1"/>
              </a:solidFill>
              <a:latin typeface="+mj-ea"/>
              <a:ea typeface="+mj-ea"/>
              <a:cs typeface="MiSans Normal" panose="00000500000000000000" charset="-122"/>
            </a:endParaRPr>
          </a:p>
        </p:txBody>
      </p:sp>
      <p:sp>
        <p:nvSpPr>
          <p:cNvPr id="1048874" name="标题"/>
          <p:cNvSpPr txBox="1"/>
          <p:nvPr>
            <p:custDataLst>
              <p:tags r:id="rId5"/>
            </p:custDataLst>
          </p:nvPr>
        </p:nvSpPr>
        <p:spPr>
          <a:xfrm>
            <a:off x="5392420" y="650875"/>
            <a:ext cx="3803650" cy="715010"/>
          </a:xfrm>
          <a:prstGeom prst="rect"/>
          <a:noFill/>
        </p:spPr>
        <p:txBody>
          <a:bodyPr anchor="ctr" anchorCtr="0" bIns="0" lIns="91440" rIns="91440" rtlCol="0" tIns="0" wrap="square">
            <a:normAutofit/>
          </a:bodyPr>
          <a:p>
            <a:pPr algn="l" lvl="0">
              <a:buClrTx/>
              <a:buSzTx/>
              <a:buFontTx/>
            </a:pPr>
            <a:r>
              <a:rPr altLang="en-US" sz="2200" lang="zh-CN" spc="200">
                <a:solidFill>
                  <a:schemeClr val="tx1">
                    <a:lumMod val="85000"/>
                    <a:lumOff val="15000"/>
                  </a:schemeClr>
                </a:solidFill>
                <a:latin typeface="+mj-ea"/>
                <a:ea typeface="+mj-ea"/>
                <a:cs typeface="MiSans Normal" panose="00000500000000000000" charset="-122"/>
                <a:sym typeface="+mn-ea"/>
              </a:rPr>
              <a:t>初中教育的特点</a:t>
            </a:r>
            <a:endParaRPr altLang="en-US" sz="2200" lang="zh-CN" spc="200">
              <a:solidFill>
                <a:schemeClr val="tx1">
                  <a:lumMod val="85000"/>
                  <a:lumOff val="15000"/>
                </a:schemeClr>
              </a:solidFill>
              <a:latin typeface="+mj-ea"/>
              <a:ea typeface="+mj-ea"/>
              <a:cs typeface="MiSans Normal" panose="00000500000000000000" charset="-122"/>
              <a:sym typeface="+mn-ea"/>
            </a:endParaRPr>
          </a:p>
        </p:txBody>
      </p:sp>
      <p:sp>
        <p:nvSpPr>
          <p:cNvPr id="1048876" name="圆角矩形 7"/>
          <p:cNvSpPr/>
          <p:nvPr>
            <p:custDataLst>
              <p:tags r:id="rId6"/>
            </p:custDataLst>
          </p:nvPr>
        </p:nvSpPr>
        <p:spPr>
          <a:xfrm>
            <a:off x="4404995" y="1624965"/>
            <a:ext cx="4888230" cy="737870"/>
          </a:xfrm>
          <a:prstGeom prst="roundRect">
            <a:avLst>
              <a:gd name="adj" fmla="val 50000"/>
            </a:avLst>
          </a:prstGeom>
          <a:solidFill>
            <a:schemeClr val="bg1"/>
          </a:solidFill>
          <a:ln>
            <a:noFill/>
          </a:ln>
          <a:effectLst>
            <a:outerShdw algn="tl" blurRad="254000" dir="2700000" dist="38100" rotWithShape="0">
              <a:schemeClr val="bg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rtlCol="0" tIns="0">
            <a:normAutofit/>
          </a:bodyPr>
          <a:p>
            <a:pPr algn="ctr"/>
            <a:endParaRPr altLang="en-US" lang="zh-CN">
              <a:cs typeface="MiSans Normal" panose="00000500000000000000" charset="-122"/>
            </a:endParaRPr>
          </a:p>
        </p:txBody>
      </p:sp>
      <p:sp>
        <p:nvSpPr>
          <p:cNvPr id="1048878" name="序号"/>
          <p:cNvSpPr txBox="1"/>
          <p:nvPr>
            <p:custDataLst>
              <p:tags r:id="rId7"/>
            </p:custDataLst>
          </p:nvPr>
        </p:nvSpPr>
        <p:spPr>
          <a:xfrm>
            <a:off x="4404995" y="1628775"/>
            <a:ext cx="732155" cy="734060"/>
          </a:xfrm>
          <a:prstGeom prst="ellipse"/>
          <a:solidFill>
            <a:schemeClr val="accent2"/>
          </a:solidFill>
        </p:spPr>
        <p:txBody>
          <a:bodyPr anchor="ctr" anchorCtr="0" bIns="0" lIns="0" rIns="0" rtlCol="0" tIns="0" wrap="square">
            <a:normAutofit/>
          </a:bodyPr>
          <a:p>
            <a:pPr algn="ctr"/>
            <a:r>
              <a:rPr altLang="zh-CN" sz="2400" lang="en-US">
                <a:solidFill>
                  <a:schemeClr val="lt1"/>
                </a:solidFill>
                <a:latin typeface="+mj-ea"/>
                <a:ea typeface="+mj-ea"/>
                <a:cs typeface="MiSans Normal" panose="00000500000000000000" charset="-122"/>
              </a:rPr>
              <a:t>02</a:t>
            </a:r>
            <a:endParaRPr altLang="zh-CN" sz="2400" lang="en-US">
              <a:solidFill>
                <a:schemeClr val="lt1"/>
              </a:solidFill>
              <a:latin typeface="+mj-ea"/>
              <a:ea typeface="+mj-ea"/>
              <a:cs typeface="MiSans Normal" panose="00000500000000000000" charset="-122"/>
            </a:endParaRPr>
          </a:p>
        </p:txBody>
      </p:sp>
      <p:sp>
        <p:nvSpPr>
          <p:cNvPr id="1048880" name="标题"/>
          <p:cNvSpPr txBox="1"/>
          <p:nvPr>
            <p:custDataLst>
              <p:tags r:id="rId8"/>
            </p:custDataLst>
          </p:nvPr>
        </p:nvSpPr>
        <p:spPr>
          <a:xfrm>
            <a:off x="5392420" y="1620520"/>
            <a:ext cx="3803650" cy="738505"/>
          </a:xfrm>
          <a:prstGeom prst="rect"/>
          <a:noFill/>
        </p:spPr>
        <p:txBody>
          <a:bodyPr anchor="ctr" anchorCtr="0" bIns="0" lIns="91440" rIns="91440" rtlCol="0" tIns="0" wrap="square">
            <a:normAutofit/>
          </a:bodyPr>
          <a:p>
            <a:pPr algn="l" lvl="0">
              <a:buClrTx/>
              <a:buSzTx/>
              <a:buFontTx/>
            </a:pPr>
            <a:r>
              <a:rPr altLang="en-US" sz="2200" lang="zh-CN" spc="200">
                <a:solidFill>
                  <a:schemeClr val="tx1">
                    <a:lumMod val="85000"/>
                    <a:lumOff val="15000"/>
                  </a:schemeClr>
                </a:solidFill>
                <a:latin typeface="+mj-ea"/>
                <a:ea typeface="+mj-ea"/>
                <a:cs typeface="MiSans Normal" panose="00000500000000000000" charset="-122"/>
                <a:sym typeface="+mn-ea"/>
              </a:rPr>
              <a:t>社会责任教育的内涵</a:t>
            </a:r>
            <a:endParaRPr altLang="en-US" sz="2200" lang="zh-CN" spc="200">
              <a:solidFill>
                <a:schemeClr val="tx1">
                  <a:lumMod val="85000"/>
                  <a:lumOff val="15000"/>
                </a:schemeClr>
              </a:solidFill>
              <a:latin typeface="+mj-ea"/>
              <a:ea typeface="+mj-ea"/>
              <a:cs typeface="MiSans Normal" panose="00000500000000000000" charset="-122"/>
              <a:sym typeface="+mn-ea"/>
            </a:endParaRPr>
          </a:p>
        </p:txBody>
      </p:sp>
      <p:sp>
        <p:nvSpPr>
          <p:cNvPr id="1048882" name="圆角矩形 9"/>
          <p:cNvSpPr/>
          <p:nvPr>
            <p:custDataLst>
              <p:tags r:id="rId9"/>
            </p:custDataLst>
          </p:nvPr>
        </p:nvSpPr>
        <p:spPr>
          <a:xfrm>
            <a:off x="4404995" y="2618105"/>
            <a:ext cx="4888230" cy="737870"/>
          </a:xfrm>
          <a:prstGeom prst="roundRect">
            <a:avLst>
              <a:gd name="adj" fmla="val 50000"/>
            </a:avLst>
          </a:prstGeom>
          <a:solidFill>
            <a:schemeClr val="bg1"/>
          </a:solidFill>
          <a:ln>
            <a:noFill/>
          </a:ln>
          <a:effectLst>
            <a:outerShdw algn="tl" blurRad="254000" dir="2700000" dist="38100" rotWithShape="0">
              <a:schemeClr val="bg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rtlCol="0" tIns="0">
            <a:normAutofit/>
          </a:bodyPr>
          <a:p>
            <a:pPr algn="ctr"/>
            <a:endParaRPr altLang="en-US" lang="zh-CN">
              <a:cs typeface="MiSans Normal" panose="00000500000000000000" charset="-122"/>
            </a:endParaRPr>
          </a:p>
        </p:txBody>
      </p:sp>
      <p:sp>
        <p:nvSpPr>
          <p:cNvPr id="1048884" name="序号"/>
          <p:cNvSpPr txBox="1"/>
          <p:nvPr>
            <p:custDataLst>
              <p:tags r:id="rId10"/>
            </p:custDataLst>
          </p:nvPr>
        </p:nvSpPr>
        <p:spPr>
          <a:xfrm>
            <a:off x="4404995" y="2621915"/>
            <a:ext cx="732155" cy="734060"/>
          </a:xfrm>
          <a:prstGeom prst="ellipse"/>
          <a:solidFill>
            <a:schemeClr val="accent1"/>
          </a:solidFill>
        </p:spPr>
        <p:txBody>
          <a:bodyPr anchor="ctr" anchorCtr="0" bIns="0" lIns="0" rIns="0" rtlCol="0" tIns="0" wrap="square">
            <a:normAutofit/>
          </a:bodyPr>
          <a:p>
            <a:pPr algn="ctr"/>
            <a:r>
              <a:rPr altLang="zh-CN" sz="2400" lang="en-US">
                <a:solidFill>
                  <a:schemeClr val="lt1"/>
                </a:solidFill>
                <a:latin typeface="+mj-ea"/>
                <a:ea typeface="+mj-ea"/>
                <a:cs typeface="MiSans Normal" panose="00000500000000000000" charset="-122"/>
              </a:rPr>
              <a:t>03</a:t>
            </a:r>
            <a:endParaRPr altLang="zh-CN" sz="2400" lang="en-US">
              <a:solidFill>
                <a:schemeClr val="lt1"/>
              </a:solidFill>
              <a:latin typeface="+mj-ea"/>
              <a:ea typeface="+mj-ea"/>
              <a:cs typeface="MiSans Normal" panose="00000500000000000000" charset="-122"/>
            </a:endParaRPr>
          </a:p>
        </p:txBody>
      </p:sp>
      <p:sp>
        <p:nvSpPr>
          <p:cNvPr id="1048886" name="标题"/>
          <p:cNvSpPr txBox="1"/>
          <p:nvPr>
            <p:custDataLst>
              <p:tags r:id="rId11"/>
            </p:custDataLst>
          </p:nvPr>
        </p:nvSpPr>
        <p:spPr>
          <a:xfrm>
            <a:off x="5392420" y="2625725"/>
            <a:ext cx="3803650" cy="733425"/>
          </a:xfrm>
          <a:prstGeom prst="rect"/>
          <a:noFill/>
        </p:spPr>
        <p:txBody>
          <a:bodyPr anchor="ctr" anchorCtr="0" bIns="0" lIns="91440" rIns="91440" rtlCol="0" tIns="0" wrap="square">
            <a:normAutofit fontScale="90909" lnSpcReduction="10000"/>
          </a:bodyPr>
          <a:p>
            <a:pPr algn="l" lvl="0">
              <a:buClrTx/>
              <a:buSzTx/>
              <a:buFontTx/>
            </a:pPr>
            <a:r>
              <a:rPr altLang="en-US" sz="2200" lang="zh-CN" spc="200">
                <a:solidFill>
                  <a:schemeClr val="tx1">
                    <a:lumMod val="85000"/>
                    <a:lumOff val="15000"/>
                  </a:schemeClr>
                </a:solidFill>
                <a:latin typeface="+mj-ea"/>
                <a:ea typeface="+mj-ea"/>
                <a:cs typeface="MiSans Normal" panose="00000500000000000000" charset="-122"/>
                <a:sym typeface="+mn-ea"/>
              </a:rPr>
              <a:t>初中教育与社会责任教育的关系</a:t>
            </a:r>
            <a:endParaRPr altLang="en-US" sz="2200" lang="zh-CN" spc="200">
              <a:solidFill>
                <a:schemeClr val="tx1">
                  <a:lumMod val="85000"/>
                  <a:lumOff val="15000"/>
                </a:schemeClr>
              </a:solidFill>
              <a:latin typeface="+mj-ea"/>
              <a:ea typeface="+mj-ea"/>
              <a:cs typeface="MiSans Normal" panose="00000500000000000000" charset="-122"/>
              <a:sym typeface="+mn-ea"/>
            </a:endParaRPr>
          </a:p>
        </p:txBody>
      </p:sp>
      <p:sp>
        <p:nvSpPr>
          <p:cNvPr id="1048888" name="圆角矩形 16"/>
          <p:cNvSpPr/>
          <p:nvPr>
            <p:custDataLst>
              <p:tags r:id="rId12"/>
            </p:custDataLst>
          </p:nvPr>
        </p:nvSpPr>
        <p:spPr>
          <a:xfrm>
            <a:off x="4404995" y="3611245"/>
            <a:ext cx="4888230" cy="737870"/>
          </a:xfrm>
          <a:prstGeom prst="roundRect">
            <a:avLst>
              <a:gd name="adj" fmla="val 50000"/>
            </a:avLst>
          </a:prstGeom>
          <a:solidFill>
            <a:schemeClr val="bg1"/>
          </a:solidFill>
          <a:ln>
            <a:noFill/>
          </a:ln>
          <a:effectLst>
            <a:outerShdw algn="tl" blurRad="254000" dir="2700000" dist="38100" rotWithShape="0">
              <a:schemeClr val="bg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rtlCol="0" tIns="0">
            <a:normAutofit/>
          </a:bodyPr>
          <a:p>
            <a:pPr algn="ctr"/>
            <a:endParaRPr altLang="en-US" lang="zh-CN">
              <a:cs typeface="MiSans Normal" panose="00000500000000000000" charset="-122"/>
            </a:endParaRPr>
          </a:p>
        </p:txBody>
      </p:sp>
      <p:sp>
        <p:nvSpPr>
          <p:cNvPr id="1048890" name="序号"/>
          <p:cNvSpPr txBox="1"/>
          <p:nvPr>
            <p:custDataLst>
              <p:tags r:id="rId13"/>
            </p:custDataLst>
          </p:nvPr>
        </p:nvSpPr>
        <p:spPr>
          <a:xfrm>
            <a:off x="4404995" y="3615055"/>
            <a:ext cx="732155" cy="734060"/>
          </a:xfrm>
          <a:prstGeom prst="ellipse"/>
          <a:solidFill>
            <a:schemeClr val="accent2"/>
          </a:solidFill>
        </p:spPr>
        <p:txBody>
          <a:bodyPr anchor="ctr" anchorCtr="0" bIns="0" lIns="0" rIns="0" rtlCol="0" tIns="0" wrap="square">
            <a:normAutofit/>
          </a:bodyPr>
          <a:p>
            <a:pPr algn="ctr"/>
            <a:r>
              <a:rPr altLang="zh-CN" sz="2400" lang="en-US">
                <a:solidFill>
                  <a:schemeClr val="lt1"/>
                </a:solidFill>
                <a:latin typeface="+mj-ea"/>
                <a:ea typeface="+mj-ea"/>
                <a:cs typeface="MiSans Normal" panose="00000500000000000000" charset="-122"/>
              </a:rPr>
              <a:t>04</a:t>
            </a:r>
            <a:endParaRPr altLang="zh-CN" sz="2400" lang="en-US">
              <a:solidFill>
                <a:schemeClr val="lt1"/>
              </a:solidFill>
              <a:latin typeface="+mj-ea"/>
              <a:ea typeface="+mj-ea"/>
              <a:cs typeface="MiSans Normal" panose="00000500000000000000" charset="-122"/>
            </a:endParaRPr>
          </a:p>
        </p:txBody>
      </p:sp>
      <p:sp>
        <p:nvSpPr>
          <p:cNvPr id="1048892" name="标题"/>
          <p:cNvSpPr txBox="1"/>
          <p:nvPr>
            <p:custDataLst>
              <p:tags r:id="rId14"/>
            </p:custDataLst>
          </p:nvPr>
        </p:nvSpPr>
        <p:spPr>
          <a:xfrm>
            <a:off x="5392420" y="3606800"/>
            <a:ext cx="3803650" cy="738505"/>
          </a:xfrm>
          <a:prstGeom prst="rect"/>
          <a:noFill/>
        </p:spPr>
        <p:txBody>
          <a:bodyPr anchor="ctr" anchorCtr="0" bIns="0" lIns="91440" rIns="91440" rtlCol="0" tIns="0" wrap="square">
            <a:normAutofit fontScale="90909" lnSpcReduction="10000"/>
          </a:bodyPr>
          <a:p>
            <a:pPr algn="l" lvl="0">
              <a:buClrTx/>
              <a:buSzTx/>
              <a:buFontTx/>
            </a:pPr>
            <a:r>
              <a:rPr altLang="en-US" sz="2200" lang="zh-CN" spc="200">
                <a:solidFill>
                  <a:schemeClr val="tx1">
                    <a:lumMod val="85000"/>
                    <a:lumOff val="15000"/>
                  </a:schemeClr>
                </a:solidFill>
                <a:latin typeface="+mj-ea"/>
                <a:ea typeface="+mj-ea"/>
                <a:cs typeface="MiSans Normal" panose="00000500000000000000" charset="-122"/>
                <a:sym typeface="+mn-ea"/>
              </a:rPr>
              <a:t>初中教育与社会责任教育的结合方式</a:t>
            </a:r>
            <a:endParaRPr altLang="en-US" sz="2200" lang="zh-CN" spc="200">
              <a:solidFill>
                <a:schemeClr val="tx1">
                  <a:lumMod val="85000"/>
                  <a:lumOff val="15000"/>
                </a:schemeClr>
              </a:solidFill>
              <a:latin typeface="+mj-ea"/>
              <a:ea typeface="+mj-ea"/>
              <a:cs typeface="MiSans Normal" panose="00000500000000000000" charset="-122"/>
              <a:sym typeface="+mn-ea"/>
            </a:endParaRPr>
          </a:p>
        </p:txBody>
      </p:sp>
      <p:sp>
        <p:nvSpPr>
          <p:cNvPr id="1048894" name="圆角矩形 20"/>
          <p:cNvSpPr/>
          <p:nvPr>
            <p:custDataLst>
              <p:tags r:id="rId15"/>
            </p:custDataLst>
          </p:nvPr>
        </p:nvSpPr>
        <p:spPr>
          <a:xfrm>
            <a:off x="4404995" y="4604385"/>
            <a:ext cx="4888230" cy="737870"/>
          </a:xfrm>
          <a:prstGeom prst="roundRect">
            <a:avLst>
              <a:gd name="adj" fmla="val 50000"/>
            </a:avLst>
          </a:prstGeom>
          <a:solidFill>
            <a:schemeClr val="bg1"/>
          </a:solidFill>
          <a:ln>
            <a:noFill/>
          </a:ln>
          <a:effectLst>
            <a:outerShdw algn="tl" blurRad="254000" dir="2700000" dist="38100" rotWithShape="0">
              <a:schemeClr val="bg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rtlCol="0" tIns="0">
            <a:normAutofit/>
          </a:bodyPr>
          <a:p>
            <a:pPr algn="ctr"/>
            <a:endParaRPr altLang="en-US" lang="zh-CN">
              <a:cs typeface="MiSans Normal" panose="00000500000000000000" charset="-122"/>
            </a:endParaRPr>
          </a:p>
        </p:txBody>
      </p:sp>
      <p:sp>
        <p:nvSpPr>
          <p:cNvPr id="1048896" name="序号"/>
          <p:cNvSpPr txBox="1"/>
          <p:nvPr>
            <p:custDataLst>
              <p:tags r:id="rId16"/>
            </p:custDataLst>
          </p:nvPr>
        </p:nvSpPr>
        <p:spPr>
          <a:xfrm>
            <a:off x="4404995" y="4608195"/>
            <a:ext cx="732155" cy="734060"/>
          </a:xfrm>
          <a:prstGeom prst="ellipse"/>
          <a:solidFill>
            <a:schemeClr val="accent1"/>
          </a:solidFill>
        </p:spPr>
        <p:txBody>
          <a:bodyPr anchor="ctr" anchorCtr="0" bIns="0" lIns="0" rIns="0" rtlCol="0" tIns="0" wrap="square">
            <a:normAutofit/>
          </a:bodyPr>
          <a:p>
            <a:pPr algn="ctr"/>
            <a:r>
              <a:rPr altLang="zh-CN" sz="2400" lang="en-US">
                <a:solidFill>
                  <a:schemeClr val="lt1"/>
                </a:solidFill>
                <a:latin typeface="+mj-ea"/>
                <a:ea typeface="+mj-ea"/>
                <a:cs typeface="MiSans Normal" panose="00000500000000000000" charset="-122"/>
              </a:rPr>
              <a:t>05</a:t>
            </a:r>
            <a:endParaRPr altLang="zh-CN" sz="2400" lang="en-US">
              <a:solidFill>
                <a:schemeClr val="lt1"/>
              </a:solidFill>
              <a:latin typeface="+mj-ea"/>
              <a:ea typeface="+mj-ea"/>
              <a:cs typeface="MiSans Normal" panose="00000500000000000000" charset="-122"/>
            </a:endParaRPr>
          </a:p>
        </p:txBody>
      </p:sp>
      <p:sp>
        <p:nvSpPr>
          <p:cNvPr id="1048898" name="标题"/>
          <p:cNvSpPr txBox="1"/>
          <p:nvPr>
            <p:custDataLst>
              <p:tags r:id="rId17"/>
            </p:custDataLst>
          </p:nvPr>
        </p:nvSpPr>
        <p:spPr>
          <a:xfrm>
            <a:off x="5392420" y="4608195"/>
            <a:ext cx="3803650" cy="735965"/>
          </a:xfrm>
          <a:prstGeom prst="rect"/>
          <a:noFill/>
        </p:spPr>
        <p:txBody>
          <a:bodyPr anchor="ctr" anchorCtr="0" bIns="0" lIns="91440" rIns="91440" rtlCol="0" tIns="0" wrap="square">
            <a:normAutofit fontScale="90909" lnSpcReduction="10000"/>
          </a:bodyPr>
          <a:p>
            <a:pPr algn="l" lvl="0">
              <a:buClrTx/>
              <a:buSzTx/>
              <a:buFontTx/>
            </a:pPr>
            <a:r>
              <a:rPr altLang="en-US" sz="2200" lang="zh-CN" spc="200">
                <a:solidFill>
                  <a:schemeClr val="tx1">
                    <a:lumMod val="85000"/>
                    <a:lumOff val="15000"/>
                  </a:schemeClr>
                </a:solidFill>
                <a:latin typeface="+mj-ea"/>
                <a:ea typeface="+mj-ea"/>
                <a:cs typeface="MiSans Normal" panose="00000500000000000000" charset="-122"/>
                <a:sym typeface="+mn-ea"/>
              </a:rPr>
              <a:t>初中教育与社会责任教育结合的实践案例</a:t>
            </a:r>
            <a:endParaRPr altLang="en-US" sz="2200" lang="zh-CN" spc="200">
              <a:solidFill>
                <a:schemeClr val="tx1">
                  <a:lumMod val="85000"/>
                  <a:lumOff val="15000"/>
                </a:schemeClr>
              </a:solidFill>
              <a:latin typeface="+mj-ea"/>
              <a:ea typeface="+mj-ea"/>
              <a:cs typeface="MiSans Normal" panose="00000500000000000000" charset="-122"/>
              <a:sym typeface="+mn-ea"/>
            </a:endParaRPr>
          </a:p>
        </p:txBody>
      </p:sp>
      <p:sp>
        <p:nvSpPr>
          <p:cNvPr id="1048900" name="圆角矩形 24"/>
          <p:cNvSpPr/>
          <p:nvPr>
            <p:custDataLst>
              <p:tags r:id="rId18"/>
            </p:custDataLst>
          </p:nvPr>
        </p:nvSpPr>
        <p:spPr>
          <a:xfrm>
            <a:off x="4404995" y="5597525"/>
            <a:ext cx="4888230" cy="737870"/>
          </a:xfrm>
          <a:prstGeom prst="roundRect">
            <a:avLst>
              <a:gd name="adj" fmla="val 50000"/>
            </a:avLst>
          </a:prstGeom>
          <a:solidFill>
            <a:schemeClr val="bg1"/>
          </a:solidFill>
          <a:ln>
            <a:noFill/>
          </a:ln>
          <a:effectLst>
            <a:outerShdw algn="tl" blurRad="254000" dir="2700000" dist="38100" rotWithShape="0">
              <a:schemeClr val="bg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rtlCol="0" tIns="0">
            <a:normAutofit/>
          </a:bodyPr>
          <a:p>
            <a:pPr algn="ctr"/>
            <a:endParaRPr altLang="en-US" lang="zh-CN">
              <a:cs typeface="MiSans Normal" panose="00000500000000000000" charset="-122"/>
            </a:endParaRPr>
          </a:p>
        </p:txBody>
      </p:sp>
      <p:sp>
        <p:nvSpPr>
          <p:cNvPr id="1048902" name="序号"/>
          <p:cNvSpPr txBox="1"/>
          <p:nvPr>
            <p:custDataLst>
              <p:tags r:id="rId19"/>
            </p:custDataLst>
          </p:nvPr>
        </p:nvSpPr>
        <p:spPr>
          <a:xfrm>
            <a:off x="4404995" y="5601335"/>
            <a:ext cx="732155" cy="734060"/>
          </a:xfrm>
          <a:prstGeom prst="ellipse"/>
          <a:solidFill>
            <a:schemeClr val="accent2"/>
          </a:solidFill>
        </p:spPr>
        <p:txBody>
          <a:bodyPr anchor="ctr" anchorCtr="0" bIns="0" lIns="0" rIns="0" rtlCol="0" tIns="0" wrap="square">
            <a:normAutofit/>
          </a:bodyPr>
          <a:p>
            <a:pPr algn="ctr"/>
            <a:r>
              <a:rPr altLang="zh-CN" sz="2400" lang="en-US">
                <a:solidFill>
                  <a:schemeClr val="lt1"/>
                </a:solidFill>
                <a:latin typeface="+mj-ea"/>
                <a:ea typeface="+mj-ea"/>
                <a:cs typeface="MiSans Normal" panose="00000500000000000000" charset="-122"/>
              </a:rPr>
              <a:t>06</a:t>
            </a:r>
            <a:endParaRPr altLang="zh-CN" sz="2400" lang="en-US">
              <a:solidFill>
                <a:schemeClr val="lt1"/>
              </a:solidFill>
              <a:latin typeface="+mj-ea"/>
              <a:ea typeface="+mj-ea"/>
              <a:cs typeface="MiSans Normal" panose="00000500000000000000" charset="-122"/>
            </a:endParaRPr>
          </a:p>
        </p:txBody>
      </p:sp>
      <p:sp>
        <p:nvSpPr>
          <p:cNvPr id="1048904" name="标题"/>
          <p:cNvSpPr txBox="1"/>
          <p:nvPr>
            <p:custDataLst>
              <p:tags r:id="rId20"/>
            </p:custDataLst>
          </p:nvPr>
        </p:nvSpPr>
        <p:spPr>
          <a:xfrm>
            <a:off x="5392420" y="5601335"/>
            <a:ext cx="3803650" cy="741045"/>
          </a:xfrm>
          <a:prstGeom prst="rect"/>
          <a:noFill/>
        </p:spPr>
        <p:txBody>
          <a:bodyPr anchor="ctr" anchorCtr="0" bIns="0" lIns="91440" rIns="91440" rtlCol="0" tIns="0" wrap="square">
            <a:normAutofit fontScale="81667" lnSpcReduction="10000"/>
          </a:bodyPr>
          <a:p>
            <a:pPr algn="l" lvl="0">
              <a:buClrTx/>
              <a:buSzTx/>
              <a:buFontTx/>
            </a:pPr>
            <a:r>
              <a:rPr altLang="en-US" sz="2400" lang="zh-CN" spc="200">
                <a:solidFill>
                  <a:schemeClr val="tx1">
                    <a:lumMod val="85000"/>
                    <a:lumOff val="15000"/>
                  </a:schemeClr>
                </a:solidFill>
                <a:latin typeface="+mj-ea"/>
                <a:ea typeface="+mj-ea"/>
                <a:cs typeface="MiSans Normal" panose="00000500000000000000" charset="-122"/>
                <a:sym typeface="+mn-ea"/>
              </a:rPr>
              <a:t>初中教育与社会责任教育结合的发展趋势与展望</a:t>
            </a:r>
            <a:endParaRPr altLang="en-US" sz="2400" lang="zh-CN" spc="200">
              <a:solidFill>
                <a:schemeClr val="tx1">
                  <a:lumMod val="85000"/>
                  <a:lumOff val="15000"/>
                </a:schemeClr>
              </a:solidFill>
              <a:latin typeface="+mj-ea"/>
              <a:ea typeface="+mj-ea"/>
              <a:cs typeface="MiSans Normal" panose="00000500000000000000" charset="-122"/>
              <a:sym typeface="+mn-ea"/>
            </a:endParaRPr>
          </a:p>
        </p:txBody>
      </p:sp>
    </p:spTree>
    <p:custDataLst>
      <p:tags r:id="rId2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44" name="文本占位符 6"/>
          <p:cNvSpPr>
            <a:spLocks noGrp="1"/>
          </p:cNvSpPr>
          <p:nvPr>
            <p:ph type="body" idx="2"/>
            <p:custDataLst>
              <p:tags r:id="rId1"/>
            </p:custDataLst>
          </p:nvPr>
        </p:nvSpPr>
        <p:spPr/>
        <p:txBody>
          <a:bodyPr>
            <a:normAutofit fontScale="98333" lnSpcReduction="10000"/>
          </a:bodyPr>
          <a:p>
            <a:r>
              <a:rPr altLang="en-US" dirty="0" lang="zh-CN">
                <a:latin typeface="+mj-ea"/>
                <a:ea typeface="+mj-ea"/>
              </a:rPr>
              <a:t>01</a:t>
            </a:r>
            <a:endParaRPr altLang="en-US" dirty="0" lang="zh-CN">
              <a:latin typeface="+mj-ea"/>
              <a:ea typeface="+mj-ea"/>
            </a:endParaRPr>
          </a:p>
        </p:txBody>
      </p:sp>
      <p:sp>
        <p:nvSpPr>
          <p:cNvPr id="1048946" name="标题 7"/>
          <p:cNvSpPr>
            <a:spLocks noGrp="1"/>
          </p:cNvSpPr>
          <p:nvPr>
            <p:ph type="title" idx="1"/>
            <p:custDataLst>
              <p:tags r:id="rId2"/>
            </p:custDataLst>
          </p:nvPr>
        </p:nvSpPr>
        <p:spPr/>
        <p:txBody>
          <a:bodyPr/>
          <a:p>
            <a:r>
              <a:rPr altLang="en-US" dirty="0" lang="zh-CN"/>
              <a:t>初中教育的特点</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02" name="标题 2"/>
          <p:cNvSpPr>
            <a:spLocks noGrp="1"/>
          </p:cNvSpPr>
          <p:nvPr>
            <p:ph type="title" idx="1"/>
          </p:nvPr>
        </p:nvSpPr>
        <p:spPr/>
        <p:txBody>
          <a:bodyPr>
            <a:normAutofit fontScale="93750"/>
          </a:bodyPr>
          <a:p>
            <a:r>
              <a:rPr altLang="en-US" lang="zh-CN"/>
              <a:t>初中学生的心理特点</a:t>
            </a:r>
            <a:endParaRPr altLang="en-US" lang="zh-CN"/>
          </a:p>
        </p:txBody>
      </p:sp>
      <p:sp>
        <p:nvSpPr>
          <p:cNvPr id="104900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0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自我意识增强</a:t>
            </a:r>
            <a:endParaRPr altLang="en-US" dirty="0" sz="2000" lang="zh-CN" spc="150">
              <a:solidFill>
                <a:schemeClr val="tx1">
                  <a:lumMod val="85000"/>
                  <a:lumOff val="15000"/>
                </a:schemeClr>
              </a:solidFill>
              <a:latin typeface="+mn-ea"/>
              <a:sym typeface="+mn-ea"/>
            </a:endParaRPr>
          </a:p>
        </p:txBody>
      </p:sp>
      <p:sp>
        <p:nvSpPr>
          <p:cNvPr id="104901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情绪波动较大</a:t>
            </a:r>
            <a:endParaRPr altLang="en-US" dirty="0" sz="2000" lang="zh-CN" spc="150">
              <a:solidFill>
                <a:schemeClr val="tx1">
                  <a:lumMod val="85000"/>
                  <a:lumOff val="15000"/>
                </a:schemeClr>
              </a:solidFill>
              <a:latin typeface="+mn-ea"/>
              <a:sym typeface="+mn-ea"/>
            </a:endParaRPr>
          </a:p>
        </p:txBody>
      </p:sp>
      <p:sp>
        <p:nvSpPr>
          <p:cNvPr id="104901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兴趣爱好广泛</a:t>
            </a:r>
            <a:endParaRPr altLang="en-US" dirty="0" sz="2000" lang="zh-CN" spc="150">
              <a:solidFill>
                <a:schemeClr val="tx1">
                  <a:lumMod val="85000"/>
                  <a:lumOff val="15000"/>
                </a:schemeClr>
              </a:solidFill>
              <a:latin typeface="+mn-ea"/>
              <a:sym typeface="+mn-ea"/>
            </a:endParaRPr>
          </a:p>
        </p:txBody>
      </p:sp>
      <p:sp>
        <p:nvSpPr>
          <p:cNvPr id="104902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学习压力逐渐增大</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66" name="标题 2"/>
          <p:cNvSpPr>
            <a:spLocks noGrp="1"/>
          </p:cNvSpPr>
          <p:nvPr>
            <p:ph type="title" idx="1"/>
          </p:nvPr>
        </p:nvSpPr>
        <p:spPr/>
        <p:txBody>
          <a:bodyPr>
            <a:normAutofit fontScale="96875"/>
          </a:bodyPr>
          <a:p>
            <a:r>
              <a:rPr altLang="en-US" lang="zh-CN"/>
              <a:t>初中教育的目标</a:t>
            </a:r>
            <a:endParaRPr altLang="en-US" lang="zh-CN"/>
          </a:p>
        </p:txBody>
      </p:sp>
      <p:sp>
        <p:nvSpPr>
          <p:cNvPr id="104906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7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培养学生良好的品德和行为习惯</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7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7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提高学生的科学文化素质和审美能力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08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8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培养学生的创新精神和实践能力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8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8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促进学生身心健康和全面发展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30" name="标题 2"/>
          <p:cNvSpPr>
            <a:spLocks noGrp="1"/>
          </p:cNvSpPr>
          <p:nvPr>
            <p:ph type="title" idx="1"/>
          </p:nvPr>
        </p:nvSpPr>
        <p:spPr/>
        <p:txBody>
          <a:bodyPr>
            <a:normAutofit fontScale="93750"/>
          </a:bodyPr>
          <a:p>
            <a:r>
              <a:rPr altLang="en-US" lang="zh-CN"/>
              <a:t>初中教育的内容和方式</a:t>
            </a:r>
            <a:endParaRPr altLang="en-US" lang="zh-CN"/>
          </a:p>
        </p:txBody>
      </p:sp>
      <p:sp>
        <p:nvSpPr>
          <p:cNvPr id="1049132" name="对角圆角矩形 52"/>
          <p:cNvSpPr/>
          <p:nvPr>
            <p:custDataLst>
              <p:tags r:id="rId1"/>
            </p:custDataLst>
          </p:nvPr>
        </p:nvSpPr>
        <p:spPr>
          <a:xfrm>
            <a:off x="608400" y="2685832"/>
            <a:ext cx="10969199" cy="92348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4" name="对角圆角矩形 53"/>
          <p:cNvSpPr/>
          <p:nvPr>
            <p:custDataLst>
              <p:tags r:id="rId2"/>
            </p:custDataLst>
          </p:nvPr>
        </p:nvSpPr>
        <p:spPr>
          <a:xfrm>
            <a:off x="608400" y="2517437"/>
            <a:ext cx="679399" cy="636309"/>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6" name="直角三角形 54"/>
          <p:cNvSpPr/>
          <p:nvPr>
            <p:custDataLst>
              <p:tags r:id="rId3"/>
            </p:custDataLst>
          </p:nvPr>
        </p:nvSpPr>
        <p:spPr>
          <a:xfrm>
            <a:off x="1287700" y="2518072"/>
            <a:ext cx="100470" cy="167450"/>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8" name="文本框 56"/>
          <p:cNvSpPr txBox="1"/>
          <p:nvPr>
            <p:custDataLst>
              <p:tags r:id="rId4"/>
            </p:custDataLst>
          </p:nvPr>
        </p:nvSpPr>
        <p:spPr>
          <a:xfrm>
            <a:off x="1331546" y="2730949"/>
            <a:ext cx="9899642" cy="825072"/>
          </a:xfrm>
          <a:prstGeom prst="rect"/>
          <a:noFill/>
        </p:spPr>
        <p:txBody>
          <a:bodyPr anchor="ctr" anchorCtr="0" bIns="107950" rtlCol="0" tIns="0" wrap="square">
            <a:normAutofit fontScale="95833"/>
          </a:bodyPr>
          <a:p>
            <a:pPr>
              <a:lnSpc>
                <a:spcPct val="150000"/>
              </a:lnSpc>
            </a:pPr>
            <a:r>
              <a:rPr altLang="en-US" dirty="0" sz="2400" lang="zh-CN">
                <a:solidFill>
                  <a:schemeClr val="dk1">
                    <a:lumMod val="80000"/>
                    <a:lumOff val="20000"/>
                  </a:schemeClr>
                </a:solidFill>
                <a:latin typeface="+mn-ea"/>
                <a:sym typeface="+mn-ea"/>
              </a:rPr>
              <a:t>内容：注重基础知识的传授，培养学生基本技能和能力</a:t>
            </a:r>
            <a:endParaRPr altLang="en-US" dirty="0" sz="2400" lang="zh-CN">
              <a:solidFill>
                <a:schemeClr val="dk1">
                  <a:lumMod val="80000"/>
                  <a:lumOff val="20000"/>
                </a:schemeClr>
              </a:solidFill>
              <a:latin typeface="+mn-ea"/>
              <a:sym typeface="+mn-ea"/>
            </a:endParaRPr>
          </a:p>
        </p:txBody>
      </p:sp>
      <p:sp>
        <p:nvSpPr>
          <p:cNvPr id="1049140" name="对角圆角矩形 5"/>
          <p:cNvSpPr/>
          <p:nvPr>
            <p:custDataLst>
              <p:tags r:id="rId5"/>
            </p:custDataLst>
          </p:nvPr>
        </p:nvSpPr>
        <p:spPr>
          <a:xfrm>
            <a:off x="608400" y="4299884"/>
            <a:ext cx="10969199" cy="92348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2" name="对角圆角矩形 6"/>
          <p:cNvSpPr/>
          <p:nvPr>
            <p:custDataLst>
              <p:tags r:id="rId6"/>
            </p:custDataLst>
          </p:nvPr>
        </p:nvSpPr>
        <p:spPr>
          <a:xfrm>
            <a:off x="608400" y="4131489"/>
            <a:ext cx="679399" cy="636309"/>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4" name="直角三角形 7"/>
          <p:cNvSpPr/>
          <p:nvPr>
            <p:custDataLst>
              <p:tags r:id="rId7"/>
            </p:custDataLst>
          </p:nvPr>
        </p:nvSpPr>
        <p:spPr>
          <a:xfrm>
            <a:off x="1287700" y="4132760"/>
            <a:ext cx="100470" cy="167450"/>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6" name="文本框 8"/>
          <p:cNvSpPr txBox="1"/>
          <p:nvPr>
            <p:custDataLst>
              <p:tags r:id="rId8"/>
            </p:custDataLst>
          </p:nvPr>
        </p:nvSpPr>
        <p:spPr>
          <a:xfrm>
            <a:off x="1331546" y="4353898"/>
            <a:ext cx="9899642" cy="825072"/>
          </a:xfrm>
          <a:prstGeom prst="rect"/>
          <a:noFill/>
        </p:spPr>
        <p:txBody>
          <a:bodyPr anchor="ctr" anchorCtr="0" bIns="107950" rtlCol="0" tIns="0" wrap="square">
            <a:normAutofit fontScale="95833"/>
          </a:bodyPr>
          <a:p>
            <a:pPr>
              <a:lnSpc>
                <a:spcPct val="150000"/>
              </a:lnSpc>
            </a:pPr>
            <a:r>
              <a:rPr altLang="en-US" dirty="0" sz="2400" lang="zh-CN">
                <a:solidFill>
                  <a:schemeClr val="dk1">
                    <a:lumMod val="80000"/>
                    <a:lumOff val="20000"/>
                  </a:schemeClr>
                </a:solidFill>
                <a:latin typeface="+mn-ea"/>
                <a:sym typeface="+mn-ea"/>
              </a:rPr>
              <a:t>方式：采用班级授课制，以课堂教学为主，辅以课外活动和社会实践</a:t>
            </a:r>
            <a:endParaRPr altLang="en-US" dirty="0" sz="2400" lang="zh-CN">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86" name="文本占位符 6"/>
          <p:cNvSpPr>
            <a:spLocks noGrp="1"/>
          </p:cNvSpPr>
          <p:nvPr>
            <p:ph type="body" idx="2"/>
            <p:custDataLst>
              <p:tags r:id="rId1"/>
            </p:custDataLst>
          </p:nvPr>
        </p:nvSpPr>
        <p:spPr/>
        <p:txBody>
          <a:bodyPr>
            <a:normAutofit fontScale="98333" lnSpcReduction="10000"/>
          </a:bodyPr>
          <a:p>
            <a:r>
              <a:rPr altLang="en-US" dirty="0" lang="zh-CN">
                <a:latin typeface="+mj-ea"/>
                <a:ea typeface="+mj-ea"/>
              </a:rPr>
              <a:t>02</a:t>
            </a:r>
            <a:endParaRPr altLang="en-US" dirty="0" lang="zh-CN">
              <a:latin typeface="+mj-ea"/>
              <a:ea typeface="+mj-ea"/>
            </a:endParaRPr>
          </a:p>
        </p:txBody>
      </p:sp>
      <p:sp>
        <p:nvSpPr>
          <p:cNvPr id="1049188" name="标题 7"/>
          <p:cNvSpPr>
            <a:spLocks noGrp="1"/>
          </p:cNvSpPr>
          <p:nvPr>
            <p:ph type="title" idx="1"/>
            <p:custDataLst>
              <p:tags r:id="rId2"/>
            </p:custDataLst>
          </p:nvPr>
        </p:nvSpPr>
        <p:spPr/>
        <p:txBody>
          <a:bodyPr>
            <a:normAutofit fontScale="91667"/>
          </a:bodyPr>
          <a:p>
            <a:r>
              <a:rPr altLang="en-US" dirty="0" lang="zh-CN"/>
              <a:t>社会责任教育的内涵</a:t>
            </a:r>
            <a:endParaRPr altLang="en-US" dirty="0"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44" name="标题 2"/>
          <p:cNvSpPr>
            <a:spLocks noGrp="1"/>
          </p:cNvSpPr>
          <p:nvPr>
            <p:ph type="title" idx="1"/>
          </p:nvPr>
        </p:nvSpPr>
        <p:spPr/>
        <p:txBody>
          <a:bodyPr>
            <a:normAutofit fontScale="93750"/>
          </a:bodyPr>
          <a:p>
            <a:r>
              <a:rPr altLang="en-US" lang="zh-CN"/>
              <a:t>社会责任教育的定义</a:t>
            </a:r>
            <a:endParaRPr altLang="en-US" lang="zh-CN"/>
          </a:p>
        </p:txBody>
      </p:sp>
      <p:sp>
        <p:nvSpPr>
          <p:cNvPr id="1049246"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社会责任教育的内涵：旨在培养个体关注社会、参与社会和改善社会的能力和意识的教育活动。</a:t>
            </a:r>
            <a:endParaRPr altLang="en-US" dirty="0" sz="1200" lang="zh-CN" spc="150">
              <a:solidFill>
                <a:schemeClr val="tx1">
                  <a:lumMod val="65000"/>
                  <a:lumOff val="35000"/>
                </a:schemeClr>
              </a:solidFill>
              <a:latin typeface="+mn-ea"/>
              <a:sym typeface="+mn-ea"/>
            </a:endParaRPr>
          </a:p>
        </p:txBody>
      </p:sp>
      <p:sp>
        <p:nvSpPr>
          <p:cNvPr id="1049248"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社会责任教育的目的：引导学生树立正确的价值观，增强社会责任感，促进个人成长和社会进步。</a:t>
            </a:r>
            <a:endParaRPr altLang="en-US" dirty="0" sz="1200" lang="zh-CN" spc="150">
              <a:solidFill>
                <a:schemeClr val="tx1">
                  <a:lumMod val="65000"/>
                  <a:lumOff val="35000"/>
                </a:schemeClr>
              </a:solidFill>
              <a:latin typeface="+mn-ea"/>
              <a:sym typeface="+mn-ea"/>
            </a:endParaRPr>
          </a:p>
        </p:txBody>
      </p:sp>
      <p:sp>
        <p:nvSpPr>
          <p:cNvPr id="1049250"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社会责任教育的实施途径：通过课程设置、校园文化、社会实践等多种方式进行。</a:t>
            </a:r>
            <a:endParaRPr altLang="en-US" dirty="0" sz="1200" lang="zh-CN" spc="150">
              <a:solidFill>
                <a:schemeClr val="tx1">
                  <a:lumMod val="65000"/>
                  <a:lumOff val="35000"/>
                </a:schemeClr>
              </a:solidFill>
              <a:latin typeface="+mn-ea"/>
              <a:sym typeface="+mn-ea"/>
            </a:endParaRPr>
          </a:p>
        </p:txBody>
      </p:sp>
      <p:sp>
        <p:nvSpPr>
          <p:cNvPr id="1049252"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社会责任教育的意义：有利于培养具有社会责任感和公民意识的人才，推动社会和谐发展。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92" name="标题 2"/>
          <p:cNvSpPr>
            <a:spLocks noGrp="1"/>
          </p:cNvSpPr>
          <p:nvPr>
            <p:ph type="title" idx="1"/>
          </p:nvPr>
        </p:nvSpPr>
        <p:spPr/>
        <p:txBody>
          <a:bodyPr>
            <a:normAutofit fontScale="93750"/>
          </a:bodyPr>
          <a:p>
            <a:r>
              <a:rPr altLang="en-US" lang="zh-CN"/>
              <a:t>社会责任教育的目的</a:t>
            </a:r>
            <a:endParaRPr altLang="en-US" lang="zh-CN"/>
          </a:p>
        </p:txBody>
      </p:sp>
      <p:sp>
        <p:nvSpPr>
          <p:cNvPr id="104929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9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9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0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0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0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0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0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1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推动社会进步和可持续发展</a:t>
            </a:r>
            <a:endParaRPr altLang="en-US" dirty="0" sz="2400" lang="zh-CN">
              <a:latin typeface="+mn-ea"/>
              <a:ea typeface="+mn-ea"/>
            </a:endParaRPr>
          </a:p>
        </p:txBody>
      </p:sp>
      <p:sp>
        <p:nvSpPr>
          <p:cNvPr id="104931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维护社会稳定和和谐发展</a:t>
            </a:r>
            <a:endParaRPr altLang="en-US" dirty="0" sz="2400" lang="zh-CN">
              <a:latin typeface="+mn-ea"/>
              <a:ea typeface="+mn-ea"/>
            </a:endParaRPr>
          </a:p>
        </p:txBody>
      </p:sp>
      <p:sp>
        <p:nvSpPr>
          <p:cNvPr id="104931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培养公民意识和社会责任感</a:t>
            </a:r>
            <a:endParaRPr altLang="en-US" dirty="0" sz="2400" lang="zh-CN">
              <a:latin typeface="+mn-ea"/>
              <a:ea typeface="+mn-ea"/>
            </a:endParaRPr>
          </a:p>
        </p:txBody>
      </p:sp>
      <p:sp>
        <p:nvSpPr>
          <p:cNvPr id="104931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促进个人全面发展</a:t>
            </a:r>
            <a:endParaRPr altLang="en-US" dirty="0" sz="2400" lang="zh-CN">
              <a:latin typeface="+mn-ea"/>
              <a:ea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56" name="标题 2"/>
          <p:cNvSpPr>
            <a:spLocks noGrp="1"/>
          </p:cNvSpPr>
          <p:nvPr>
            <p:ph type="title" idx="1"/>
          </p:nvPr>
        </p:nvSpPr>
        <p:spPr/>
        <p:txBody>
          <a:bodyPr>
            <a:normAutofit fontScale="90625"/>
          </a:bodyPr>
          <a:p>
            <a:r>
              <a:rPr altLang="en-US" lang="zh-CN"/>
              <a:t>社会责任教育的内容</a:t>
            </a:r>
            <a:endParaRPr altLang="en-US" lang="zh-CN"/>
          </a:p>
        </p:txBody>
      </p:sp>
      <p:sp>
        <p:nvSpPr>
          <p:cNvPr id="104935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引导学生关注社会问题并积极参与解决</a:t>
            </a:r>
            <a:endParaRPr altLang="zh-CN" dirty="0" lang="en-US">
              <a:solidFill>
                <a:schemeClr val="dk1">
                  <a:lumMod val="80000"/>
                  <a:lumOff val="20000"/>
                </a:schemeClr>
              </a:solidFill>
              <a:latin typeface="+mn-ea"/>
              <a:sym typeface="+mn-ea"/>
            </a:endParaRPr>
          </a:p>
        </p:txBody>
      </p:sp>
      <p:sp>
        <p:nvSpPr>
          <p:cNvPr id="104936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培养学生的道德观念和社会责任感</a:t>
            </a:r>
            <a:endParaRPr altLang="en-US" dirty="0" lang="zh-CN">
              <a:solidFill>
                <a:schemeClr val="dk1">
                  <a:lumMod val="80000"/>
                  <a:lumOff val="20000"/>
                </a:schemeClr>
              </a:solidFill>
              <a:latin typeface="+mn-ea"/>
              <a:sym typeface="+mn-ea"/>
            </a:endParaRPr>
          </a:p>
        </p:txBody>
      </p:sp>
      <p:sp>
        <p:nvSpPr>
          <p:cNvPr id="104937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强调个人对社会的贡献和义务</a:t>
            </a:r>
            <a:endParaRPr altLang="en-US" dirty="0" lang="zh-CN">
              <a:solidFill>
                <a:schemeClr val="dk1">
                  <a:lumMod val="80000"/>
                  <a:lumOff val="20000"/>
                </a:schemeClr>
              </a:solidFill>
              <a:latin typeface="+mn-ea"/>
              <a:sym typeface="+mn-ea"/>
            </a:endParaRPr>
          </a:p>
        </p:txBody>
      </p:sp>
      <p:sp>
        <p:nvSpPr>
          <p:cNvPr id="104938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培养学生的团队合作和公民意识</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428" name="文本占位符 6"/>
          <p:cNvSpPr>
            <a:spLocks noGrp="1"/>
          </p:cNvSpPr>
          <p:nvPr>
            <p:ph type="body" idx="2"/>
            <p:custDataLst>
              <p:tags r:id="rId1"/>
            </p:custDataLst>
          </p:nvPr>
        </p:nvSpPr>
        <p:spPr/>
        <p:txBody>
          <a:bodyPr>
            <a:normAutofit fontScale="98333" lnSpcReduction="10000"/>
          </a:bodyPr>
          <a:p>
            <a:r>
              <a:rPr altLang="en-US" dirty="0" lang="zh-CN">
                <a:latin typeface="+mj-ea"/>
                <a:ea typeface="+mj-ea"/>
              </a:rPr>
              <a:t>03</a:t>
            </a:r>
            <a:endParaRPr altLang="en-US" dirty="0" lang="zh-CN">
              <a:latin typeface="+mj-ea"/>
              <a:ea typeface="+mj-ea"/>
            </a:endParaRPr>
          </a:p>
        </p:txBody>
      </p:sp>
      <p:sp>
        <p:nvSpPr>
          <p:cNvPr id="1049430" name="标题 7"/>
          <p:cNvSpPr>
            <a:spLocks noGrp="1"/>
          </p:cNvSpPr>
          <p:nvPr>
            <p:ph type="title" idx="1"/>
            <p:custDataLst>
              <p:tags r:id="rId2"/>
            </p:custDataLst>
          </p:nvPr>
        </p:nvSpPr>
        <p:spPr/>
        <p:txBody>
          <a:bodyPr>
            <a:normAutofit fontScale="91667"/>
          </a:bodyPr>
          <a:p>
            <a:r>
              <a:rPr altLang="en-US" dirty="0" lang="zh-CN"/>
              <a:t>初中教育与社会责任教育的关系</a:t>
            </a:r>
            <a:endParaRPr altLang="en-US" dirty="0"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86" name="标题 2"/>
          <p:cNvSpPr>
            <a:spLocks noGrp="1"/>
          </p:cNvSpPr>
          <p:nvPr>
            <p:ph type="title" idx="1"/>
          </p:nvPr>
        </p:nvSpPr>
        <p:spPr/>
        <p:txBody>
          <a:bodyPr>
            <a:normAutofit fontScale="93750"/>
          </a:bodyPr>
          <a:p>
            <a:r>
              <a:rPr altLang="en-US" lang="zh-CN"/>
              <a:t>初中教育在社会责任教育中的作用</a:t>
            </a:r>
            <a:endParaRPr altLang="en-US" lang="zh-CN"/>
          </a:p>
        </p:txBody>
      </p:sp>
      <p:sp>
        <p:nvSpPr>
          <p:cNvPr id="104948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9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492" name="文本框 31"/>
          <p:cNvSpPr txBox="1"/>
          <p:nvPr>
            <p:custDataLst>
              <p:tags r:id="rId3"/>
            </p:custDataLst>
          </p:nvPr>
        </p:nvSpPr>
        <p:spPr>
          <a:xfrm>
            <a:off x="763379" y="2290359"/>
            <a:ext cx="2282900" cy="3405176"/>
          </a:xfrm>
          <a:prstGeom prst="rect"/>
          <a:noFill/>
        </p:spPr>
        <p:txBody>
          <a:bodyPr anchor="t" anchorCtr="0" rtlCol="0" wrap="square">
            <a:normAutofit fontScale="90000" lnSpcReduction="10000"/>
          </a:bodyPr>
          <a:p>
            <a:pPr algn="just" fontAlgn="auto">
              <a:lnSpc>
                <a:spcPct val="120000"/>
              </a:lnSpc>
            </a:pPr>
            <a:r>
              <a:rPr altLang="en-US" dirty="0" sz="2000" lang="zh-CN" spc="200">
                <a:solidFill>
                  <a:schemeClr val="tx1">
                    <a:lumMod val="85000"/>
                    <a:lumOff val="15000"/>
                  </a:schemeClr>
                </a:solidFill>
                <a:latin typeface="+mn-ea"/>
                <a:sym typeface="+mn-ea"/>
              </a:rPr>
              <a:t>培养公民意识：初中教育是培养学生公民意识的关键阶段，通过社会责任教育，引导学生关注社会问题，增强社会责任感。</a:t>
            </a:r>
            <a:endParaRPr altLang="en-US" dirty="0" sz="2000" lang="zh-CN" spc="200">
              <a:solidFill>
                <a:schemeClr val="tx1">
                  <a:lumMod val="85000"/>
                  <a:lumOff val="15000"/>
                </a:schemeClr>
              </a:solidFill>
              <a:latin typeface="+mn-ea"/>
              <a:sym typeface="+mn-ea"/>
            </a:endParaRPr>
          </a:p>
        </p:txBody>
      </p:sp>
      <p:sp>
        <p:nvSpPr>
          <p:cNvPr id="104949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9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98" name="文本框 34"/>
          <p:cNvSpPr txBox="1"/>
          <p:nvPr>
            <p:custDataLst>
              <p:tags r:id="rId6"/>
            </p:custDataLst>
          </p:nvPr>
        </p:nvSpPr>
        <p:spPr>
          <a:xfrm>
            <a:off x="3558080"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传承优秀文化：初中教育融合社会责任教育，有助于传承中华优秀文化，弘扬社会主义核心价值观。</a:t>
            </a:r>
            <a:endParaRPr altLang="en-US" dirty="0" sz="2000" lang="zh-CN" spc="200">
              <a:solidFill>
                <a:schemeClr val="tx1">
                  <a:lumMod val="85000"/>
                  <a:lumOff val="15000"/>
                </a:schemeClr>
              </a:solidFill>
              <a:latin typeface="+mn-ea"/>
              <a:sym typeface="+mn-ea"/>
            </a:endParaRPr>
          </a:p>
        </p:txBody>
      </p:sp>
      <p:sp>
        <p:nvSpPr>
          <p:cNvPr id="104950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0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04"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提高综合素质：通过初中教育中的社会责任教育，可以提高学生的综合素质，促进学生的全面发展。</a:t>
            </a:r>
            <a:endParaRPr altLang="en-US" dirty="0" sz="2000" lang="zh-CN" spc="200">
              <a:solidFill>
                <a:schemeClr val="tx1">
                  <a:lumMod val="85000"/>
                  <a:lumOff val="15000"/>
                </a:schemeClr>
              </a:solidFill>
              <a:latin typeface="+mn-ea"/>
              <a:sym typeface="+mn-ea"/>
            </a:endParaRPr>
          </a:p>
        </p:txBody>
      </p:sp>
      <p:sp>
        <p:nvSpPr>
          <p:cNvPr id="104950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0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10" name="文本框 10"/>
          <p:cNvSpPr txBox="1"/>
          <p:nvPr>
            <p:custDataLst>
              <p:tags r:id="rId12"/>
            </p:custDataLst>
          </p:nvPr>
        </p:nvSpPr>
        <p:spPr>
          <a:xfrm>
            <a:off x="914176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推动社会进步：强化初中教育中的社会责任教育，能够推动社会的进步与发展，为实现中华民族伟大复兴的中国梦贡献力量。</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50" name="标题 2"/>
          <p:cNvSpPr>
            <a:spLocks noGrp="1"/>
          </p:cNvSpPr>
          <p:nvPr>
            <p:ph type="title" idx="1"/>
          </p:nvPr>
        </p:nvSpPr>
        <p:spPr/>
        <p:txBody>
          <a:bodyPr>
            <a:normAutofit fontScale="93750"/>
          </a:bodyPr>
          <a:p>
            <a:r>
              <a:rPr altLang="en-US" lang="zh-CN"/>
              <a:t>社会责任教育在初中教育中的地位</a:t>
            </a:r>
            <a:endParaRPr altLang="en-US" lang="zh-CN"/>
          </a:p>
        </p:txBody>
      </p:sp>
      <p:sp>
        <p:nvSpPr>
          <p:cNvPr id="104955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6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社会责任教育在初中课程中的重要地位和作用</a:t>
            </a:r>
            <a:endParaRPr altLang="en-US" sz="1400" lang="zh-CN" spc="150">
              <a:solidFill>
                <a:schemeClr val="tx1"/>
              </a:solidFill>
              <a:effectLst/>
              <a:latin typeface="+mn-ea"/>
              <a:sym typeface="+mn-ea"/>
            </a:endParaRPr>
          </a:p>
        </p:txBody>
      </p:sp>
      <p:sp>
        <p:nvSpPr>
          <p:cNvPr id="104956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初中教育是培养学生社会责任意识的关键阶段</a:t>
            </a:r>
            <a:endParaRPr altLang="en-US" dirty="0" sz="1400" lang="zh-CN" spc="150">
              <a:solidFill>
                <a:schemeClr val="tx1"/>
              </a:solidFill>
              <a:effectLst/>
              <a:latin typeface="+mn-ea"/>
              <a:sym typeface="+mn-ea"/>
            </a:endParaRPr>
          </a:p>
        </p:txBody>
      </p:sp>
      <p:sp>
        <p:nvSpPr>
          <p:cNvPr id="104956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初中教育中如何有效融入社会责任教育</a:t>
            </a:r>
            <a:endParaRPr altLang="en-US" sz="1400" lang="zh-CN" spc="150">
              <a:solidFill>
                <a:schemeClr val="tx1"/>
              </a:solidFill>
              <a:effectLst/>
              <a:latin typeface="+mn-ea"/>
              <a:sym typeface="+mn-ea"/>
            </a:endParaRPr>
          </a:p>
        </p:txBody>
      </p:sp>
      <p:sp>
        <p:nvSpPr>
          <p:cNvPr id="104956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社会责任教育对初中学生成长的影响和意义</a:t>
            </a:r>
            <a:endParaRPr altLang="en-US" sz="1400" lang="zh-CN" spc="150">
              <a:solidFill>
                <a:schemeClr val="tx1"/>
              </a:solidFill>
              <a:effectLst/>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606" name="标题 2"/>
          <p:cNvSpPr>
            <a:spLocks noGrp="1"/>
          </p:cNvSpPr>
          <p:nvPr>
            <p:ph type="title" idx="1"/>
          </p:nvPr>
        </p:nvSpPr>
        <p:spPr/>
        <p:txBody>
          <a:bodyPr>
            <a:normAutofit fontScale="93750"/>
          </a:bodyPr>
          <a:p>
            <a:r>
              <a:rPr altLang="en-US" lang="zh-CN"/>
              <a:t>初中教育与社会责任教育的相互影响</a:t>
            </a:r>
            <a:endParaRPr altLang="en-US" lang="zh-CN"/>
          </a:p>
        </p:txBody>
      </p:sp>
      <p:cxnSp>
        <p:nvCxnSpPr>
          <p:cNvPr id="3145753" name="直接连接符 3"/>
          <p:cNvCxnSpPr>
            <a:cxnSpLocks/>
          </p:cNvCxnSpPr>
          <p:nvPr>
            <p:custDataLst>
              <p:tags r:id="rId1"/>
            </p:custDataLst>
          </p:nvPr>
        </p:nvCxnSpPr>
        <p:spPr>
          <a:xfrm>
            <a:off x="3069534" y="2072228"/>
            <a:ext cx="0" cy="2591078"/>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cxnSp>
        <p:nvCxnSpPr>
          <p:cNvPr id="3145755" name="直接连接符 6"/>
          <p:cNvCxnSpPr>
            <a:cxnSpLocks/>
          </p:cNvCxnSpPr>
          <p:nvPr>
            <p:custDataLst>
              <p:tags r:id="rId2"/>
            </p:custDataLst>
          </p:nvPr>
        </p:nvCxnSpPr>
        <p:spPr>
          <a:xfrm>
            <a:off x="6066037" y="2072228"/>
            <a:ext cx="0" cy="2591078"/>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cxnSp>
        <p:nvCxnSpPr>
          <p:cNvPr id="3145757" name="直接连接符 7"/>
          <p:cNvCxnSpPr>
            <a:cxnSpLocks/>
          </p:cNvCxnSpPr>
          <p:nvPr>
            <p:custDataLst>
              <p:tags r:id="rId3"/>
            </p:custDataLst>
          </p:nvPr>
        </p:nvCxnSpPr>
        <p:spPr>
          <a:xfrm>
            <a:off x="9062539" y="2072228"/>
            <a:ext cx="0" cy="2591078"/>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sp>
        <p:nvSpPr>
          <p:cNvPr id="1049608" name="标题 22"/>
          <p:cNvSpPr>
            <a:spLocks noGrp="1"/>
          </p:cNvSpPr>
          <p:nvPr>
            <p:custDataLst>
              <p:tags r:id="rId4"/>
            </p:custDataLst>
          </p:nvPr>
        </p:nvSpPr>
        <p:spPr>
          <a:xfrm>
            <a:off x="3550976" y="1932539"/>
            <a:ext cx="2141473" cy="1229917"/>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rPr>
              <a:t>单击添加标题</a:t>
            </a:r>
            <a:endParaRPr altLang="en-US" sz="1800" lang="zh-CN">
              <a:solidFill>
                <a:schemeClr val="accent1"/>
              </a:solidFill>
            </a:endParaRPr>
          </a:p>
        </p:txBody>
      </p:sp>
      <p:sp>
        <p:nvSpPr>
          <p:cNvPr id="1049610" name="正文"/>
          <p:cNvSpPr txBox="1"/>
          <p:nvPr>
            <p:custDataLst>
              <p:tags r:id="rId5"/>
            </p:custDataLst>
          </p:nvPr>
        </p:nvSpPr>
        <p:spPr>
          <a:xfrm>
            <a:off x="3550976" y="3265762"/>
            <a:ext cx="2141473" cy="2541699"/>
          </a:xfrm>
          <a:prstGeom prst="rect"/>
          <a:noFill/>
        </p:spPr>
        <p:txBody>
          <a:bodyPr anchor="t" anchorCtr="0" bIns="46990" lIns="0" rIns="0" rtlCol="0" tIns="0" wrap="square">
            <a:normAutofit fontScale="91667"/>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dirty="0" lang="zh-CN">
                <a:sym typeface="+mn-ea"/>
              </a:rPr>
              <a:t>社会责任教育对初中教育的影响：社会责任教育不仅是一种教育理念，更是一种实践行动。通过开展社会责任教育活动，可以促进学校与社会的互动，提升学生的综合素质和创新能力，同时也有助于提高学校的教育教学质量和社会声誉。</a:t>
            </a:r>
            <a:endParaRPr altLang="en-US" dirty="0" lang="zh-CN">
              <a:sym typeface="+mn-ea"/>
            </a:endParaRPr>
          </a:p>
        </p:txBody>
      </p:sp>
      <p:sp>
        <p:nvSpPr>
          <p:cNvPr id="1049612" name="标题 22"/>
          <p:cNvSpPr>
            <a:spLocks noGrp="1"/>
          </p:cNvSpPr>
          <p:nvPr>
            <p:custDataLst>
              <p:tags r:id="rId6"/>
            </p:custDataLst>
          </p:nvPr>
        </p:nvSpPr>
        <p:spPr>
          <a:xfrm>
            <a:off x="9436127" y="1932539"/>
            <a:ext cx="2141473" cy="1229917"/>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latin typeface="+mj-ea"/>
              </a:rPr>
              <a:t>单击添加标题</a:t>
            </a:r>
            <a:endParaRPr altLang="en-US" sz="1800" lang="zh-CN">
              <a:solidFill>
                <a:schemeClr val="accent1"/>
              </a:solidFill>
              <a:latin typeface="+mj-ea"/>
            </a:endParaRPr>
          </a:p>
        </p:txBody>
      </p:sp>
      <p:sp>
        <p:nvSpPr>
          <p:cNvPr id="1049614" name="正文"/>
          <p:cNvSpPr txBox="1"/>
          <p:nvPr>
            <p:custDataLst>
              <p:tags r:id="rId7"/>
            </p:custDataLst>
          </p:nvPr>
        </p:nvSpPr>
        <p:spPr>
          <a:xfrm>
            <a:off x="9436127" y="3266411"/>
            <a:ext cx="2141473" cy="2541050"/>
          </a:xfrm>
          <a:prstGeom prst="rect"/>
          <a:noFill/>
        </p:spPr>
        <p:txBody>
          <a:bodyPr anchor="t" anchorCtr="0" bIns="46990" lIns="0" rIns="0" rtlCol="0" tIns="0" wrap="square">
            <a:normAutofit fontScale="91667"/>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lang="zh-CN">
                <a:sym typeface="+mn-ea"/>
              </a:rPr>
              <a:t>初中教育与社会责任教育的未来发展：随着社会的发展和教育的变革，初中教育与社会责任教育的结合将更加紧密。未来，我们需要进一步探索如何更好地将社会责任教育融入到初中教育中，培养更多具有社会责任感和使命感的优秀人才。</a:t>
            </a:r>
            <a:endParaRPr altLang="en-US" lang="zh-CN">
              <a:sym typeface="+mn-ea"/>
            </a:endParaRPr>
          </a:p>
        </p:txBody>
      </p:sp>
      <p:sp>
        <p:nvSpPr>
          <p:cNvPr id="1049616" name="标题 22"/>
          <p:cNvSpPr>
            <a:spLocks noGrp="1"/>
          </p:cNvSpPr>
          <p:nvPr>
            <p:custDataLst>
              <p:tags r:id="rId8"/>
            </p:custDataLst>
          </p:nvPr>
        </p:nvSpPr>
        <p:spPr>
          <a:xfrm>
            <a:off x="6493552" y="1932539"/>
            <a:ext cx="2141473" cy="1229917"/>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latin typeface="+mj-ea"/>
              </a:rPr>
              <a:t>单击添加标题</a:t>
            </a:r>
            <a:endParaRPr altLang="en-US" sz="1800" lang="zh-CN">
              <a:solidFill>
                <a:schemeClr val="accent1"/>
              </a:solidFill>
              <a:latin typeface="+mj-ea"/>
            </a:endParaRPr>
          </a:p>
        </p:txBody>
      </p:sp>
      <p:sp>
        <p:nvSpPr>
          <p:cNvPr id="1049618" name="正文"/>
          <p:cNvSpPr txBox="1"/>
          <p:nvPr>
            <p:custDataLst>
              <p:tags r:id="rId9"/>
            </p:custDataLst>
          </p:nvPr>
        </p:nvSpPr>
        <p:spPr>
          <a:xfrm>
            <a:off x="6493552" y="3266411"/>
            <a:ext cx="2141473" cy="2541050"/>
          </a:xfrm>
          <a:prstGeom prst="rect"/>
          <a:noFill/>
        </p:spPr>
        <p:txBody>
          <a:bodyPr anchor="t" anchorCtr="0" bIns="46990" lIns="0" rIns="0" rtlCol="0" tIns="0" wrap="square">
            <a:normAutofit fontScale="91667"/>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lang="zh-CN">
                <a:sym typeface="+mn-ea"/>
              </a:rPr>
              <a:t>初中教育与社会责任教育的结合方式：可以通过课程整合、校园文化活动、社会实践等方式，将初中教育与社会责任教育有机结合起来，让学生在实践中体验社会责任，培养其社会责任感和使命感。</a:t>
            </a:r>
            <a:endParaRPr altLang="en-US" lang="zh-CN">
              <a:sym typeface="+mn-ea"/>
            </a:endParaRPr>
          </a:p>
        </p:txBody>
      </p:sp>
      <p:sp>
        <p:nvSpPr>
          <p:cNvPr id="1049620" name="正文"/>
          <p:cNvSpPr txBox="1"/>
          <p:nvPr>
            <p:custDataLst>
              <p:tags r:id="rId10"/>
            </p:custDataLst>
          </p:nvPr>
        </p:nvSpPr>
        <p:spPr>
          <a:xfrm>
            <a:off x="608400" y="3265762"/>
            <a:ext cx="2141473" cy="2541699"/>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dirty="0" lang="zh-CN">
                <a:sym typeface="+mn-ea"/>
              </a:rPr>
              <a:t>初中教育对社会责任教育的影响：初中教育是培养学生社会责任意识的关键阶段，通过课程设置、校园文化活动等方式，引导学生关注社会问题，培养其社会责任感。</a:t>
            </a:r>
            <a:endParaRPr altLang="en-US" dirty="0" lang="zh-CN">
              <a:sym typeface="+mn-ea"/>
            </a:endParaRPr>
          </a:p>
        </p:txBody>
      </p:sp>
      <p:sp>
        <p:nvSpPr>
          <p:cNvPr id="1049622" name="标题 22"/>
          <p:cNvSpPr>
            <a:spLocks noGrp="1"/>
          </p:cNvSpPr>
          <p:nvPr>
            <p:custDataLst>
              <p:tags r:id="rId11"/>
            </p:custDataLst>
          </p:nvPr>
        </p:nvSpPr>
        <p:spPr>
          <a:xfrm>
            <a:off x="608400" y="1932539"/>
            <a:ext cx="2141473" cy="1229917"/>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rPr>
              <a:t>单击添加标题</a:t>
            </a:r>
            <a:endParaRPr altLang="en-US" sz="1800" lang="zh-CN">
              <a:solidFill>
                <a:schemeClr val="accent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62" name="文本占位符 6"/>
          <p:cNvSpPr>
            <a:spLocks noGrp="1"/>
          </p:cNvSpPr>
          <p:nvPr>
            <p:ph type="body" idx="2"/>
            <p:custDataLst>
              <p:tags r:id="rId1"/>
            </p:custDataLst>
          </p:nvPr>
        </p:nvSpPr>
        <p:spPr/>
        <p:txBody>
          <a:bodyPr>
            <a:normAutofit fontScale="98333" lnSpcReduction="10000"/>
          </a:bodyPr>
          <a:p>
            <a:r>
              <a:rPr altLang="en-US" dirty="0" lang="zh-CN">
                <a:latin typeface="+mj-ea"/>
                <a:ea typeface="+mj-ea"/>
              </a:rPr>
              <a:t>04</a:t>
            </a:r>
            <a:endParaRPr altLang="en-US" dirty="0" lang="zh-CN">
              <a:latin typeface="+mj-ea"/>
              <a:ea typeface="+mj-ea"/>
            </a:endParaRPr>
          </a:p>
        </p:txBody>
      </p:sp>
      <p:sp>
        <p:nvSpPr>
          <p:cNvPr id="1049664" name="标题 7"/>
          <p:cNvSpPr>
            <a:spLocks noGrp="1"/>
          </p:cNvSpPr>
          <p:nvPr>
            <p:ph type="title" idx="1"/>
            <p:custDataLst>
              <p:tags r:id="rId2"/>
            </p:custDataLst>
          </p:nvPr>
        </p:nvSpPr>
        <p:spPr/>
        <p:txBody>
          <a:bodyPr>
            <a:normAutofit fontScale="90000"/>
          </a:bodyPr>
          <a:p>
            <a:r>
              <a:rPr altLang="en-US" dirty="0" lang="zh-CN"/>
              <a:t>初中教育与社会责任教育的结合方式</a:t>
            </a:r>
            <a:endParaRPr altLang="en-US" dirty="0" lang="zh-CN"/>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720" name="标题 2"/>
          <p:cNvSpPr>
            <a:spLocks noGrp="1"/>
          </p:cNvSpPr>
          <p:nvPr>
            <p:ph type="title" idx="1"/>
          </p:nvPr>
        </p:nvSpPr>
        <p:spPr/>
        <p:txBody>
          <a:bodyPr>
            <a:normAutofit fontScale="93750"/>
          </a:bodyPr>
          <a:p>
            <a:r>
              <a:rPr altLang="en-US" lang="zh-CN"/>
              <a:t>课程设置与教学内容的整合</a:t>
            </a:r>
            <a:endParaRPr altLang="en-US" lang="zh-CN"/>
          </a:p>
        </p:txBody>
      </p:sp>
      <p:sp>
        <p:nvSpPr>
          <p:cNvPr id="104972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2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2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2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3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3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3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开展主题性教育活动，如环保、公益等，引导学生关注社会问题并积极参与解决。</a:t>
            </a:r>
            <a:endParaRPr altLang="en-US" dirty="0" sz="2400" lang="zh-CN">
              <a:latin typeface="+mn-ea"/>
              <a:ea typeface="+mn-ea"/>
            </a:endParaRPr>
          </a:p>
        </p:txBody>
      </p:sp>
      <p:sp>
        <p:nvSpPr>
          <p:cNvPr id="104974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邀请社会各界人士进校园，与学生分享社会责任实践经验，增强学生社会责任感。</a:t>
            </a:r>
            <a:endParaRPr altLang="en-US" dirty="0" sz="2400" lang="zh-CN">
              <a:latin typeface="+mn-ea"/>
              <a:ea typeface="+mn-ea"/>
            </a:endParaRPr>
          </a:p>
        </p:txBody>
      </p:sp>
      <p:sp>
        <p:nvSpPr>
          <p:cNvPr id="104974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初中教育课程中融入社会责任教育内容，如社会实践、志愿服务等。</a:t>
            </a:r>
            <a:endParaRPr altLang="en-US" dirty="0" sz="2400" lang="zh-CN">
              <a:latin typeface="+mn-ea"/>
              <a:ea typeface="+mn-ea"/>
            </a:endParaRPr>
          </a:p>
        </p:txBody>
      </p:sp>
      <p:sp>
        <p:nvSpPr>
          <p:cNvPr id="104974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91667"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结合学科特点，将社会责任教育与学科知识相融合，例如历史、地理等科目。</a:t>
            </a:r>
            <a:endParaRPr altLang="en-US" dirty="0" sz="2400" lang="zh-CN">
              <a:latin typeface="+mn-ea"/>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84" name="标题 2"/>
          <p:cNvSpPr>
            <a:spLocks noGrp="1"/>
          </p:cNvSpPr>
          <p:nvPr>
            <p:ph type="title" idx="1"/>
          </p:nvPr>
        </p:nvSpPr>
        <p:spPr/>
        <p:txBody>
          <a:bodyPr>
            <a:normAutofit fontScale="93750"/>
          </a:bodyPr>
          <a:p>
            <a:r>
              <a:rPr altLang="en-US" lang="zh-CN"/>
              <a:t>教育方式与方法的创新</a:t>
            </a:r>
            <a:endParaRPr altLang="en-US" lang="zh-CN"/>
          </a:p>
        </p:txBody>
      </p:sp>
      <p:sp>
        <p:nvSpPr>
          <p:cNvPr id="104978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引入社会责任教育理念，引导学生关注社会问题</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创新教学方式，如采用项目式学习、合作学习等，培养学生的团队协作和沟通能力</a:t>
            </a:r>
            <a:endParaRPr dirty="0" sz="2000" err="1">
              <a:solidFill>
                <a:schemeClr val="tx1">
                  <a:lumMod val="75000"/>
                  <a:lumOff val="25000"/>
                </a:schemeClr>
              </a:solidFill>
              <a:latin typeface="+mn-ea"/>
              <a:ea typeface="+mn-ea"/>
              <a:cs typeface="+mn-ea"/>
              <a:sym typeface="+mn-lt"/>
            </a:endParaRPr>
          </a:p>
        </p:txBody>
      </p:sp>
      <p:sp>
        <p:nvSpPr>
          <p:cNvPr id="104980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1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结合信息技术，利用数字化工具和平台提高教育效果</a:t>
            </a:r>
            <a:endParaRPr dirty="0" sz="2000" err="1">
              <a:solidFill>
                <a:schemeClr val="tx1">
                  <a:lumMod val="75000"/>
                  <a:lumOff val="25000"/>
                </a:schemeClr>
              </a:solidFill>
              <a:latin typeface="+mn-ea"/>
              <a:ea typeface="+mn-ea"/>
              <a:cs typeface="+mn-ea"/>
              <a:sym typeface="+mn-lt"/>
            </a:endParaRPr>
          </a:p>
        </p:txBody>
      </p:sp>
      <p:sp>
        <p:nvSpPr>
          <p:cNvPr id="10498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开展实践活动，让学生在实践中培养社会责任感</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64" name="标题 2"/>
          <p:cNvSpPr>
            <a:spLocks noGrp="1"/>
          </p:cNvSpPr>
          <p:nvPr>
            <p:ph type="title" idx="1"/>
          </p:nvPr>
        </p:nvSpPr>
        <p:spPr/>
        <p:txBody>
          <a:bodyPr>
            <a:normAutofit fontScale="90625"/>
          </a:bodyPr>
          <a:p>
            <a:r>
              <a:rPr altLang="en-US" lang="zh-CN"/>
              <a:t>教育评价体系的完善</a:t>
            </a:r>
            <a:endParaRPr altLang="en-US" lang="zh-CN"/>
          </a:p>
        </p:txBody>
      </p:sp>
      <p:sp>
        <p:nvSpPr>
          <p:cNvPr id="104986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7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建立多元评价体系：将学生的社会责任表现纳入评价标准</a:t>
            </a:r>
            <a:endParaRPr altLang="en-US" dirty="0" sz="2000" lang="zh-CN" spc="150">
              <a:solidFill>
                <a:schemeClr val="tx1">
                  <a:lumMod val="85000"/>
                  <a:lumOff val="15000"/>
                </a:schemeClr>
              </a:solidFill>
              <a:latin typeface="+mn-ea"/>
              <a:sym typeface="+mn-ea"/>
            </a:endParaRPr>
          </a:p>
        </p:txBody>
      </p:sp>
      <p:sp>
        <p:nvSpPr>
          <p:cNvPr id="104987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强化实践环节：增加社会实践活动的比重，培养学生的社会责任感</a:t>
            </a:r>
            <a:endParaRPr altLang="en-US" dirty="0" sz="2000" lang="zh-CN" spc="150">
              <a:solidFill>
                <a:schemeClr val="tx1">
                  <a:lumMod val="85000"/>
                  <a:lumOff val="15000"/>
                </a:schemeClr>
              </a:solidFill>
              <a:latin typeface="+mn-ea"/>
              <a:sym typeface="+mn-ea"/>
            </a:endParaRPr>
          </a:p>
        </p:txBody>
      </p:sp>
      <p:sp>
        <p:nvSpPr>
          <p:cNvPr id="104987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开展德育评价：对学生的道德品质和行为习惯进行评价</a:t>
            </a:r>
            <a:endParaRPr altLang="en-US" dirty="0" sz="2000" lang="zh-CN" spc="150">
              <a:solidFill>
                <a:schemeClr val="tx1">
                  <a:lumMod val="85000"/>
                  <a:lumOff val="15000"/>
                </a:schemeClr>
              </a:solidFill>
              <a:latin typeface="+mn-ea"/>
              <a:sym typeface="+mn-ea"/>
            </a:endParaRPr>
          </a:p>
        </p:txBody>
      </p:sp>
      <p:sp>
        <p:nvSpPr>
          <p:cNvPr id="104988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引入第三方评价机构：提高评价的客观性和公正性</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928" name="标题 2"/>
          <p:cNvSpPr>
            <a:spLocks noGrp="1"/>
          </p:cNvSpPr>
          <p:nvPr>
            <p:ph type="title" idx="1"/>
          </p:nvPr>
        </p:nvSpPr>
        <p:spPr/>
        <p:txBody>
          <a:bodyPr>
            <a:normAutofit fontScale="90625"/>
          </a:bodyPr>
          <a:p>
            <a:r>
              <a:rPr altLang="en-US" lang="zh-CN"/>
              <a:t>教育资源的共享与利用</a:t>
            </a:r>
            <a:endParaRPr altLang="en-US" lang="zh-CN"/>
          </a:p>
        </p:txBody>
      </p:sp>
      <p:sp>
        <p:nvSpPr>
          <p:cNvPr id="104993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3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初中学校与社会责任组织建立合作关系，共同开发课程和教学资源。</a:t>
            </a:r>
            <a:endParaRPr altLang="en-US" dirty="0" sz="2000" lang="zh-CN" spc="150">
              <a:solidFill>
                <a:schemeClr val="tx1">
                  <a:lumMod val="75000"/>
                  <a:lumOff val="25000"/>
                </a:schemeClr>
              </a:solidFill>
              <a:latin typeface="+mn-ea"/>
              <a:sym typeface="+mn-ea"/>
            </a:endParaRPr>
          </a:p>
        </p:txBody>
      </p:sp>
      <p:sp>
        <p:nvSpPr>
          <p:cNvPr id="104993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3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3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利用信息技术手段，实现教育资源的远程共享，方便学生和教师的学习和教学。</a:t>
            </a:r>
            <a:endParaRPr altLang="en-US" dirty="0" sz="2000" lang="zh-CN" spc="150">
              <a:solidFill>
                <a:schemeClr val="tx1">
                  <a:lumMod val="75000"/>
                  <a:lumOff val="25000"/>
                </a:schemeClr>
              </a:solidFill>
              <a:latin typeface="+mn-ea"/>
              <a:sym typeface="+mn-ea"/>
            </a:endParaRPr>
          </a:p>
        </p:txBody>
      </p:sp>
      <p:sp>
        <p:nvSpPr>
          <p:cNvPr id="104994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4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4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8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鼓励企业、社会组织和个人参与初中教育，提供资金、设备和人员支持，促进教育资源的优化配置。</a:t>
            </a:r>
            <a:endParaRPr altLang="en-US" dirty="0" sz="2000" lang="zh-CN" spc="150">
              <a:solidFill>
                <a:schemeClr val="tx1">
                  <a:lumMod val="75000"/>
                  <a:lumOff val="25000"/>
                </a:schemeClr>
              </a:solidFill>
              <a:latin typeface="+mn-ea"/>
              <a:sym typeface="+mn-ea"/>
            </a:endParaRPr>
          </a:p>
        </p:txBody>
      </p:sp>
      <p:sp>
        <p:nvSpPr>
          <p:cNvPr id="104994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4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5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建立教育资源共享平台，整合校内外资源，提高资源利用效率，推动初中教育的创新发展。</a:t>
            </a:r>
            <a:endParaRPr altLang="en-US" dirty="0" sz="2000" lang="zh-CN" spc="150">
              <a:solidFill>
                <a:schemeClr val="tx1">
                  <a:lumMod val="75000"/>
                  <a:lumOff val="25000"/>
                </a:schemeClr>
              </a:solidFill>
              <a:latin typeface="+mn-ea"/>
              <a:sym typeface="+mn-ea"/>
            </a:endParaRPr>
          </a:p>
        </p:txBody>
      </p:sp>
      <p:sp>
        <p:nvSpPr>
          <p:cNvPr id="104995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92" name="文本占位符 6"/>
          <p:cNvSpPr>
            <a:spLocks noGrp="1"/>
          </p:cNvSpPr>
          <p:nvPr>
            <p:ph type="body" idx="2"/>
            <p:custDataLst>
              <p:tags r:id="rId1"/>
            </p:custDataLst>
          </p:nvPr>
        </p:nvSpPr>
        <p:spPr/>
        <p:txBody>
          <a:bodyPr>
            <a:normAutofit fontScale="98333" lnSpcReduction="10000"/>
          </a:bodyPr>
          <a:p>
            <a:r>
              <a:rPr altLang="en-US" dirty="0" lang="zh-CN">
                <a:latin typeface="+mj-ea"/>
                <a:ea typeface="+mj-ea"/>
              </a:rPr>
              <a:t>05</a:t>
            </a:r>
            <a:endParaRPr altLang="en-US" dirty="0" lang="zh-CN">
              <a:latin typeface="+mj-ea"/>
              <a:ea typeface="+mj-ea"/>
            </a:endParaRPr>
          </a:p>
        </p:txBody>
      </p:sp>
      <p:sp>
        <p:nvSpPr>
          <p:cNvPr id="1049994" name="标题 7"/>
          <p:cNvSpPr>
            <a:spLocks noGrp="1"/>
          </p:cNvSpPr>
          <p:nvPr>
            <p:ph type="title" idx="1"/>
            <p:custDataLst>
              <p:tags r:id="rId2"/>
            </p:custDataLst>
          </p:nvPr>
        </p:nvSpPr>
        <p:spPr/>
        <p:txBody>
          <a:bodyPr>
            <a:normAutofit fontScale="90000"/>
          </a:bodyPr>
          <a:p>
            <a:r>
              <a:rPr altLang="en-US" dirty="0" lang="zh-CN"/>
              <a:t>初中教育与社会责任教育结合的实践案例</a:t>
            </a:r>
            <a:endParaRPr altLang="en-US" dirty="0" lang="zh-CN"/>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050" name="标题 2"/>
          <p:cNvSpPr>
            <a:spLocks noGrp="1"/>
          </p:cNvSpPr>
          <p:nvPr>
            <p:ph type="title" idx="1"/>
          </p:nvPr>
        </p:nvSpPr>
        <p:spPr/>
        <p:txBody>
          <a:bodyPr>
            <a:normAutofit fontScale="93750"/>
          </a:bodyPr>
          <a:p>
            <a:r>
              <a:rPr altLang="en-US" lang="zh-CN"/>
              <a:t>典型案例介绍与分析</a:t>
            </a:r>
            <a:endParaRPr altLang="en-US" lang="zh-CN"/>
          </a:p>
        </p:txBody>
      </p:sp>
      <p:sp>
        <p:nvSpPr>
          <p:cNvPr id="105005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案例一：某初中开展环保志愿活动，引导学生关注环境问题，培养学生的社会责任感。</a:t>
            </a:r>
            <a:endParaRPr altLang="en-US" dirty="0" sz="1200" lang="zh-CN" spc="150">
              <a:solidFill>
                <a:schemeClr val="tx1">
                  <a:lumMod val="85000"/>
                  <a:lumOff val="15000"/>
                </a:schemeClr>
              </a:solidFill>
              <a:latin typeface="+mn-ea"/>
              <a:sym typeface="+mn-ea"/>
            </a:endParaRPr>
          </a:p>
        </p:txBody>
      </p:sp>
      <p:sp>
        <p:nvSpPr>
          <p:cNvPr id="105005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5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5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案例二：某初中开设义工课程，要求学生参与社区服务，增强学生的服务意识和奉献精神。</a:t>
            </a:r>
            <a:endParaRPr altLang="en-US" dirty="0" sz="1200" lang="zh-CN" spc="150">
              <a:solidFill>
                <a:schemeClr val="tx1">
                  <a:lumMod val="85000"/>
                  <a:lumOff val="15000"/>
                </a:schemeClr>
              </a:solidFill>
              <a:latin typeface="+mn-ea"/>
              <a:sym typeface="+mn-ea"/>
            </a:endParaRPr>
          </a:p>
        </p:txBody>
      </p:sp>
      <p:sp>
        <p:nvSpPr>
          <p:cNvPr id="105006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6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6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案例三：某初中与当地企业合作，组织学生参观实习，让学生了解企业的社会责任和职业道德。</a:t>
            </a:r>
            <a:endParaRPr altLang="en-US" dirty="0" sz="1200" lang="zh-CN" spc="150">
              <a:solidFill>
                <a:schemeClr val="tx1">
                  <a:lumMod val="85000"/>
                  <a:lumOff val="15000"/>
                </a:schemeClr>
              </a:solidFill>
              <a:latin typeface="+mn-ea"/>
              <a:sym typeface="+mn-ea"/>
            </a:endParaRPr>
          </a:p>
        </p:txBody>
      </p:sp>
      <p:sp>
        <p:nvSpPr>
          <p:cNvPr id="105006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6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7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案例四：某初中开展“爱心助学”活动，鼓励学生捐款捐物帮助贫困学生，培养学生的关爱之心和社会责任感。</a:t>
            </a:r>
            <a:endParaRPr altLang="en-US" dirty="0" sz="1200" lang="zh-CN" spc="150">
              <a:solidFill>
                <a:schemeClr val="tx1">
                  <a:lumMod val="85000"/>
                  <a:lumOff val="15000"/>
                </a:schemeClr>
              </a:solidFill>
              <a:latin typeface="+mn-ea"/>
              <a:sym typeface="+mn-ea"/>
            </a:endParaRPr>
          </a:p>
        </p:txBody>
      </p:sp>
      <p:sp>
        <p:nvSpPr>
          <p:cNvPr id="105007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7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114" name="标题 2"/>
          <p:cNvSpPr>
            <a:spLocks noGrp="1"/>
          </p:cNvSpPr>
          <p:nvPr>
            <p:ph type="title" idx="1"/>
          </p:nvPr>
        </p:nvSpPr>
        <p:spPr/>
        <p:txBody>
          <a:bodyPr>
            <a:normAutofit fontScale="93750"/>
          </a:bodyPr>
          <a:p>
            <a:r>
              <a:rPr altLang="en-US" lang="zh-CN"/>
              <a:t>案例的成功经验与启示</a:t>
            </a:r>
            <a:endParaRPr altLang="en-US" lang="zh-CN"/>
          </a:p>
        </p:txBody>
      </p:sp>
      <p:sp>
        <p:nvSpPr>
          <p:cNvPr id="1050116" name="任意多边形 35"/>
          <p:cNvSpPr/>
          <p:nvPr>
            <p:custDataLst>
              <p:tags r:id="rId1"/>
            </p:custDataLst>
          </p:nvPr>
        </p:nvSpPr>
        <p:spPr>
          <a:xfrm>
            <a:off x="608400" y="1491688"/>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118" name="任意多边形 39"/>
          <p:cNvSpPr/>
          <p:nvPr>
            <p:custDataLst>
              <p:tags r:id="rId2"/>
            </p:custDataLst>
          </p:nvPr>
        </p:nvSpPr>
        <p:spPr>
          <a:xfrm>
            <a:off x="691615" y="1581891"/>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59" name="直接连接符 40"/>
          <p:cNvCxnSpPr>
            <a:cxnSpLocks/>
          </p:cNvCxnSpPr>
          <p:nvPr>
            <p:custDataLst>
              <p:tags r:id="rId3"/>
            </p:custDataLst>
          </p:nvPr>
        </p:nvCxnSpPr>
        <p:spPr>
          <a:xfrm>
            <a:off x="1997019" y="1805493"/>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120" name="正文"/>
          <p:cNvSpPr txBox="1"/>
          <p:nvPr>
            <p:custDataLst>
              <p:tags r:id="rId4"/>
            </p:custDataLst>
          </p:nvPr>
        </p:nvSpPr>
        <p:spPr>
          <a:xfrm>
            <a:off x="2260641" y="1567281"/>
            <a:ext cx="9010142" cy="879162"/>
          </a:xfrm>
          <a:prstGeom prst="rect"/>
          <a:noFill/>
        </p:spPr>
        <p:txBody>
          <a:bodyPr anchor="ctr" anchorCtr="0" bIns="71755" lIns="90000" rIns="90000" rtlCol="0" tIns="0" wrap="square">
            <a:normAutofit fontScale="94444"/>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案例介绍：某初中学校在课程中融入社会责任教育，通过实践活动培养学生的社会责任感。</a:t>
            </a:r>
            <a:endParaRPr altLang="en-US" dirty="0" lang="zh-CN">
              <a:solidFill>
                <a:schemeClr val="tx1">
                  <a:lumMod val="65000"/>
                  <a:lumOff val="35000"/>
                </a:schemeClr>
              </a:solidFill>
              <a:latin typeface="+中文正文" charset="0"/>
            </a:endParaRPr>
          </a:p>
        </p:txBody>
      </p:sp>
      <p:sp>
        <p:nvSpPr>
          <p:cNvPr id="1050122" name="矩形 42"/>
          <p:cNvSpPr>
            <a:spLocks noChangeAspect="1"/>
          </p:cNvSpPr>
          <p:nvPr>
            <p:custDataLst>
              <p:tags r:id="rId5"/>
            </p:custDataLst>
          </p:nvPr>
        </p:nvSpPr>
        <p:spPr>
          <a:xfrm flipH="1">
            <a:off x="920935" y="1563470"/>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0124" name="任意多边形 45"/>
          <p:cNvSpPr/>
          <p:nvPr>
            <p:custDataLst>
              <p:tags r:id="rId6"/>
            </p:custDataLst>
          </p:nvPr>
        </p:nvSpPr>
        <p:spPr>
          <a:xfrm>
            <a:off x="608400" y="2729122"/>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126" name="任意多边形 46"/>
          <p:cNvSpPr/>
          <p:nvPr>
            <p:custDataLst>
              <p:tags r:id="rId7"/>
            </p:custDataLst>
          </p:nvPr>
        </p:nvSpPr>
        <p:spPr>
          <a:xfrm>
            <a:off x="691615" y="2819325"/>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61" name="直接连接符 47"/>
          <p:cNvCxnSpPr>
            <a:cxnSpLocks/>
          </p:cNvCxnSpPr>
          <p:nvPr>
            <p:custDataLst>
              <p:tags r:id="rId8"/>
            </p:custDataLst>
          </p:nvPr>
        </p:nvCxnSpPr>
        <p:spPr>
          <a:xfrm>
            <a:off x="1997019" y="3042927"/>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128" name="正文"/>
          <p:cNvSpPr txBox="1"/>
          <p:nvPr>
            <p:custDataLst>
              <p:tags r:id="rId9"/>
            </p:custDataLst>
          </p:nvPr>
        </p:nvSpPr>
        <p:spPr>
          <a:xfrm>
            <a:off x="2260641" y="2804714"/>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成功经验：结合课程内容，设计有趣的活动，吸引学生参与；教师引导，注重学生体验和反思；家校合作，共同推进教育。</a:t>
            </a:r>
            <a:endParaRPr altLang="en-US" dirty="0" lang="zh-CN">
              <a:solidFill>
                <a:schemeClr val="tx1">
                  <a:lumMod val="65000"/>
                  <a:lumOff val="35000"/>
                </a:schemeClr>
              </a:solidFill>
              <a:latin typeface="+中文正文" charset="0"/>
            </a:endParaRPr>
          </a:p>
        </p:txBody>
      </p:sp>
      <p:sp>
        <p:nvSpPr>
          <p:cNvPr id="1050130" name="矩形 49"/>
          <p:cNvSpPr>
            <a:spLocks noChangeAspect="1"/>
          </p:cNvSpPr>
          <p:nvPr>
            <p:custDataLst>
              <p:tags r:id="rId10"/>
            </p:custDataLst>
          </p:nvPr>
        </p:nvSpPr>
        <p:spPr>
          <a:xfrm flipH="1">
            <a:off x="920935" y="2800903"/>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0132" name="任意多边形 51"/>
          <p:cNvSpPr/>
          <p:nvPr>
            <p:custDataLst>
              <p:tags r:id="rId11"/>
            </p:custDataLst>
          </p:nvPr>
        </p:nvSpPr>
        <p:spPr>
          <a:xfrm>
            <a:off x="608400" y="3966555"/>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134" name="任意多边形 52"/>
          <p:cNvSpPr/>
          <p:nvPr>
            <p:custDataLst>
              <p:tags r:id="rId12"/>
            </p:custDataLst>
          </p:nvPr>
        </p:nvSpPr>
        <p:spPr>
          <a:xfrm>
            <a:off x="691615" y="4056758"/>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63" name="直接连接符 53"/>
          <p:cNvCxnSpPr>
            <a:cxnSpLocks/>
          </p:cNvCxnSpPr>
          <p:nvPr>
            <p:custDataLst>
              <p:tags r:id="rId13"/>
            </p:custDataLst>
          </p:nvPr>
        </p:nvCxnSpPr>
        <p:spPr>
          <a:xfrm>
            <a:off x="1997019" y="4280360"/>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136" name="正文"/>
          <p:cNvSpPr txBox="1"/>
          <p:nvPr>
            <p:custDataLst>
              <p:tags r:id="rId14"/>
            </p:custDataLst>
          </p:nvPr>
        </p:nvSpPr>
        <p:spPr>
          <a:xfrm>
            <a:off x="2260641" y="4042148"/>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启示：初中教育应注重学生的全面发展，将知识传授与社会责任教育相结合；发挥教师的引导作用，关注学生的情感体验；加强家校合作，形成教育合力。</a:t>
            </a:r>
            <a:endParaRPr altLang="en-US" dirty="0" lang="zh-CN">
              <a:solidFill>
                <a:schemeClr val="tx1">
                  <a:lumMod val="65000"/>
                  <a:lumOff val="35000"/>
                </a:schemeClr>
              </a:solidFill>
              <a:latin typeface="+中文正文" charset="0"/>
            </a:endParaRPr>
          </a:p>
        </p:txBody>
      </p:sp>
      <p:sp>
        <p:nvSpPr>
          <p:cNvPr id="1050138" name="矩形 55"/>
          <p:cNvSpPr>
            <a:spLocks noChangeAspect="1"/>
          </p:cNvSpPr>
          <p:nvPr>
            <p:custDataLst>
              <p:tags r:id="rId15"/>
            </p:custDataLst>
          </p:nvPr>
        </p:nvSpPr>
        <p:spPr>
          <a:xfrm flipH="1">
            <a:off x="920935" y="4038337"/>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0140" name="任意多边形 57"/>
          <p:cNvSpPr/>
          <p:nvPr>
            <p:custDataLst>
              <p:tags r:id="rId16"/>
            </p:custDataLst>
          </p:nvPr>
        </p:nvSpPr>
        <p:spPr>
          <a:xfrm>
            <a:off x="608400" y="5203989"/>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142" name="任意多边形 58"/>
          <p:cNvSpPr/>
          <p:nvPr>
            <p:custDataLst>
              <p:tags r:id="rId17"/>
            </p:custDataLst>
          </p:nvPr>
        </p:nvSpPr>
        <p:spPr>
          <a:xfrm>
            <a:off x="691615" y="5294192"/>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65" name="直接连接符 59"/>
          <p:cNvCxnSpPr>
            <a:cxnSpLocks/>
          </p:cNvCxnSpPr>
          <p:nvPr>
            <p:custDataLst>
              <p:tags r:id="rId18"/>
            </p:custDataLst>
          </p:nvPr>
        </p:nvCxnSpPr>
        <p:spPr>
          <a:xfrm>
            <a:off x="1997019" y="5517794"/>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144" name="正文"/>
          <p:cNvSpPr txBox="1"/>
          <p:nvPr>
            <p:custDataLst>
              <p:tags r:id="rId19"/>
            </p:custDataLst>
          </p:nvPr>
        </p:nvSpPr>
        <p:spPr>
          <a:xfrm>
            <a:off x="2260641" y="5279582"/>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实践意义：通过具体案例的介绍和成功经验的总结，为初中教育与社会责任教育的结合提供有益的参考和借鉴。</a:t>
            </a:r>
            <a:endParaRPr altLang="en-US" dirty="0" lang="zh-CN">
              <a:solidFill>
                <a:schemeClr val="tx1">
                  <a:lumMod val="65000"/>
                  <a:lumOff val="35000"/>
                </a:schemeClr>
              </a:solidFill>
              <a:latin typeface="+中文正文" charset="0"/>
            </a:endParaRPr>
          </a:p>
        </p:txBody>
      </p:sp>
      <p:sp>
        <p:nvSpPr>
          <p:cNvPr id="1050146" name="矩形 61"/>
          <p:cNvSpPr>
            <a:spLocks noChangeAspect="1"/>
          </p:cNvSpPr>
          <p:nvPr>
            <p:custDataLst>
              <p:tags r:id="rId20"/>
            </p:custDataLst>
          </p:nvPr>
        </p:nvSpPr>
        <p:spPr>
          <a:xfrm flipH="1">
            <a:off x="920935" y="5275770"/>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186" name="标题 2"/>
          <p:cNvSpPr>
            <a:spLocks noGrp="1"/>
          </p:cNvSpPr>
          <p:nvPr>
            <p:ph type="title" idx="1"/>
          </p:nvPr>
        </p:nvSpPr>
        <p:spPr/>
        <p:txBody>
          <a:bodyPr>
            <a:normAutofit fontScale="96875"/>
          </a:bodyPr>
          <a:p>
            <a:r>
              <a:rPr altLang="en-US" lang="zh-CN"/>
              <a:t>案例的不足与改进建议</a:t>
            </a:r>
            <a:endParaRPr altLang="en-US" lang="zh-CN"/>
          </a:p>
        </p:txBody>
      </p:sp>
      <p:sp>
        <p:nvSpPr>
          <p:cNvPr id="105018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9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9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案例中缺乏对初中教育与社会责任教育结合的理论基础和实施策略的深入探讨。</a:t>
            </a:r>
            <a:endParaRPr altLang="en-US" dirty="0" sz="2000" lang="zh-CN" spc="150">
              <a:solidFill>
                <a:schemeClr val="tx1">
                  <a:lumMod val="85000"/>
                  <a:lumOff val="15000"/>
                </a:schemeClr>
              </a:solidFill>
              <a:latin typeface="+mn-ea"/>
              <a:sym typeface="+mn-ea"/>
            </a:endParaRPr>
          </a:p>
        </p:txBody>
      </p:sp>
      <p:sp>
        <p:nvSpPr>
          <p:cNvPr id="105019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9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9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案例中的实践措施过于简单，缺乏系统性和可持续性，需要进一步完善和优化。</a:t>
            </a:r>
            <a:endParaRPr altLang="en-US" dirty="0" sz="2000" lang="zh-CN" spc="150">
              <a:solidFill>
                <a:schemeClr val="tx1">
                  <a:lumMod val="85000"/>
                  <a:lumOff val="15000"/>
                </a:schemeClr>
              </a:solidFill>
              <a:latin typeface="+mn-ea"/>
              <a:sym typeface="+mn-ea"/>
            </a:endParaRPr>
          </a:p>
        </p:txBody>
      </p:sp>
      <p:sp>
        <p:nvSpPr>
          <p:cNvPr id="105020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0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0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案例中缺乏对初中学生社会责任意识培养的具体措施和效果评估，需要加强这方面的实践和研究。</a:t>
            </a:r>
            <a:endParaRPr altLang="en-US" dirty="0" sz="2000" lang="zh-CN" spc="150">
              <a:solidFill>
                <a:schemeClr val="tx1">
                  <a:lumMod val="85000"/>
                  <a:lumOff val="15000"/>
                </a:schemeClr>
              </a:solidFill>
              <a:latin typeface="+mn-ea"/>
              <a:sym typeface="+mn-ea"/>
            </a:endParaRPr>
          </a:p>
        </p:txBody>
      </p:sp>
      <p:sp>
        <p:nvSpPr>
          <p:cNvPr id="105020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0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1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建议在未来的实践案例中，加强理论基础和实施策略的探讨，完善实践措施和效果评估体系，注重学生社会责任意识的培养和实践。</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250" name="文本占位符 6"/>
          <p:cNvSpPr>
            <a:spLocks noGrp="1"/>
          </p:cNvSpPr>
          <p:nvPr>
            <p:ph type="body" idx="2"/>
            <p:custDataLst>
              <p:tags r:id="rId1"/>
            </p:custDataLst>
          </p:nvPr>
        </p:nvSpPr>
        <p:spPr/>
        <p:txBody>
          <a:bodyPr>
            <a:normAutofit fontScale="98333" lnSpcReduction="10000"/>
          </a:bodyPr>
          <a:p>
            <a:r>
              <a:rPr altLang="en-US" dirty="0" lang="zh-CN">
                <a:latin typeface="+mj-ea"/>
                <a:ea typeface="+mj-ea"/>
              </a:rPr>
              <a:t>06</a:t>
            </a:r>
            <a:endParaRPr altLang="en-US" dirty="0" lang="zh-CN">
              <a:latin typeface="+mj-ea"/>
              <a:ea typeface="+mj-ea"/>
            </a:endParaRPr>
          </a:p>
        </p:txBody>
      </p:sp>
      <p:sp>
        <p:nvSpPr>
          <p:cNvPr id="1050252" name="标题 7"/>
          <p:cNvSpPr>
            <a:spLocks noGrp="1"/>
          </p:cNvSpPr>
          <p:nvPr>
            <p:ph type="title" idx="1"/>
            <p:custDataLst>
              <p:tags r:id="rId2"/>
            </p:custDataLst>
          </p:nvPr>
        </p:nvSpPr>
        <p:spPr/>
        <p:txBody>
          <a:bodyPr>
            <a:normAutofit fontScale="90000"/>
          </a:bodyPr>
          <a:p>
            <a:r>
              <a:rPr altLang="en-US" dirty="0" lang="zh-CN"/>
              <a:t>初中教育与社会责任教育结合的发展趋势与展望</a:t>
            </a:r>
            <a:endParaRPr altLang="en-US" dirty="0" lang="zh-CN"/>
          </a:p>
        </p:txBody>
      </p:sp>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308" name="标题 2"/>
          <p:cNvSpPr>
            <a:spLocks noGrp="1"/>
          </p:cNvSpPr>
          <p:nvPr>
            <p:ph type="title" idx="1"/>
          </p:nvPr>
        </p:nvSpPr>
        <p:spPr/>
        <p:txBody>
          <a:bodyPr>
            <a:normAutofit fontScale="96875"/>
          </a:bodyPr>
          <a:p>
            <a:r>
              <a:rPr altLang="en-US" lang="zh-CN"/>
              <a:t>当前初中教育与社会责任教育结合存在的问题与挑战</a:t>
            </a:r>
            <a:endParaRPr altLang="en-US" lang="zh-CN"/>
          </a:p>
        </p:txBody>
      </p:sp>
      <p:sp>
        <p:nvSpPr>
          <p:cNvPr id="105031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1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1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1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1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2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2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2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9"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2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1"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3"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2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3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3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5"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3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7"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3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9"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3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4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4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4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46"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缺乏明确的课程设置和教学目标</a:t>
            </a:r>
            <a:endParaRPr altLang="en-US" dirty="0" sz="1200" lang="zh-CN" spc="150">
              <a:solidFill>
                <a:schemeClr val="tx1">
                  <a:lumMod val="65000"/>
                  <a:lumOff val="35000"/>
                </a:schemeClr>
              </a:solidFill>
              <a:latin typeface="+mn-ea"/>
              <a:sym typeface="+mn-ea"/>
            </a:endParaRPr>
          </a:p>
        </p:txBody>
      </p:sp>
      <p:sp>
        <p:nvSpPr>
          <p:cNvPr id="1050348"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家庭教育和社会环境的影响</a:t>
            </a:r>
            <a:endParaRPr altLang="en-US" dirty="0" sz="1200" lang="zh-CN" spc="150">
              <a:solidFill>
                <a:schemeClr val="tx1">
                  <a:lumMod val="65000"/>
                  <a:lumOff val="35000"/>
                </a:schemeClr>
              </a:solidFill>
              <a:latin typeface="+mn-ea"/>
              <a:sym typeface="+mn-ea"/>
            </a:endParaRPr>
          </a:p>
        </p:txBody>
      </p:sp>
      <p:sp>
        <p:nvSpPr>
          <p:cNvPr id="1050350"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教材内容陈旧，缺乏时代性</a:t>
            </a:r>
            <a:endParaRPr altLang="en-US" dirty="0" sz="1200" lang="zh-CN" spc="150">
              <a:solidFill>
                <a:schemeClr val="tx1">
                  <a:lumMod val="65000"/>
                  <a:lumOff val="35000"/>
                </a:schemeClr>
              </a:solidFill>
              <a:latin typeface="+mn-ea"/>
              <a:sym typeface="+mn-ea"/>
            </a:endParaRPr>
          </a:p>
        </p:txBody>
      </p:sp>
      <p:sp>
        <p:nvSpPr>
          <p:cNvPr id="1050352"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师资力量不足，缺乏专业培训</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392" name="标题 2"/>
          <p:cNvSpPr>
            <a:spLocks noGrp="1"/>
          </p:cNvSpPr>
          <p:nvPr>
            <p:ph type="title" idx="1"/>
          </p:nvPr>
        </p:nvSpPr>
        <p:spPr/>
        <p:txBody>
          <a:bodyPr>
            <a:normAutofit fontScale="96875"/>
          </a:bodyPr>
          <a:p>
            <a:r>
              <a:rPr altLang="en-US" lang="zh-CN"/>
              <a:t>未来初中教育的发展趋势与社会责任教育的需求</a:t>
            </a:r>
            <a:endParaRPr altLang="en-US" lang="zh-CN"/>
          </a:p>
        </p:txBody>
      </p:sp>
      <p:sp>
        <p:nvSpPr>
          <p:cNvPr id="105039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初中教育将更加注重培养学生的综合素质和社会责任感。</a:t>
            </a:r>
            <a:endParaRPr altLang="en-US" dirty="0" sz="1200" lang="zh-CN" spc="150">
              <a:solidFill>
                <a:schemeClr val="tx1">
                  <a:lumMod val="65000"/>
                  <a:lumOff val="35000"/>
                </a:schemeClr>
              </a:solidFill>
              <a:latin typeface="+mn-ea"/>
              <a:sym typeface="+mn-ea"/>
            </a:endParaRPr>
          </a:p>
        </p:txBody>
      </p:sp>
      <p:sp>
        <p:nvSpPr>
          <p:cNvPr id="105039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社会责任教育将逐渐成为初中教育的重要内容之一。</a:t>
            </a:r>
            <a:endParaRPr altLang="en-US" dirty="0" sz="1200" lang="zh-CN" spc="150">
              <a:solidFill>
                <a:schemeClr val="tx1">
                  <a:lumMod val="65000"/>
                  <a:lumOff val="35000"/>
                </a:schemeClr>
              </a:solidFill>
              <a:latin typeface="+mn-ea"/>
              <a:sym typeface="+mn-ea"/>
            </a:endParaRPr>
          </a:p>
        </p:txBody>
      </p:sp>
      <p:sp>
        <p:nvSpPr>
          <p:cNvPr id="105039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随着科技的发展，初中教育将更加注重数字化和智能化，同时社会责任教育也需要适应数字化时代的需求。</a:t>
            </a:r>
            <a:endParaRPr altLang="en-US" dirty="0" sz="1200" lang="zh-CN" spc="150">
              <a:solidFill>
                <a:schemeClr val="tx1">
                  <a:lumMod val="65000"/>
                  <a:lumOff val="35000"/>
                </a:schemeClr>
              </a:solidFill>
              <a:latin typeface="+mn-ea"/>
              <a:sym typeface="+mn-ea"/>
            </a:endParaRPr>
          </a:p>
        </p:txBody>
      </p:sp>
      <p:sp>
        <p:nvSpPr>
          <p:cNvPr id="105040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未来初中教育将更加注重实践和体验，通过实践活动培养学生的社会责任感和实践能力。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440" name="标题 2"/>
          <p:cNvSpPr>
            <a:spLocks noGrp="1"/>
          </p:cNvSpPr>
          <p:nvPr>
            <p:ph type="title" idx="1"/>
          </p:nvPr>
        </p:nvSpPr>
        <p:spPr/>
        <p:txBody>
          <a:bodyPr>
            <a:normAutofit fontScale="96875"/>
          </a:bodyPr>
          <a:p>
            <a:r>
              <a:rPr altLang="en-US" lang="zh-CN"/>
              <a:t>初中教育与社会责任教育结合的创新方向与发展前景</a:t>
            </a:r>
            <a:endParaRPr altLang="en-US" lang="zh-CN"/>
          </a:p>
        </p:txBody>
      </p:sp>
      <p:sp>
        <p:nvSpPr>
          <p:cNvPr id="105044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4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4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4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5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创新方向：开展多元化教育活动，培养学生的社会责任感</a:t>
            </a:r>
            <a:endParaRPr altLang="en-US" sz="1400" lang="zh-CN" spc="150">
              <a:solidFill>
                <a:schemeClr val="tx1"/>
              </a:solidFill>
              <a:effectLst/>
              <a:latin typeface="+mn-ea"/>
              <a:sym typeface="+mn-ea"/>
            </a:endParaRPr>
          </a:p>
        </p:txBody>
      </p:sp>
      <p:sp>
        <p:nvSpPr>
          <p:cNvPr id="105045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创新方向：结合科技手段，提高教育效果</a:t>
            </a:r>
            <a:endParaRPr altLang="en-US" dirty="0" sz="1400" lang="zh-CN" spc="150">
              <a:solidFill>
                <a:schemeClr val="tx1"/>
              </a:solidFill>
              <a:effectLst/>
              <a:latin typeface="+mn-ea"/>
              <a:sym typeface="+mn-ea"/>
            </a:endParaRPr>
          </a:p>
        </p:txBody>
      </p:sp>
      <p:sp>
        <p:nvSpPr>
          <p:cNvPr id="105045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发展前景：初中教育将更加注重社会责任教育的融入</a:t>
            </a:r>
            <a:endParaRPr altLang="en-US" sz="1400" lang="zh-CN" spc="150">
              <a:solidFill>
                <a:schemeClr val="tx1"/>
              </a:solidFill>
              <a:effectLst/>
              <a:latin typeface="+mn-ea"/>
              <a:sym typeface="+mn-ea"/>
            </a:endParaRPr>
          </a:p>
        </p:txBody>
      </p:sp>
      <p:sp>
        <p:nvSpPr>
          <p:cNvPr id="105045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发展前景：社会责任教育将成为初中教育的重要组成部分，并推动教育改革</a:t>
            </a:r>
            <a:endParaRPr altLang="en-US" sz="1400" lang="zh-CN" spc="150">
              <a:solidFill>
                <a:schemeClr val="tx1"/>
              </a:solidFill>
              <a:effectLst/>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496" name="文本占位符 2"/>
          <p:cNvSpPr>
            <a:spLocks noGrp="1"/>
          </p:cNvSpPr>
          <p:nvPr>
            <p:ph type="body" idx="2"/>
            <p:custDataLst>
              <p:tags r:id="rId1"/>
            </p:custDataLst>
          </p:nvPr>
        </p:nvSpPr>
        <p:spPr/>
        <p:txBody>
          <a:bodyPr/>
          <a:p>
            <a:r>
              <a:rPr altLang="en-US" lang="zh-CN">
                <a:latin typeface="+mj-ea"/>
                <a:ea typeface="+mj-ea"/>
              </a:rPr>
              <a:t>汇报人：</a:t>
            </a:r>
            <a:r>
              <a:rPr altLang="zh-CN" lang="en-US">
                <a:latin typeface="+mj-ea"/>
                <a:ea typeface="+mj-ea"/>
              </a:rPr>
              <a:t>xxx</a:t>
            </a:r>
            <a:endParaRPr altLang="en-US" dirty="0" lang="zh-CN">
              <a:latin typeface="+mj-ea"/>
              <a:ea typeface="+mj-ea"/>
            </a:endParaRPr>
          </a:p>
        </p:txBody>
      </p:sp>
      <p:sp>
        <p:nvSpPr>
          <p:cNvPr id="1050498" name="标题 3"/>
          <p:cNvSpPr>
            <a:spLocks noGrp="1"/>
          </p:cNvSpPr>
          <p:nvPr>
            <p:ph type="title" idx="1"/>
            <p:custDataLst>
              <p:tags r:id="rId2"/>
            </p:custDataLst>
          </p:nvPr>
        </p:nvSpPr>
        <p:spPr/>
        <p:txBody>
          <a:bodyPr/>
          <a:p>
            <a:r>
              <a:rPr altLang="en-US" dirty="0" lang="zh-CN"/>
              <a:t>THANK  YOU</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14"/>
  <p:tag name="KSO_WM_UNIT_FILL_TYPE" val="1"/>
  <p:tag name="KSO_WM_UNIT_SHADOW_SCHEMECOLOR_INDEX_BRIGHTNESS" val="-0.5"/>
  <p:tag name="KSO_WM_UNIT_SHADOW_SCHEMECOLOR_INDEX" val="14"/>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UNIT_FILL_FORE_SCHEMECOLOR_INDEX_BRIGHTNESS" val="0"/>
  <p:tag name="KSO_WM_UNIT_FILL_FORE_SCHEMECOLOR_INDEX" val="14"/>
  <p:tag name="KSO_WM_UNIT_FILL_TYPE" val="1"/>
  <p:tag name="KSO_WM_UNIT_SHADOW_SCHEMECOLOR_INDEX_BRIGHTNESS" val="-0.5"/>
  <p:tag name="KSO_WM_UNIT_SHADOW_SCHEMECOLOR_INDEX" val="14"/>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9"/>
  <p:tag name="KSO_WM_UNIT_ID" val="_1*i*9"/>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10"/>
  <p:tag name="KSO_WM_UNIT_ID" val="_1*i*10"/>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3.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4.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 name="KSO_WM_UNIT_CONTENT_GROUP_TYPE" val="titlestyle"/>
</p:tagLst>
</file>

<file path=ppt/tags/tag20.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6.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7.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FILL_FORE_SCHEMECOLOR_INDEX_BRIGHTNESS" val="0"/>
  <p:tag name="KSO_WM_UNIT_FILL_FORE_SCHEMECOLOR_INDEX" val="14"/>
  <p:tag name="KSO_WM_UNIT_FILL_TYPE" val="1"/>
  <p:tag name="KSO_WM_UNIT_SHADOW_SCHEMECOLOR_INDEX_BRIGHTNESS" val="-0.5"/>
  <p:tag name="KSO_WM_UNIT_SHADOW_SCHEMECOLOR_INDEX" val="14"/>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2.xml><?xml version="1.0" encoding="utf-8"?>
<p:tagLst xmlns:p="http://schemas.openxmlformats.org/presentationml/2006/main">
  <p:tag name="KSO_WM_UNIT_FILL_FORE_SCHEMECOLOR_INDEX_BRIGHTNESS" val="0"/>
  <p:tag name="KSO_WM_UNIT_FILL_FORE_SCHEMECOLOR_INDEX" val="14"/>
  <p:tag name="KSO_WM_UNIT_FILL_TYPE" val="1"/>
  <p:tag name="KSO_WM_UNIT_SHADOW_SCHEMECOLOR_INDEX_BRIGHTNESS" val="-0.5"/>
  <p:tag name="KSO_WM_UNIT_SHADOW_SCHEMECOLOR_INDEX" val="14"/>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CONTENT_GROUP_TYPE" val="contentchip"/>
  <p:tag name="KSO_WM_UNIT_TYPE" val="i"/>
  <p:tag name="KSO_WM_UNIT_INDEX" val="4"/>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6.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37.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 name="KSO_WM_UNIT_CONTENT_GROUP_TYPE" val="titlestyle"/>
</p:tagLst>
</file>

<file path=ppt/tags/tag4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1.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 name="KSO_WM_UNIT_CONTENT_GROUP_TYPE" val="titlestyle"/>
</p:tagLst>
</file>

<file path=ppt/tags/tag5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 name="KSO_WM_UNIT_CONTENT_GROUP_TYPE" val="titlestyle"/>
</p:tagLst>
</file>

<file path=ppt/tags/tag5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CONTENT_GROUP_TYPE" val="titlestyle"/>
  <p:tag name="KSO_WM_UNIT_TYPE" val="i"/>
  <p:tag name="KSO_WM_UNIT_INDEX" val="1"/>
</p:tagLst>
</file>

<file path=ppt/tags/tag7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UNIT_FILL_FORE_SCHEMECOLOR_INDEX_BRIGHTNESS" val="0"/>
  <p:tag name="KSO_WM_UNIT_FILL_FORE_SCHEMECOLOR_INDEX" val="14"/>
  <p:tag name="KSO_WM_UNIT_FILL_TYPE" val="1"/>
  <p:tag name="KSO_WM_UNIT_SHADOW_SCHEMECOLOR_INDEX_BRIGHTNESS" val="-0.5"/>
  <p:tag name="KSO_WM_UNIT_SHADOW_SCHEMECOLOR_INDEX" val="14"/>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9.xml><?xml version="1.0" encoding="utf-8"?>
<p:tagLst xmlns:p="http://schemas.openxmlformats.org/presentationml/2006/main">
  <p:tag name="KSO_WM_UNIT_FILL_FORE_SCHEMECOLOR_INDEX_BRIGHTNESS" val="0"/>
  <p:tag name="KSO_WM_UNIT_FILL_FORE_SCHEMECOLOR_INDEX" val="14"/>
  <p:tag name="KSO_WM_UNIT_FILL_TYPE" val="1"/>
  <p:tag name="KSO_WM_UNIT_SHADOW_SCHEMECOLOR_INDEX_BRIGHTNESS" val="-0.5"/>
  <p:tag name="KSO_WM_UNIT_SHADOW_SCHEMECOLOR_INDEX" val="14"/>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CONTENT_GROUP_TYPE" val="contentchip"/>
  <p:tag name="KSO_WM_UNIT_TYPE" val="i"/>
  <p:tag name="KSO_WM_UNIT_INDEX" val="4"/>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CONTENT_GROUP_TYPE" val="contentchip"/>
  <p:tag name="KSO_WM_UNIT_TYPE" val="i"/>
  <p:tag name="KSO_WM_UNIT_INDEX" val="8"/>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CONTENT_GROUP_TYPE" val="contentchip"/>
  <p:tag name="KSO_WM_UNIT_TYPE" val="i"/>
  <p:tag name="KSO_WM_UNIT_INDEX" val="9"/>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CONTENT_GROUP_TYPE" val="contentchip"/>
  <p:tag name="KSO_WM_UNIT_TYPE" val="i"/>
  <p:tag name="KSO_WM_UNIT_INDEX" val="10"/>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89.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 name="KSO_WM_UNIT_CONTENT_GROUP_TYPE" val="titlestyle"/>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14"/>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14"/>
</p:tagLst>
</file>

<file path=ppt/tags/tag99.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14"/>
  <p:tag name="KSO_WM_SPECIAL_SOURCE" val="bdnull"/>
  <p:tag name="KSO_WM_TEMPLATE_THUMBS_INDEX" val="1、9"/>
</p:tagLst>
</file>

<file path=ppt/tags/tag100.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0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14_1*f*1"/>
  <p:tag name="KSO_WM_TEMPLATE_CATEGORY" val="custom"/>
  <p:tag name="KSO_WM_TEMPLATE_INDEX" val="20230314"/>
  <p:tag name="KSO_WM_UNIT_LAYERLEVEL" val="1"/>
  <p:tag name="KSO_WM_TAG_VERSION" val="1.0"/>
  <p:tag name="KSO_WM_BEAUTIFY_FLAG" val="#wm#"/>
  <p:tag name="KSO_WM_UNIT_CONTENT_GROUP_TYPE" val="contentchip"/>
  <p:tag name="KSO_WM_UNIT_PRESET_TEXT" val="汇报人：WPS"/>
</p:tagLst>
</file>

<file path=ppt/tags/tag102.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14_1*b*1"/>
  <p:tag name="KSO_WM_TEMPLATE_CATEGORY" val="custom"/>
  <p:tag name="KSO_WM_TEMPLATE_INDEX" val="20230314"/>
  <p:tag name="KSO_WM_UNIT_LAYERLEVEL" val="1"/>
  <p:tag name="KSO_WM_TAG_VERSION" val="1.0"/>
  <p:tag name="KSO_WM_BEAUTIFY_FLAG" val="#wm#"/>
  <p:tag name="KSO_WM_UNIT_CONTENT_GROUP_TYPE" val="contentchip"/>
  <p:tag name="KSO_WM_UNIT_PRESET_TEXT" val="WPS,a click to unlimited possibilities"/>
</p:tagLst>
</file>

<file path=ppt/tags/tag1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4_1*a*1"/>
  <p:tag name="KSO_WM_TEMPLATE_CATEGORY" val="custom"/>
  <p:tag name="KSO_WM_TEMPLATE_INDEX" val="20230314"/>
  <p:tag name="KSO_WM_UNIT_LAYERLEVEL" val="1"/>
  <p:tag name="KSO_WM_TAG_VERSION" val="1.0"/>
  <p:tag name="KSO_WM_BEAUTIFY_FLAG" val="#wm#"/>
  <p:tag name="KSO_WM_UNIT_CONTENT_GROUP_TYPE" val="contentchip"/>
  <p:tag name="KSO_WM_UNIT_PRESET_TEXT" val="单击添加文档标题"/>
</p:tagLst>
</file>

<file path=ppt/tags/tag104.xml><?xml version="1.0" encoding="utf-8"?>
<p:tagLst xmlns:p="http://schemas.openxmlformats.org/presentationml/2006/main">
  <p:tag name="KSO_WM_SLIDE_ID" val="custom20230314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314"/>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173.7&quot;,&quot;top&quot;:&quot;78.5&quot;,&quot;width&quot;:&quot;702.55&quot;,&quot;height&quot;:&quot;350.15&quot;}"/>
</p:tagLst>
</file>

<file path=ppt/tags/tag10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14_6*b*1"/>
  <p:tag name="KSO_WM_TEMPLATE_CATEGORY" val="custom"/>
  <p:tag name="KSO_WM_TEMPLATE_INDEX" val="20230314"/>
  <p:tag name="KSO_WM_UNIT_LAYERLEVEL" val="1"/>
  <p:tag name="KSO_WM_TAG_VERSION" val="1.0"/>
  <p:tag name="KSO_WM_BEAUTIFY_FLAG" val="#wm#"/>
  <p:tag name="KSO_WM_DIAGRAM_GROUP_CODE" val="l1-1"/>
  <p:tag name="KSO_WM_UNIT_PRESET_TEXT" val="CONTENTS"/>
</p:tagLst>
</file>

<file path=ppt/tags/tag106.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4_6*a*1"/>
  <p:tag name="KSO_WM_TEMPLATE_CATEGORY" val="custom"/>
  <p:tag name="KSO_WM_TEMPLATE_INDEX" val="20230314"/>
  <p:tag name="KSO_WM_UNIT_LAYERLEVEL" val="1"/>
  <p:tag name="KSO_WM_TAG_VERSION" val="1.0"/>
  <p:tag name="KSO_WM_BEAUTIFY_FLAG" val="#wm#"/>
  <p:tag name="KSO_WM_DIAGRAM_GROUP_CODE" val="l1-1"/>
  <p:tag name="KSO_WM_UNIT_PRESET_TEXT" val="目录"/>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314_6*l_h_i*1_1_1"/>
  <p:tag name="KSO_WM_TEMPLATE_CATEGORY" val="custom"/>
  <p:tag name="KSO_WM_TEMPLATE_INDEX" val="20230314"/>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49.65000000000003,&quot;width&quot;:384.9}"/>
  <p:tag name="KSO_WM_DIAGRAM_COLOR_MATCH_VALUE" val="{&quot;shape&quot;:{&quot;fill&quot;:{&quot;solid&quot;:{&quot;brightness&quot;:0,&quot;colorType&quot;:1,&quot;foreColorIndex&quot;:14,&quot;transparency&quot;:0},&quot;type&quot;:1},&quot;glow&quot;:{&quot;colorType&quot;:0},&quot;line&quot;:{&quot;type&quot;:0},&quot;shadow&quot;:{&quot;brightness&quot;:-0.5,&quot;colorType&quot;:1,&quot;foreColorIndex&quot;:14,&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14_6*l_h_i*1_1_2"/>
  <p:tag name="KSO_WM_TEMPLATE_CATEGORY" val="custom"/>
  <p:tag name="KSO_WM_TEMPLATE_INDEX" val="20230314"/>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449.65000000000003,&quot;width&quot;:384.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314_6*l_h_a*1_1_1"/>
  <p:tag name="KSO_WM_TEMPLATE_CATEGORY" val="custom"/>
  <p:tag name="KSO_WM_TEMPLATE_INDEX" val="20230314"/>
  <p:tag name="KSO_WM_UNIT_LAYERLEVEL" val="1_1_1"/>
  <p:tag name="KSO_WM_TAG_VERSION" val="1.0"/>
  <p:tag name="KSO_WM_BEAUTIFY_FLAG" val="#wm#"/>
  <p:tag name="KSO_WM_DIAGRAM_GROUP_CODE" val="l1-1"/>
  <p:tag name="KSO_WM_DIAGRAM_VERSION" val="3"/>
  <p:tag name="KSO_WM_UNIT_PRESET_TEXT" val="单击添加目录标题"/>
  <p:tag name="KSO_WM_DIAGRAM_MAX_ITEMCNT" val="6"/>
  <p:tag name="KSO_WM_DIAGRAM_MIN_ITEMCNT" val="2"/>
  <p:tag name="KSO_WM_DIAGRAM_VIRTUALLY_FRAME" val="{&quot;height&quot;:449.65000000000003,&quot;width&quot;:384.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314_6*l_h_i*1_2_1"/>
  <p:tag name="KSO_WM_TEMPLATE_CATEGORY" val="custom"/>
  <p:tag name="KSO_WM_TEMPLATE_INDEX" val="20230314"/>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49.65000000000003,&quot;width&quot;:384.9}"/>
  <p:tag name="KSO_WM_DIAGRAM_COLOR_MATCH_VALUE" val="{&quot;shape&quot;:{&quot;fill&quot;:{&quot;solid&quot;:{&quot;brightness&quot;:0,&quot;colorType&quot;:1,&quot;foreColorIndex&quot;:14,&quot;transparency&quot;:0},&quot;type&quot;:1},&quot;glow&quot;:{&quot;colorType&quot;:0},&quot;line&quot;:{&quot;type&quot;:0},&quot;shadow&quot;:{&quot;brightness&quot;:-0.5,&quot;colorType&quot;:1,&quot;foreColorIndex&quot;:14,&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14_6*l_h_i*1_2_2"/>
  <p:tag name="KSO_WM_TEMPLATE_CATEGORY" val="custom"/>
  <p:tag name="KSO_WM_TEMPLATE_INDEX" val="20230314"/>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449.65000000000003,&quot;width&quot;:384.9}"/>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314_6*l_h_a*1_2_1"/>
  <p:tag name="KSO_WM_TEMPLATE_CATEGORY" val="custom"/>
  <p:tag name="KSO_WM_TEMPLATE_INDEX" val="20230314"/>
  <p:tag name="KSO_WM_UNIT_LAYERLEVEL" val="1_1_1"/>
  <p:tag name="KSO_WM_TAG_VERSION" val="1.0"/>
  <p:tag name="KSO_WM_BEAUTIFY_FLAG" val="#wm#"/>
  <p:tag name="KSO_WM_DIAGRAM_GROUP_CODE" val="l1-1"/>
  <p:tag name="KSO_WM_DIAGRAM_VERSION" val="3"/>
  <p:tag name="KSO_WM_UNIT_PRESET_TEXT" val="单击添加目录标题"/>
  <p:tag name="KSO_WM_DIAGRAM_MAX_ITEMCNT" val="6"/>
  <p:tag name="KSO_WM_DIAGRAM_MIN_ITEMCNT" val="2"/>
  <p:tag name="KSO_WM_DIAGRAM_VIRTUALLY_FRAME" val="{&quot;height&quot;:449.65000000000003,&quot;width&quot;:384.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314_6*l_h_i*1_3_1"/>
  <p:tag name="KSO_WM_TEMPLATE_CATEGORY" val="custom"/>
  <p:tag name="KSO_WM_TEMPLATE_INDEX" val="20230314"/>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49.65000000000003,&quot;width&quot;:384.9}"/>
  <p:tag name="KSO_WM_DIAGRAM_COLOR_MATCH_VALUE" val="{&quot;shape&quot;:{&quot;fill&quot;:{&quot;solid&quot;:{&quot;brightness&quot;:0,&quot;colorType&quot;:1,&quot;foreColorIndex&quot;:14,&quot;transparency&quot;:0},&quot;type&quot;:1},&quot;glow&quot;:{&quot;colorType&quot;:0},&quot;line&quot;:{&quot;type&quot;:0},&quot;shadow&quot;:{&quot;brightness&quot;:-0.5,&quot;colorType&quot;:1,&quot;foreColorIndex&quot;:14,&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14_6*l_h_i*1_3_2"/>
  <p:tag name="KSO_WM_TEMPLATE_CATEGORY" val="custom"/>
  <p:tag name="KSO_WM_TEMPLATE_INDEX" val="20230314"/>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449.65000000000003,&quot;width&quot;:384.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314_6*l_h_a*1_3_1"/>
  <p:tag name="KSO_WM_TEMPLATE_CATEGORY" val="custom"/>
  <p:tag name="KSO_WM_TEMPLATE_INDEX" val="20230314"/>
  <p:tag name="KSO_WM_UNIT_LAYERLEVEL" val="1_1_1"/>
  <p:tag name="KSO_WM_TAG_VERSION" val="1.0"/>
  <p:tag name="KSO_WM_BEAUTIFY_FLAG" val="#wm#"/>
  <p:tag name="KSO_WM_DIAGRAM_GROUP_CODE" val="l1-1"/>
  <p:tag name="KSO_WM_DIAGRAM_VERSION" val="3"/>
  <p:tag name="KSO_WM_UNIT_PRESET_TEXT" val="单击添加目录标题"/>
  <p:tag name="KSO_WM_DIAGRAM_MAX_ITEMCNT" val="6"/>
  <p:tag name="KSO_WM_DIAGRAM_MIN_ITEMCNT" val="2"/>
  <p:tag name="KSO_WM_DIAGRAM_VIRTUALLY_FRAME" val="{&quot;height&quot;:449.65000000000003,&quot;width&quot;:384.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314_6*l_h_i*1_4_1"/>
  <p:tag name="KSO_WM_TEMPLATE_CATEGORY" val="custom"/>
  <p:tag name="KSO_WM_TEMPLATE_INDEX" val="20230314"/>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49.65000000000003,&quot;width&quot;:384.9}"/>
  <p:tag name="KSO_WM_DIAGRAM_COLOR_MATCH_VALUE" val="{&quot;shape&quot;:{&quot;fill&quot;:{&quot;solid&quot;:{&quot;brightness&quot;:0,&quot;colorType&quot;:1,&quot;foreColorIndex&quot;:14,&quot;transparency&quot;:0},&quot;type&quot;:1},&quot;glow&quot;:{&quot;colorType&quot;:0},&quot;line&quot;:{&quot;type&quot;:0},&quot;shadow&quot;:{&quot;brightness&quot;:-0.5,&quot;colorType&quot;:1,&quot;foreColorIndex&quot;:14,&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14_6*l_h_i*1_4_2"/>
  <p:tag name="KSO_WM_TEMPLATE_CATEGORY" val="custom"/>
  <p:tag name="KSO_WM_TEMPLATE_INDEX" val="20230314"/>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449.65000000000003,&quot;width&quot;:384.9}"/>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314_6*l_h_a*1_4_1"/>
  <p:tag name="KSO_WM_TEMPLATE_CATEGORY" val="custom"/>
  <p:tag name="KSO_WM_TEMPLATE_INDEX" val="20230314"/>
  <p:tag name="KSO_WM_UNIT_LAYERLEVEL" val="1_1_1"/>
  <p:tag name="KSO_WM_TAG_VERSION" val="1.0"/>
  <p:tag name="KSO_WM_BEAUTIFY_FLAG" val="#wm#"/>
  <p:tag name="KSO_WM_DIAGRAM_GROUP_CODE" val="l1-1"/>
  <p:tag name="KSO_WM_DIAGRAM_VERSION" val="3"/>
  <p:tag name="KSO_WM_UNIT_PRESET_TEXT" val="单击添加目录标题"/>
  <p:tag name="KSO_WM_DIAGRAM_MAX_ITEMCNT" val="6"/>
  <p:tag name="KSO_WM_DIAGRAM_MIN_ITEMCNT" val="2"/>
  <p:tag name="KSO_WM_DIAGRAM_VIRTUALLY_FRAME" val="{&quot;height&quot;:449.65000000000003,&quot;width&quot;:384.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314_6*l_h_i*1_5_1"/>
  <p:tag name="KSO_WM_TEMPLATE_CATEGORY" val="custom"/>
  <p:tag name="KSO_WM_TEMPLATE_INDEX" val="20230314"/>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49.65000000000003,&quot;width&quot;:384.9}"/>
  <p:tag name="KSO_WM_DIAGRAM_COLOR_MATCH_VALUE" val="{&quot;shape&quot;:{&quot;fill&quot;:{&quot;solid&quot;:{&quot;brightness&quot;:0,&quot;colorType&quot;:1,&quot;foreColorIndex&quot;:14,&quot;transparency&quot;:0},&quot;type&quot;:1},&quot;glow&quot;:{&quot;colorType&quot;:0},&quot;line&quot;:{&quot;type&quot;:0},&quot;shadow&quot;:{&quot;brightness&quot;:-0.5,&quot;colorType&quot;:1,&quot;foreColorIndex&quot;:14,&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14_6*l_h_i*1_5_2"/>
  <p:tag name="KSO_WM_TEMPLATE_CATEGORY" val="custom"/>
  <p:tag name="KSO_WM_TEMPLATE_INDEX" val="20230314"/>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449.65000000000003,&quot;width&quot;:384.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314_6*l_h_a*1_5_1"/>
  <p:tag name="KSO_WM_TEMPLATE_CATEGORY" val="custom"/>
  <p:tag name="KSO_WM_TEMPLATE_INDEX" val="20230314"/>
  <p:tag name="KSO_WM_UNIT_LAYERLEVEL" val="1_1_1"/>
  <p:tag name="KSO_WM_TAG_VERSION" val="1.0"/>
  <p:tag name="KSO_WM_BEAUTIFY_FLAG" val="#wm#"/>
  <p:tag name="KSO_WM_DIAGRAM_GROUP_CODE" val="l1-1"/>
  <p:tag name="KSO_WM_DIAGRAM_VERSION" val="3"/>
  <p:tag name="KSO_WM_UNIT_PRESET_TEXT" val="单击添加目录标题"/>
  <p:tag name="KSO_WM_DIAGRAM_MAX_ITEMCNT" val="6"/>
  <p:tag name="KSO_WM_DIAGRAM_MIN_ITEMCNT" val="2"/>
  <p:tag name="KSO_WM_DIAGRAM_VIRTUALLY_FRAME" val="{&quot;height&quot;:449.65000000000003,&quot;width&quot;:384.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314_6*l_h_i*1_6_1"/>
  <p:tag name="KSO_WM_TEMPLATE_CATEGORY" val="custom"/>
  <p:tag name="KSO_WM_TEMPLATE_INDEX" val="20230314"/>
  <p:tag name="KSO_WM_UNIT_LAYERLEVEL" val="1_1_1"/>
  <p:tag name="KSO_WM_TAG_VERSION" val="1.0"/>
  <p:tag name="KSO_WM_DIAGRAM_GROUP_CODE" val="l1-1"/>
  <p:tag name="KSO_WM_UNIT_TYPE" val="l_h_i"/>
  <p:tag name="KSO_WM_UNIT_INDEX" val="1_6_1"/>
  <p:tag name="KSO_WM_DIAGRAM_VERSION" val="3"/>
  <p:tag name="KSO_WM_DIAGRAM_MAX_ITEMCNT" val="6"/>
  <p:tag name="KSO_WM_DIAGRAM_MIN_ITEMCNT" val="2"/>
  <p:tag name="KSO_WM_DIAGRAM_VIRTUALLY_FRAME" val="{&quot;height&quot;:449.65000000000003,&quot;width&quot;:384.9}"/>
  <p:tag name="KSO_WM_DIAGRAM_COLOR_MATCH_VALUE" val="{&quot;shape&quot;:{&quot;fill&quot;:{&quot;solid&quot;:{&quot;brightness&quot;:0,&quot;colorType&quot;:1,&quot;foreColorIndex&quot;:14,&quot;transparency&quot;:0},&quot;type&quot;:1},&quot;glow&quot;:{&quot;colorType&quot;:0},&quot;line&quot;:{&quot;type&quot;:0},&quot;shadow&quot;:{&quot;brightness&quot;:-0.5,&quot;colorType&quot;:1,&quot;foreColorIndex&quot;:14,&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314_6*l_h_i*1_6_2"/>
  <p:tag name="KSO_WM_TEMPLATE_CATEGORY" val="custom"/>
  <p:tag name="KSO_WM_TEMPLATE_INDEX" val="20230314"/>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449.65000000000003,&quot;width&quot;:384.9}"/>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314_6*l_h_a*1_6_1"/>
  <p:tag name="KSO_WM_TEMPLATE_CATEGORY" val="custom"/>
  <p:tag name="KSO_WM_TEMPLATE_INDEX" val="20230314"/>
  <p:tag name="KSO_WM_UNIT_LAYERLEVEL" val="1_1_1"/>
  <p:tag name="KSO_WM_TAG_VERSION" val="1.0"/>
  <p:tag name="KSO_WM_BEAUTIFY_FLAG" val="#wm#"/>
  <p:tag name="KSO_WM_DIAGRAM_GROUP_CODE" val="l1-1"/>
  <p:tag name="KSO_WM_DIAGRAM_VERSION" val="3"/>
  <p:tag name="KSO_WM_UNIT_PRESET_TEXT" val="单击添加目录标题"/>
  <p:tag name="KSO_WM_DIAGRAM_MAX_ITEMCNT" val="6"/>
  <p:tag name="KSO_WM_DIAGRAM_MIN_ITEMCNT" val="2"/>
  <p:tag name="KSO_WM_DIAGRAM_VIRTUALLY_FRAME" val="{&quot;height&quot;:449.65000000000003,&quot;width&quot;:384.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SLIDE_ID" val="custom20230314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314"/>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2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14_7*e*1"/>
  <p:tag name="KSO_WM_TEMPLATE_CATEGORY" val="custom"/>
  <p:tag name="KSO_WM_TEMPLATE_INDEX" val="20230314"/>
  <p:tag name="KSO_WM_UNIT_LAYERLEVEL" val="1"/>
  <p:tag name="KSO_WM_TAG_VERSION" val="1.0"/>
  <p:tag name="KSO_WM_BEAUTIFY_FLAG" val="#wm#"/>
  <p:tag name="KSO_WM_UNIT_PRESET_TEXT" val="01"/>
</p:tagLst>
</file>

<file path=ppt/tags/tag1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4_7*a*1"/>
  <p:tag name="KSO_WM_TEMPLATE_CATEGORY" val="custom"/>
  <p:tag name="KSO_WM_TEMPLATE_INDEX" val="20230314"/>
  <p:tag name="KSO_WM_UNIT_LAYERLEVEL" val="1"/>
  <p:tag name="KSO_WM_TAG_VERSION" val="1.0"/>
  <p:tag name="KSO_WM_BEAUTIFY_FLAG" val="#wm#"/>
  <p:tag name="KSO_WM_UNIT_CONTENT_GROUP_TYPE" val="contentchip"/>
  <p:tag name="KSO_WM_UNIT_PRESET_TEXT" val="添加章节标题"/>
</p:tagLst>
</file>

<file path=ppt/tags/tag128.xml><?xml version="1.0" encoding="utf-8"?>
<p:tagLst xmlns:p="http://schemas.openxmlformats.org/presentationml/2006/main">
  <p:tag name="KSO_WM_SLIDE_ID" val="custom2023031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14"/>
  <p:tag name="KSO_WM_SLIDE_TYPE" val="sectionTitle"/>
  <p:tag name="KSO_WM_SLIDE_SUBTYPE" val="pureTxt"/>
  <p:tag name="KSO_WM_SLIDE_LAYOUT" val="a_e"/>
  <p:tag name="KSO_WM_SLIDE_LAYOUT_CNT" val="1_1"/>
  <p:tag name="KSO_WM_SPECIAL_SOURCE" val="bdnull"/>
  <p:tag name="KSO_WM_SLIDE_CONTENT_AREA" val="{&quot;left&quot;:&quot;504.35&quot;,&quot;top&quot;:&quot;139.2&quot;,&quot;width&quot;:&quot;435.7&quot;,&quot;height&quot;:&quot;210&quot;}"/>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1*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1*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1*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1*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1*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1*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1*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1*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14_7*e*1"/>
  <p:tag name="KSO_WM_TEMPLATE_CATEGORY" val="custom"/>
  <p:tag name="KSO_WM_TEMPLATE_INDEX" val="20230314"/>
  <p:tag name="KSO_WM_UNIT_LAYERLEVEL" val="1"/>
  <p:tag name="KSO_WM_TAG_VERSION" val="1.0"/>
  <p:tag name="KSO_WM_BEAUTIFY_FLAG" val="#wm#"/>
  <p:tag name="KSO_WM_UNIT_PRESET_TEXT" val="02"/>
</p:tagLst>
</file>

<file path=ppt/tags/tag1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4_7*a*1"/>
  <p:tag name="KSO_WM_TEMPLATE_CATEGORY" val="custom"/>
  <p:tag name="KSO_WM_TEMPLATE_INDEX" val="20230314"/>
  <p:tag name="KSO_WM_UNIT_LAYERLEVEL" val="1"/>
  <p:tag name="KSO_WM_TAG_VERSION" val="1.0"/>
  <p:tag name="KSO_WM_BEAUTIFY_FLAG" val="#wm#"/>
  <p:tag name="KSO_WM_UNIT_CONTENT_GROUP_TYPE" val="contentchip"/>
  <p:tag name="KSO_WM_UNIT_PRESET_TEXT" val="添加章节标题"/>
</p:tagLst>
</file>

<file path=ppt/tags/tag163.xml><?xml version="1.0" encoding="utf-8"?>
<p:tagLst xmlns:p="http://schemas.openxmlformats.org/presentationml/2006/main">
  <p:tag name="KSO_WM_SLIDE_ID" val="custom2023031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14"/>
  <p:tag name="KSO_WM_SLIDE_TYPE" val="sectionTitle"/>
  <p:tag name="KSO_WM_SLIDE_SUBTYPE" val="pureTxt"/>
  <p:tag name="KSO_WM_SLIDE_LAYOUT" val="a_e"/>
  <p:tag name="KSO_WM_SLIDE_LAYOUT_CNT" val="1_1"/>
  <p:tag name="KSO_WM_SPECIAL_SOURCE" val="bdnull"/>
  <p:tag name="KSO_WM_SLIDE_CONTENT_AREA" val="{&quot;left&quot;:&quot;504.35&quot;,&quot;top&quot;:&quot;139.2&quot;,&quot;width&quot;:&quot;435.7&quot;,&quot;height&quot;:&quot;210&quot;}"/>
</p:tagLst>
</file>

<file path=ppt/tags/tag1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14_7*e*1"/>
  <p:tag name="KSO_WM_TEMPLATE_CATEGORY" val="custom"/>
  <p:tag name="KSO_WM_TEMPLATE_INDEX" val="20230314"/>
  <p:tag name="KSO_WM_UNIT_LAYERLEVEL" val="1"/>
  <p:tag name="KSO_WM_TAG_VERSION" val="1.0"/>
  <p:tag name="KSO_WM_BEAUTIFY_FLAG" val="#wm#"/>
  <p:tag name="KSO_WM_UNIT_PRESET_TEXT" val="03"/>
</p:tagLst>
</file>

<file path=ppt/tags/tag1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4_7*a*1"/>
  <p:tag name="KSO_WM_TEMPLATE_CATEGORY" val="custom"/>
  <p:tag name="KSO_WM_TEMPLATE_INDEX" val="20230314"/>
  <p:tag name="KSO_WM_UNIT_LAYERLEVEL" val="1"/>
  <p:tag name="KSO_WM_TAG_VERSION" val="1.0"/>
  <p:tag name="KSO_WM_BEAUTIFY_FLAG" val="#wm#"/>
  <p:tag name="KSO_WM_UNIT_CONTENT_GROUP_TYPE" val="contentchip"/>
  <p:tag name="KSO_WM_UNIT_PRESET_TEXT" val="添加章节标题"/>
</p:tagLst>
</file>

<file path=ppt/tags/tag198.xml><?xml version="1.0" encoding="utf-8"?>
<p:tagLst xmlns:p="http://schemas.openxmlformats.org/presentationml/2006/main">
  <p:tag name="KSO_WM_SLIDE_ID" val="custom2023031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14"/>
  <p:tag name="KSO_WM_SLIDE_TYPE" val="sectionTitle"/>
  <p:tag name="KSO_WM_SLIDE_SUBTYPE" val="pureTxt"/>
  <p:tag name="KSO_WM_SLIDE_LAYOUT" val="a_e"/>
  <p:tag name="KSO_WM_SLIDE_LAYOUT_CNT" val="1_1"/>
  <p:tag name="KSO_WM_SPECIAL_SOURCE" val="bdnull"/>
  <p:tag name="KSO_WM_SLIDE_CONTENT_AREA" val="{&quot;left&quot;:&quot;504.35&quot;,&quot;top&quot;:&quot;139.2&quot;,&quot;width&quot;:&quot;435.7&quot;,&quot;height&quot;:&quot;210&quot;}"/>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3*l_h_i*1_2_1"/>
  <p:tag name="KSO_WM_TEMPLATE_CATEGORY" val="diagram"/>
  <p:tag name="KSO_WM_TEMPLATE_INDEX" val="20231098"/>
  <p:tag name="KSO_WM_UNIT_LAYERLEVEL" val="1_1_1"/>
  <p:tag name="KSO_WM_TAG_VERSION" val="3.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3*l_h_i*1_3_1"/>
  <p:tag name="KSO_WM_TEMPLATE_CATEGORY" val="diagram"/>
  <p:tag name="KSO_WM_TEMPLATE_INDEX" val="20231098"/>
  <p:tag name="KSO_WM_UNIT_LAYERLEVEL" val="1_1_1"/>
  <p:tag name="KSO_WM_TAG_VERSION" val="3.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3*l_h_i*1_4_1"/>
  <p:tag name="KSO_WM_TEMPLATE_CATEGORY" val="diagram"/>
  <p:tag name="KSO_WM_TEMPLATE_INDEX" val="20231098"/>
  <p:tag name="KSO_WM_UNIT_LAYERLEVEL" val="1_1_1"/>
  <p:tag name="KSO_WM_TAG_VERSION" val="3.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2.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2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2_1"/>
  <p:tag name="KSO_WM_UNIT_PRESET_TEXT" val="单击添加标题"/>
  <p:tag name="KSO_WM_UNIT_TEXT_FILL_FORE_SCHEMECOLOR_INDEX" val="5"/>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098_3*l_h_f*1_2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4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4_1"/>
  <p:tag name="KSO_WM_UNIT_VALUE" val="32"/>
  <p:tag name="KSO_WM_UNIT_PRESET_TEXT" val="单击添加标题"/>
  <p:tag name="KSO_WM_UNIT_TEXT_FILL_FORE_SCHEMECOLOR_INDEX" val="5"/>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098_3*l_h_f*1_4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3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3_1"/>
  <p:tag name="KSO_WM_UNIT_PRESET_TEXT" val="单击添加标题"/>
  <p:tag name="KSO_WM_UNIT_TEXT_FILL_FORE_SCHEMECOLOR_INDEX" val="5"/>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098_3*l_h_f*1_3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098_3*l_h_f*1_1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1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1_1"/>
  <p:tag name="KSO_WM_UNIT_PRESET_TEXT" val="单击添加标题"/>
  <p:tag name="KSO_WM_UNIT_TEXT_FILL_FORE_SCHEMECOLOR_INDEX" val="5"/>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14_7*e*1"/>
  <p:tag name="KSO_WM_TEMPLATE_CATEGORY" val="custom"/>
  <p:tag name="KSO_WM_TEMPLATE_INDEX" val="20230314"/>
  <p:tag name="KSO_WM_UNIT_LAYERLEVEL" val="1"/>
  <p:tag name="KSO_WM_TAG_VERSION" val="1.0"/>
  <p:tag name="KSO_WM_BEAUTIFY_FLAG" val="#wm#"/>
  <p:tag name="KSO_WM_UNIT_PRESET_TEXT" val="04"/>
</p:tagLst>
</file>

<file path=ppt/tags/tag2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4_7*a*1"/>
  <p:tag name="KSO_WM_TEMPLATE_CATEGORY" val="custom"/>
  <p:tag name="KSO_WM_TEMPLATE_INDEX" val="20230314"/>
  <p:tag name="KSO_WM_UNIT_LAYERLEVEL" val="1"/>
  <p:tag name="KSO_WM_TAG_VERSION" val="1.0"/>
  <p:tag name="KSO_WM_BEAUTIFY_FLAG" val="#wm#"/>
  <p:tag name="KSO_WM_UNIT_CONTENT_GROUP_TYPE" val="contentchip"/>
  <p:tag name="KSO_WM_UNIT_PRESET_TEXT" val="添加章节标题"/>
</p:tagLst>
</file>

<file path=ppt/tags/tag232.xml><?xml version="1.0" encoding="utf-8"?>
<p:tagLst xmlns:p="http://schemas.openxmlformats.org/presentationml/2006/main">
  <p:tag name="KSO_WM_SLIDE_ID" val="custom2023031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14"/>
  <p:tag name="KSO_WM_SLIDE_TYPE" val="sectionTitle"/>
  <p:tag name="KSO_WM_SLIDE_SUBTYPE" val="pureTxt"/>
  <p:tag name="KSO_WM_SLIDE_LAYOUT" val="a_e"/>
  <p:tag name="KSO_WM_SLIDE_LAYOUT_CNT" val="1_1"/>
  <p:tag name="KSO_WM_SPECIAL_SOURCE" val="bdnull"/>
  <p:tag name="KSO_WM_SLIDE_CONTENT_AREA" val="{&quot;left&quot;:&quot;504.35&quot;,&quot;top&quot;:&quot;139.2&quot;,&quot;width&quot;:&quot;435.7&quot;,&quot;height&quot;:&quot;210&quot;}"/>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14_7*e*1"/>
  <p:tag name="KSO_WM_TEMPLATE_CATEGORY" val="custom"/>
  <p:tag name="KSO_WM_TEMPLATE_INDEX" val="20230314"/>
  <p:tag name="KSO_WM_UNIT_LAYERLEVEL" val="1"/>
  <p:tag name="KSO_WM_TAG_VERSION" val="1.0"/>
  <p:tag name="KSO_WM_BEAUTIFY_FLAG" val="#wm#"/>
  <p:tag name="KSO_WM_UNIT_PRESET_TEXT" val="05"/>
</p:tagLst>
</file>

<file path=ppt/tags/tag2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4_7*a*1"/>
  <p:tag name="KSO_WM_TEMPLATE_CATEGORY" val="custom"/>
  <p:tag name="KSO_WM_TEMPLATE_INDEX" val="20230314"/>
  <p:tag name="KSO_WM_UNIT_LAYERLEVEL" val="1"/>
  <p:tag name="KSO_WM_TAG_VERSION" val="1.0"/>
  <p:tag name="KSO_WM_BEAUTIFY_FLAG" val="#wm#"/>
  <p:tag name="KSO_WM_UNIT_CONTENT_GROUP_TYPE" val="contentchip"/>
  <p:tag name="KSO_WM_UNIT_PRESET_TEXT" val="添加章节标题"/>
</p:tagLst>
</file>

<file path=ppt/tags/tag291.xml><?xml version="1.0" encoding="utf-8"?>
<p:tagLst xmlns:p="http://schemas.openxmlformats.org/presentationml/2006/main">
  <p:tag name="KSO_WM_SLIDE_ID" val="custom2023031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14"/>
  <p:tag name="KSO_WM_SLIDE_TYPE" val="sectionTitle"/>
  <p:tag name="KSO_WM_SLIDE_SUBTYPE" val="pureTxt"/>
  <p:tag name="KSO_WM_SLIDE_LAYOUT" val="a_e"/>
  <p:tag name="KSO_WM_SLIDE_LAYOUT_CNT" val="1_1"/>
  <p:tag name="KSO_WM_SPECIAL_SOURCE" val="bdnull"/>
  <p:tag name="KSO_WM_SLIDE_CONTENT_AREA" val="{&quot;left&quot;:&quot;504.35&quot;,&quot;top&quot;:&quot;139.2&quot;,&quot;width&quot;:&quot;435.7&quot;,&quot;height&quot;:&quot;210&quot;}"/>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14_7*e*1"/>
  <p:tag name="KSO_WM_TEMPLATE_CATEGORY" val="custom"/>
  <p:tag name="KSO_WM_TEMPLATE_INDEX" val="20230314"/>
  <p:tag name="KSO_WM_UNIT_LAYERLEVEL" val="1"/>
  <p:tag name="KSO_WM_TAG_VERSION" val="1.0"/>
  <p:tag name="KSO_WM_BEAUTIFY_FLAG" val="#wm#"/>
  <p:tag name="KSO_WM_UNIT_PRESET_TEXT" val="06"/>
</p:tagLst>
</file>

<file path=ppt/tags/tag3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4_7*a*1"/>
  <p:tag name="KSO_WM_TEMPLATE_CATEGORY" val="custom"/>
  <p:tag name="KSO_WM_TEMPLATE_INDEX" val="20230314"/>
  <p:tag name="KSO_WM_UNIT_LAYERLEVEL" val="1"/>
  <p:tag name="KSO_WM_TAG_VERSION" val="1.0"/>
  <p:tag name="KSO_WM_BEAUTIFY_FLAG" val="#wm#"/>
  <p:tag name="KSO_WM_UNIT_CONTENT_GROUP_TYPE" val="contentchip"/>
  <p:tag name="KSO_WM_UNIT_PRESET_TEXT" val="添加章节标题"/>
</p:tagLst>
</file>

<file path=ppt/tags/tag338.xml><?xml version="1.0" encoding="utf-8"?>
<p:tagLst xmlns:p="http://schemas.openxmlformats.org/presentationml/2006/main">
  <p:tag name="KSO_WM_SLIDE_ID" val="custom2023031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14"/>
  <p:tag name="KSO_WM_SLIDE_TYPE" val="sectionTitle"/>
  <p:tag name="KSO_WM_SLIDE_SUBTYPE" val="pureTxt"/>
  <p:tag name="KSO_WM_SLIDE_LAYOUT" val="a_e"/>
  <p:tag name="KSO_WM_SLIDE_LAYOUT_CNT" val="1_1"/>
  <p:tag name="KSO_WM_SPECIAL_SOURCE" val="bdnull"/>
  <p:tag name="KSO_WM_SLIDE_CONTENT_AREA" val="{&quot;left&quot;:&quot;504.35&quot;,&quot;top&quot;:&quot;139.2&quot;,&quot;width&quot;:&quot;435.7&quot;,&quot;height&quot;:&quot;210&quot;}"/>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14_9*f*1"/>
  <p:tag name="KSO_WM_TEMPLATE_CATEGORY" val="custom"/>
  <p:tag name="KSO_WM_TEMPLATE_INDEX" val="20230314"/>
  <p:tag name="KSO_WM_UNIT_LAYERLEVEL" val="1"/>
  <p:tag name="KSO_WM_TAG_VERSION" val="1.0"/>
  <p:tag name="KSO_WM_BEAUTIFY_FLAG" val="#wm#"/>
  <p:tag name="KSO_WM_UNIT_PRESET_TEXT" val="汇报人：WPS"/>
</p:tagLst>
</file>

<file path=ppt/tags/tag381.xml><?xml version="1.0" encoding="utf-8"?>
<p:tagLst xmlns:p="http://schemas.openxmlformats.org/presentationml/2006/main">
  <p:tag name="KSO_WM_UNIT_ISCONTENTSTITLE" val="0"/>
  <p:tag name="KSO_WM_UNIT_ISNUMDGMTITLE" val="0"/>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custom20230314_9*a*1"/>
  <p:tag name="KSO_WM_TEMPLATE_CATEGORY" val="custom"/>
  <p:tag name="KSO_WM_TEMPLATE_INDEX" val="20230314"/>
  <p:tag name="KSO_WM_UNIT_LAYERLEVEL" val="1"/>
  <p:tag name="KSO_WM_TAG_VERSION" val="1.0"/>
  <p:tag name="KSO_WM_BEAUTIFY_FLAG" val="#wm#"/>
  <p:tag name="KSO_WM_UNIT_PRESET_TEXT" val="THANK  YOU"/>
</p:tagLst>
</file>

<file path=ppt/tags/tag382.xml><?xml version="1.0" encoding="utf-8"?>
<p:tagLst xmlns:p="http://schemas.openxmlformats.org/presentationml/2006/main">
  <p:tag name="KSO_WM_SLIDE_ID" val="custom20230314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14"/>
  <p:tag name="KSO_WM_SLIDE_TYPE" val="endPage"/>
  <p:tag name="KSO_WM_SLIDE_SUBTYPE" val="pureTxt"/>
  <p:tag name="KSO_WM_SLIDE_LAYOUT" val="a_f"/>
  <p:tag name="KSO_WM_SLIDE_LAYOUT_CNT" val="1_1"/>
  <p:tag name="KSO_WM_SPECIAL_SOURCE" val="bdnull"/>
  <p:tag name="KSO_WM_SLIDE_CONTENT_AREA" val="{&quot;left&quot;:&quot;173.7&quot;,&quot;top&quot;:&quot;78.5&quot;,&quot;width&quot;:&quot;702.55&quot;,&quot;height&quot;:&quot;350.1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02">
      <a:dk1>
        <a:srgbClr val="000000"/>
      </a:dk1>
      <a:lt1>
        <a:srgbClr val="FFFFFF"/>
      </a:lt1>
      <a:dk2>
        <a:srgbClr val="011163"/>
      </a:dk2>
      <a:lt2>
        <a:srgbClr val="F3F5FF"/>
      </a:lt2>
      <a:accent1>
        <a:srgbClr val="4864FC"/>
      </a:accent1>
      <a:accent2>
        <a:srgbClr val="6C5EDE"/>
      </a:accent2>
      <a:accent3>
        <a:srgbClr val="9059BF"/>
      </a:accent3>
      <a:accent4>
        <a:srgbClr val="B453A1"/>
      </a:accent4>
      <a:accent5>
        <a:srgbClr val="D84E82"/>
      </a:accent5>
      <a:accent6>
        <a:srgbClr val="FC4864"/>
      </a:accent6>
      <a:hlink>
        <a:srgbClr val="0563C1"/>
      </a:hlink>
      <a:folHlink>
        <a:srgbClr val="954D72"/>
      </a:folHlink>
    </a:clrScheme>
    <a:fontScheme name="自定义 18">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2024-01-01T09:21:12Z</dcterms:created>
  <dcterms:modified xsi:type="dcterms:W3CDTF">2024-01-01T09:21:12Z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2d5362ed07e2426aa2ba65ab98dab16d_21</vt:lpwstr>
  </property>
</Properties>
</file>