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42" r:id="rId1"/>
    <p:sldMasterId id="2147485779" r:id="rId2"/>
  </p:sldMasterIdLst>
  <p:notesMasterIdLst>
    <p:notesMasterId r:id="rId3"/>
  </p:notesMasterIdLst>
  <p:sldIdLst>
    <p:sldId id="1171" r:id="rId4"/>
    <p:sldId id="1174" r:id="rId5"/>
    <p:sldId id="1177" r:id="rId6"/>
    <p:sldId id="1180" r:id="rId7"/>
    <p:sldId id="1183" r:id="rId8"/>
    <p:sldId id="1186" r:id="rId9"/>
    <p:sldId id="1189" r:id="rId10"/>
    <p:sldId id="1192" r:id="rId11"/>
    <p:sldId id="1195" r:id="rId12"/>
    <p:sldId id="1198" r:id="rId13"/>
    <p:sldId id="1201" r:id="rId14"/>
    <p:sldId id="1204" r:id="rId15"/>
    <p:sldId id="1207" r:id="rId16"/>
    <p:sldId id="1210" r:id="rId17"/>
    <p:sldId id="1213" r:id="rId18"/>
    <p:sldId id="1216" r:id="rId19"/>
    <p:sldId id="1219" r:id="rId20"/>
    <p:sldId id="1222" r:id="rId21"/>
    <p:sldId id="1225" r:id="rId22"/>
    <p:sldId id="1228" r:id="rId23"/>
    <p:sldId id="1231" r:id="rId24"/>
    <p:sldId id="1234" r:id="rId25"/>
    <p:sldId id="1237" r:id="rId26"/>
    <p:sldId id="1240" r:id="rId27"/>
    <p:sldId id="1243" r:id="rId28"/>
    <p:sldId id="1246" r:id="rId29"/>
    <p:sldId id="1249" r:id="rId30"/>
    <p:sldId id="1252" r:id="rId31"/>
    <p:sldId id="1255" r:id="rId32"/>
    <p:sldId id="1258" r:id="rId33"/>
    <p:sldId id="1261" r:id="rId34"/>
    <p:sldId id="1264" r:id="rId35"/>
    <p:sldId id="1267" r:id="rId36"/>
    <p:sldId id="1270" r:id="rId37"/>
    <p:sldId id="1273" r:id="rId38"/>
    <p:sldId id="1276" r:id="rId39"/>
    <p:sldId id="1279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43" r:id="rId1"/>
    <p:sldLayoutId id="2147485744" r:id="rId2"/>
    <p:sldLayoutId id="2147485745" r:id="rId3"/>
    <p:sldLayoutId id="2147485746" r:id="rId4"/>
    <p:sldLayoutId id="2147485747" r:id="rId5"/>
    <p:sldLayoutId id="2147485748" r:id="rId6"/>
    <p:sldLayoutId id="2147485749" r:id="rId7"/>
    <p:sldLayoutId id="2147485750" r:id="rId8"/>
    <p:sldLayoutId id="2147485751" r:id="rId9"/>
    <p:sldLayoutId id="2147485752" r:id="rId10"/>
    <p:sldLayoutId id="21474857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80" r:id="rId1"/>
    <p:sldLayoutId id="2147485781" r:id="rId2"/>
    <p:sldLayoutId id="2147485782" r:id="rId3"/>
    <p:sldLayoutId id="2147485783" r:id="rId4"/>
    <p:sldLayoutId id="2147485784" r:id="rId5"/>
    <p:sldLayoutId id="2147485785" r:id="rId6"/>
    <p:sldLayoutId id="2147485786" r:id="rId7"/>
    <p:sldLayoutId id="2147485787" r:id="rId8"/>
    <p:sldLayoutId id="2147485788" r:id="rId9"/>
    <p:sldLayoutId id="2147485789" r:id="rId10"/>
    <p:sldLayoutId id="21474857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tags" Target="../tags/tag417.xml"/><Relationship Id="rId20" Type="http://schemas.openxmlformats.org/officeDocument/2006/relationships/tags" Target="../tags/tag418.xml"/><Relationship Id="rId21" Type="http://schemas.openxmlformats.org/officeDocument/2006/relationships/tags" Target="../tags/tag419.xml"/><Relationship Id="rId22" Type="http://schemas.openxmlformats.org/officeDocument/2006/relationships/tags" Target="../tags/tag420.xml"/><Relationship Id="rId23" Type="http://schemas.openxmlformats.org/officeDocument/2006/relationships/tags" Target="../tags/tag421.xml"/><Relationship Id="rId24" Type="http://schemas.openxmlformats.org/officeDocument/2006/relationships/tags" Target="../tags/tag422.xml"/><Relationship Id="rId25" Type="http://schemas.openxmlformats.org/officeDocument/2006/relationships/tags" Target="../tags/tag423.xml"/><Relationship Id="rId26" Type="http://schemas.openxmlformats.org/officeDocument/2006/relationships/tags" Target="../tags/tag424.xml"/><Relationship Id="rId27" Type="http://schemas.openxmlformats.org/officeDocument/2006/relationships/tags" Target="../tags/tag425.xml"/><Relationship Id="rId28" Type="http://schemas.openxmlformats.org/officeDocument/2006/relationships/tags" Target="../tags/tag426.xml"/><Relationship Id="rId29" Type="http://schemas.openxmlformats.org/officeDocument/2006/relationships/tags" Target="../tags/tag427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tags" Target="../tags/tag443.xml"/><Relationship Id="rId14" Type="http://schemas.openxmlformats.org/officeDocument/2006/relationships/tags" Target="../tags/tag444.xml"/><Relationship Id="rId15" Type="http://schemas.openxmlformats.org/officeDocument/2006/relationships/tags" Target="../tags/tag445.xml"/><Relationship Id="rId16" Type="http://schemas.openxmlformats.org/officeDocument/2006/relationships/tags" Target="../tags/tag446.xml"/><Relationship Id="rId17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机器人技术在智能物流中的应用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机器人技术在智能物流中的应用背景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机器人技术在智能物流中的应用场景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机器人技术在智能物流中的优势和挑战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机器人技术在智能物流中的未来发展前景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机器人技术在智能物流中的实际案例分析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机器人技术在智能物流中的应用背景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物流行业的发展趋势</a:t>
            </a:r>
            <a:endParaRPr altLang="en-US" lang="zh-CN"/>
          </a:p>
        </p:txBody>
      </p:sp>
      <p:sp>
        <p:nvSpPr>
          <p:cNvPr id="104905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物流行业规模不断扩大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物流行业对服务质量的要求不断提高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物流行业对成本的要求不断降低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物流行业对效率的要求不断提高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机器人技术的普及和应用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机器人技术在智能物流中的优势：提高效率、降低成本、提升服务质量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机器人技术发展历程：从工业机器人到智能物流机器人的演变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机器人技术在智能物流中的应用现状：自动化、智能化、高效化的物流服务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机器人技术在智能物流中的未来展望：更加智能化、自主化的物流机器人技术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智能物流的概念和特点</a:t>
            </a:r>
            <a:endParaRPr altLang="en-US" lang="zh-CN"/>
          </a:p>
        </p:txBody>
      </p:sp>
      <p:sp>
        <p:nvSpPr>
          <p:cNvPr id="104920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概念：智能物流是指通过物联网、大数据、人工智能等先进技术手段，实现物流信息的实时采集、分析和处理，提高物流效率和降低物流成本的一种新型物流模式。</a:t>
            </a:r>
            <a:endParaRPr altLang="en-US" lang="zh-CN"/>
          </a:p>
          <a:p>
            <a:r>
              <a:rPr altLang="en-US" lang="zh-CN"/>
              <a:t>特点： - 自动化：智能物流通过自动化设备和技术，实现物流作业的自动化，提高物流效率。 - 信息化：智能物流通过信息化手段，实现物流信息的实时采集、分析和处理，提高物流透明度和可追溯性。 - 智能化：智能物流通过人工智能等技术手段，实现物流决策的智能化，提高物流效率和降低物流成本。 - 绿色化：智能物流通过优化物流路径、减少能源消耗等方式，实现物流的绿色化，降低对环境的影响。</a:t>
            </a:r>
            <a:endParaRPr altLang="en-US" lang="zh-CN"/>
          </a:p>
          <a:p>
            <a:pPr lvl="1"/>
            <a:r>
              <a:rPr altLang="en-US" lang="zh-CN"/>
              <a:t>- 自动化：智能物流通过自动化设备和技术，实现物流作业的自动化，提高物流效率。</a:t>
            </a:r>
            <a:endParaRPr altLang="en-US" lang="zh-CN"/>
          </a:p>
          <a:p>
            <a:pPr lvl="1"/>
            <a:r>
              <a:rPr altLang="en-US" lang="zh-CN"/>
              <a:t>- 信息化：智能物流通过信息化手段，实现物流信息的实时采集、分析和处理，提高物流透明度和可追溯性。</a:t>
            </a:r>
            <a:endParaRPr altLang="en-US" lang="zh-CN"/>
          </a:p>
          <a:p>
            <a:pPr lvl="1"/>
            <a:r>
              <a:rPr altLang="en-US" lang="zh-CN"/>
              <a:t>- 智能化：智能物流通过人工智能等技术手段，实现物流决策的智能化，提高物流效率和降低物流成本。</a:t>
            </a:r>
            <a:endParaRPr altLang="en-US" lang="zh-CN"/>
          </a:p>
          <a:p>
            <a:pPr lvl="1"/>
            <a:r>
              <a:rPr altLang="en-US" lang="zh-CN"/>
              <a:t>- 绿色化：智能物流通过优化物流路径、减少能源消耗等方式，实现物流的绿色化，降低对环境的影响。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机器人技术在智能物流中的应用场景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仓储管理</a:t>
            </a:r>
            <a:endParaRPr altLang="en-US" lang="zh-CN"/>
          </a:p>
        </p:txBody>
      </p:sp>
      <p:sp>
        <p:nvSpPr>
          <p:cNvPr id="10493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机器人技术应用于仓储管理中的货物搬运、存储和分拣等环节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机器人技术能够提高仓储管理的效率和准确性，降低人力成本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机器人技术能够实现24小时不间断的仓储管理，提高物流效率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机器人技术能够提高仓储管理的安全性，减少人为因素造成的损失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运输配送</a:t>
            </a:r>
            <a:endParaRPr altLang="en-US" lang="zh-CN"/>
          </a:p>
        </p:txBody>
      </p:sp>
      <p:sp>
        <p:nvSpPr>
          <p:cNvPr id="1049386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未来机器人技术在智能物流中的运输配送前景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6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机器人技术在运输配送中的优势与挑战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机器人技术对运输配送效率的提升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8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机器人技术在智能物流中的运输配送应用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装卸搬运</a:t>
            </a:r>
            <a:endParaRPr altLang="en-US" lang="zh-CN"/>
          </a:p>
        </p:txBody>
      </p:sp>
      <p:sp>
        <p:nvSpPr>
          <p:cNvPr id="10494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机器人装卸：机器人可以自动装卸货物，提高装卸效率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机器人搬运：机器人可以搬运货物，实现自动化运输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机器人码垛：机器人可以自动码垛货物，提高仓库存储效率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机器人分拣：机器人可以自动分拣货物，提高分拣效率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订单处理</a:t>
            </a:r>
            <a:endParaRPr altLang="en-US" lang="zh-CN"/>
          </a:p>
        </p:txBody>
      </p:sp>
      <p:sp>
        <p:nvSpPr>
          <p:cNvPr id="10494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机器人技术应用于订单处理，提高处理效率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机器人技术实现订单信息的快速录入和核对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机器人技术提高订单处理的准确性和及时性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自动化订单处理系统，减少人工操作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机器人技术在智能物流中的优势和挑战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提高效率</a:t>
            </a:r>
            <a:endParaRPr altLang="en-US" lang="zh-CN"/>
          </a:p>
        </p:txBody>
      </p:sp>
      <p:sp>
        <p:nvSpPr>
          <p:cNvPr id="1049652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机器人技术能够提高物流运输的灵活性和适应性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2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机器人技术能够提高物流运输的准确性和可靠性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机器人技术能够减少人力成本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4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机器人技术能够提高物流运输效率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71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机器人技术能够减少人为因素对物流的影响，降低风险成本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机器人技术能够优化物流流程，降低管理成本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机器人技术能够提高物流效率，减少人力成本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机器人技术能够实现自动化、智能化作业，降低运营成本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提高服务质量</a:t>
            </a:r>
            <a:endParaRPr altLang="en-US" lang="zh-CN"/>
          </a:p>
        </p:txBody>
      </p:sp>
      <p:sp>
        <p:nvSpPr>
          <p:cNvPr id="10497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减少人为因素：机器人技术可以减少人为因素对物流服务的影响，提高服务质量和效率。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快速准确：机器人技术可以实现快速准确的物流服务，提高客户满意度。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降低成本：机器人技术可以降低物流成本，提高企业的竞争力。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适应性强：机器人技术可以适应各种复杂的物流环境，提高服务质量和效率。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8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技术难题：机器人技术需要不断升级和改进，以适应不断变化的物流环境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法律法规：机器人技术在物流领域的应用需要遵守相关法律法规，对技术应用范围和方式产生一定限制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人才短缺：机器人技术需要专业的技术人员进行研发和维护，目前人才短缺是制约发展的重要因素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成本问题：机器人技术的研发和应用需要投入大量资金，导致成本较高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机器人技术在智能物流中的未来发展前景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技术创新和应用拓展</a:t>
            </a:r>
            <a:endParaRPr altLang="en-US" lang="zh-CN"/>
          </a:p>
        </p:txBody>
      </p:sp>
      <p:sp>
        <p:nvSpPr>
          <p:cNvPr id="104999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未来发展前景：展望未来机器人技术在智能物流中的应用前景，包括市场规模、技术趋势等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挑战与机遇：分析机器人技术在智能物流中面临的挑战和机遇，提出应对策略和措施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技术创新：不断研发新的机器人技术，提高智能物流的效率和准确性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应用拓展：将机器人技术应用于更多的物流场景，拓展应用范围和领域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行业标准和规范制定</a:t>
            </a:r>
            <a:endParaRPr altLang="en-US" lang="zh-CN"/>
          </a:p>
        </p:txBody>
      </p:sp>
      <p:sp>
        <p:nvSpPr>
          <p:cNvPr id="1050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建立统一的机器人技术标准和规范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促进智能物流行业的可持续发展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提高机器人技术在智能物流中的安全性和可靠性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推动机器人技术的标准化和规范化发展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政策支持和推动</a:t>
            </a:r>
            <a:endParaRPr altLang="en-US" lang="zh-CN"/>
          </a:p>
        </p:txBody>
      </p:sp>
      <p:sp>
        <p:nvSpPr>
          <p:cNvPr id="10501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政府出台相关政策，鼓励和支持机器人技术在智能物流领域的应用和发展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加大对机器人技术研发和创新的投入，提高技术水平和应用效果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建立完善的法规和标准体系，规范市场秩序，推动机器人技术的健康发展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加强国际合作与交流，引进先进技术和管理经验，提高我国机器人技术的国际竞争力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1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机器人技术不断升级，提高物流效率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机器人与人工智能结合，实现更智能的物流管理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机器人技术在智能物流中的应用将逐渐普及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未来发展趋势将更加注重绿色、环保、可持续性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机器人技术在智能物流中的实际案例分析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京东无人仓库</a:t>
            </a:r>
            <a:endParaRPr altLang="en-US" lang="zh-CN"/>
          </a:p>
        </p:txBody>
      </p:sp>
      <p:sp>
        <p:nvSpPr>
          <p:cNvPr id="1050336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京东无人仓库的未来发展和前景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46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京东无人仓库的实际应用和效果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京东无人仓库的技术架构和特点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58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京东无人仓库的背景和意义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顺丰速运无人机配送</a:t>
            </a:r>
            <a:endParaRPr altLang="en-US" lang="zh-CN"/>
          </a:p>
        </p:txBody>
      </p:sp>
      <p:sp>
        <p:nvSpPr>
          <p:cNvPr id="1050402" name="圆角矩形 3"/>
          <p:cNvSpPr/>
          <p:nvPr>
            <p:custDataLst>
              <p:tags r:id="rId1"/>
            </p:custDataLst>
          </p:nvPr>
        </p:nvSpPr>
        <p:spPr>
          <a:xfrm rot="16200000">
            <a:off x="5701129" y="-2509560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4"/>
          <p:cNvSpPr/>
          <p:nvPr>
            <p:custDataLst>
              <p:tags r:id="rId2"/>
            </p:custDataLst>
          </p:nvPr>
        </p:nvSpPr>
        <p:spPr>
          <a:xfrm rot="16200000">
            <a:off x="496633" y="2695586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圆角矩形 5"/>
          <p:cNvSpPr/>
          <p:nvPr>
            <p:custDataLst>
              <p:tags r:id="rId3"/>
            </p:custDataLst>
          </p:nvPr>
        </p:nvSpPr>
        <p:spPr>
          <a:xfrm rot="16200000">
            <a:off x="5701129" y="-3515099"/>
            <a:ext cx="789742" cy="105489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6"/>
          <p:cNvSpPr/>
          <p:nvPr>
            <p:custDataLst>
              <p:tags r:id="rId4"/>
            </p:custDataLst>
          </p:nvPr>
        </p:nvSpPr>
        <p:spPr>
          <a:xfrm rot="16200000">
            <a:off x="496633" y="1689397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0" name="圆角矩形 11"/>
          <p:cNvSpPr/>
          <p:nvPr>
            <p:custDataLst>
              <p:tags r:id="rId5"/>
            </p:custDataLst>
          </p:nvPr>
        </p:nvSpPr>
        <p:spPr>
          <a:xfrm rot="16200000">
            <a:off x="5701129" y="-497831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12"/>
          <p:cNvSpPr/>
          <p:nvPr>
            <p:custDataLst>
              <p:tags r:id="rId6"/>
            </p:custDataLst>
          </p:nvPr>
        </p:nvSpPr>
        <p:spPr>
          <a:xfrm rot="16200000">
            <a:off x="496633" y="4707315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圆角矩形 9"/>
          <p:cNvSpPr/>
          <p:nvPr>
            <p:custDataLst>
              <p:tags r:id="rId7"/>
            </p:custDataLst>
          </p:nvPr>
        </p:nvSpPr>
        <p:spPr>
          <a:xfrm rot="16200000">
            <a:off x="5701129" y="-1503370"/>
            <a:ext cx="789742" cy="105489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圆角矩形 10"/>
          <p:cNvSpPr/>
          <p:nvPr>
            <p:custDataLst>
              <p:tags r:id="rId8"/>
            </p:custDataLst>
          </p:nvPr>
        </p:nvSpPr>
        <p:spPr>
          <a:xfrm rot="16200000">
            <a:off x="496633" y="3701126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8" name="圆角矩形 7"/>
          <p:cNvSpPr/>
          <p:nvPr>
            <p:custDataLst>
              <p:tags r:id="rId9"/>
            </p:custDataLst>
          </p:nvPr>
        </p:nvSpPr>
        <p:spPr>
          <a:xfrm rot="16200000">
            <a:off x="5701129" y="507059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圆角矩形 8"/>
          <p:cNvSpPr/>
          <p:nvPr>
            <p:custDataLst>
              <p:tags r:id="rId10"/>
            </p:custDataLst>
          </p:nvPr>
        </p:nvSpPr>
        <p:spPr>
          <a:xfrm rot="16200000">
            <a:off x="496633" y="5712205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2" name="文本框 14"/>
          <p:cNvSpPr txBox="1"/>
          <p:nvPr>
            <p:custDataLst>
              <p:tags r:id="rId11"/>
            </p:custDataLst>
          </p:nvPr>
        </p:nvSpPr>
        <p:spPr>
          <a:xfrm>
            <a:off x="1264275" y="5388508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未来展望：探讨无人机配送技术在智能物流领域的未来发展趋势和前景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4" name="文本框 15"/>
          <p:cNvSpPr txBox="1"/>
          <p:nvPr>
            <p:custDataLst>
              <p:tags r:id="rId12"/>
            </p:custDataLst>
          </p:nvPr>
        </p:nvSpPr>
        <p:spPr>
          <a:xfrm>
            <a:off x="1264925" y="3376129"/>
            <a:ext cx="10106018" cy="78974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实际案例：分析顺丰速运无人机配送的实际应用案例，包括配送范围、时间、成本等方面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6" name="文本框 16"/>
          <p:cNvSpPr txBox="1"/>
          <p:nvPr>
            <p:custDataLst>
              <p:tags r:id="rId13"/>
            </p:custDataLst>
          </p:nvPr>
        </p:nvSpPr>
        <p:spPr>
          <a:xfrm>
            <a:off x="1264275" y="4382969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优势与挑战：总结无人机配送的优势，如提高配送效率、降低成本等，并分析面临的挑战，如法律法规、技术难题等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8" name="文本框 17"/>
          <p:cNvSpPr txBox="1"/>
          <p:nvPr>
            <p:custDataLst>
              <p:tags r:id="rId14"/>
            </p:custDataLst>
          </p:nvPr>
        </p:nvSpPr>
        <p:spPr>
          <a:xfrm>
            <a:off x="1264925" y="1364400"/>
            <a:ext cx="10106018" cy="78974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背景介绍：顺丰速运作为国内领先的物流公司，积极探索无人机配送技术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30" name="文本框 18"/>
          <p:cNvSpPr txBox="1"/>
          <p:nvPr>
            <p:custDataLst>
              <p:tags r:id="rId15"/>
            </p:custDataLst>
          </p:nvPr>
        </p:nvSpPr>
        <p:spPr>
          <a:xfrm>
            <a:off x="1264275" y="2371239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技术应用：介绍无人机在智能物流中的应用，如自动导航、货物装载、精准投递等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亚马逊Kiva机器人仓储管理</a:t>
            </a:r>
            <a:endParaRPr altLang="en-US" lang="zh-CN"/>
          </a:p>
        </p:txBody>
      </p:sp>
      <p:sp>
        <p:nvSpPr>
          <p:cNvPr id="105047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7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背景介绍：亚马逊Kiva机器人是亚马逊公司自主研发的仓储机器人，用于自动化仓库管理。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8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实际应用：Kiva机器人通过自动识别、搬运货物，实现快速、准确、高效的仓储管理。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8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8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优势分析：Kiva机器人能够提高仓储效率、降低人力成本，同时减少人为错误。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9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未来展望：随着技术的不断发展，Kiva机器人将在智能物流领域发挥更大的作用，推动物流行业的智能化发展。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其他实际应用案例</a:t>
            </a:r>
            <a:endParaRPr altLang="en-US" lang="zh-CN"/>
          </a:p>
        </p:txBody>
      </p:sp>
      <p:sp>
        <p:nvSpPr>
          <p:cNvPr id="1050532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4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6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8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0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2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4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6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8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0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2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4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6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0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2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4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6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8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京东仓储机器人：通过机器人实现货物的自动分拣、搬运和存储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京东无人超市：通过机器人实现商品的自动识别、结算和支付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亚马逊配送机器人：通过机器人实现快递的自动配送和取件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顺丰快递机器人：通过机器人实现快递的自动配送和取件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总结机器人技术在智能物流中的应用现状和前景</a:t>
            </a:r>
            <a:endParaRPr altLang="en-US" lang="zh-CN"/>
          </a:p>
        </p:txBody>
      </p:sp>
      <p:sp>
        <p:nvSpPr>
          <p:cNvPr id="10506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机器人技术在智能物流中的应用现状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机器人技术在智能物流中的前景展望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展望未来发展趋势和挑战应对策略</a:t>
            </a:r>
            <a:endParaRPr altLang="en-US" lang="zh-CN"/>
          </a:p>
        </p:txBody>
      </p:sp>
      <p:sp>
        <p:nvSpPr>
          <p:cNvPr id="1050760" name="正文"/>
          <p:cNvSpPr txBox="1"/>
          <p:nvPr>
            <p:custDataLst>
              <p:tags r:id="rId1"/>
            </p:custDataLst>
          </p:nvPr>
        </p:nvSpPr>
        <p:spPr>
          <a:xfrm>
            <a:off x="551935" y="2084523"/>
            <a:ext cx="11088130" cy="14658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未来发展趋势：随着技术的不断进步，机器人技术在智能物流中的应用将更加广泛，包括自动化、智能化、柔性化等方面的发展。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正文"/>
          <p:cNvSpPr txBox="1"/>
          <p:nvPr>
            <p:custDataLst>
              <p:tags r:id="rId2"/>
            </p:custDataLst>
          </p:nvPr>
        </p:nvSpPr>
        <p:spPr>
          <a:xfrm>
            <a:off x="551935" y="3991631"/>
            <a:ext cx="11088130" cy="14658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挑战应对策略：面对技术更新换代迅速、市场竞争激烈等挑战，需要加强技术研发和创新，提高产品质量和服务水平，加强与合作伙伴的协作和沟通，以应对未来的挑战。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80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80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80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5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4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5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2023-12-16T22:43:37Z</dcterms:created>
  <dcterms:modified xsi:type="dcterms:W3CDTF">2023-12-16T22:43:37Z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b90c462c84bd4948b8ad469f3a7cf031_21</vt:lpwstr>
  </property>
</Properties>
</file>