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sldIdLst>
    <p:sldId id="389" r:id="rId3"/>
    <p:sldId id="392" r:id="rId4"/>
    <p:sldId id="395" r:id="rId5"/>
    <p:sldId id="398" r:id="rId6"/>
    <p:sldId id="401" r:id="rId7"/>
    <p:sldId id="404" r:id="rId8"/>
    <p:sldId id="407" r:id="rId9"/>
    <p:sldId id="410" r:id="rId10"/>
    <p:sldId id="413" r:id="rId11"/>
    <p:sldId id="416" r:id="rId12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>
  <p:cmAuthor id="1" name="Epo ch" initials="Ec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454E"/>
    <a:srgbClr val="016C90"/>
    <a:srgbClr val="D5DEE3"/>
    <a:srgbClr val="01D5E3"/>
    <a:srgbClr val="FA5856"/>
    <a:srgbClr val="89DB2F"/>
    <a:srgbClr val="7C9EFF"/>
    <a:srgbClr val="9D2A23"/>
    <a:srgbClr val="8122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680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tags" Target="tags/tag1.xml" /><Relationship Id="rId14" Type="http://schemas.openxmlformats.org/officeDocument/2006/relationships/presProps" Target="presProps.xml" /><Relationship Id="rId15" Type="http://schemas.openxmlformats.org/officeDocument/2006/relationships/viewProps" Target="viewProps.xml" /><Relationship Id="rId16" Type="http://schemas.openxmlformats.org/officeDocument/2006/relationships/theme" Target="theme/theme1.xml" /><Relationship Id="rId17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45085"/>
            <a:ext cx="12192000" cy="6767830"/>
          </a:xfrm>
          <a:prstGeom prst="rect">
            <a:avLst/>
          </a:prstGeom>
          <a:noFill/>
          <a:ln w="76200">
            <a:solidFill>
              <a:srgbClr val="016C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1.png" /><Relationship Id="rId3" Type="http://schemas.openxmlformats.org/officeDocument/2006/relationships/image" Target="../media/image10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4.png" /><Relationship Id="rId3" Type="http://schemas.openxmlformats.org/officeDocument/2006/relationships/image" Target="../media/image15.png" /><Relationship Id="rId4" Type="http://schemas.openxmlformats.org/officeDocument/2006/relationships/image" Target="../media/image4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图片 1">
            <a:extLst>
              <a:ext uri="{FF2B5EF4-FFF2-40B4-BE49-F238E27FC236}">
                <a16:creationId xmlns:a16="http://schemas.microsoft.com/office/drawing/2014/main" id="{08E641C5-5187-4B07-959A-3F35F2BA3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5033" y="3488267"/>
            <a:ext cx="6985000" cy="1204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图片 2">
            <a:extLst>
              <a:ext uri="{FF2B5EF4-FFF2-40B4-BE49-F238E27FC236}">
                <a16:creationId xmlns:a16="http://schemas.microsoft.com/office/drawing/2014/main" id="{431D19BC-D365-41A1-8AA3-A82A1EB199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32567" y="853017"/>
            <a:ext cx="7526867" cy="5151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图片 1">
            <a:extLst>
              <a:ext uri="{FF2B5EF4-FFF2-40B4-BE49-F238E27FC236}">
                <a16:creationId xmlns:a16="http://schemas.microsoft.com/office/drawing/2014/main" id="{90ADEBA8-B741-4623-BB6D-F5E51A8E7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03967" y="205317"/>
            <a:ext cx="2351618" cy="757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5D1D655-A321-4DA1-B552-066F9642D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6504518" y="2186518"/>
            <a:ext cx="867833" cy="696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AD1CBCF-E11B-4AD4-A2C0-CD38359CF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8077200" y="2976033"/>
            <a:ext cx="867833" cy="69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9EAC2A1-CEDE-4C4A-8CC4-B11FB3F3F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4258733" y="4402667"/>
            <a:ext cx="867833" cy="69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C13C7EA-1958-4426-BD39-86F1BD69E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3039533" y="5291667"/>
            <a:ext cx="867833" cy="69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4" name="图片 1">
            <a:extLst>
              <a:ext uri="{FF2B5EF4-FFF2-40B4-BE49-F238E27FC236}">
                <a16:creationId xmlns:a16="http://schemas.microsoft.com/office/drawing/2014/main" id="{D3B307A6-3054-46EB-A2FB-1093E6288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3067" y="531284"/>
            <a:ext cx="7569200" cy="5151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2">
            <a:extLst>
              <a:ext uri="{FF2B5EF4-FFF2-40B4-BE49-F238E27FC236}">
                <a16:creationId xmlns:a16="http://schemas.microsoft.com/office/drawing/2014/main" id="{D5899D4D-675C-4888-AB88-44430317E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53450" y="3890433"/>
            <a:ext cx="3175000" cy="1325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2EFA20C-AB34-4132-9670-347984946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2544233" y="3160185"/>
            <a:ext cx="9268885" cy="264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098" name="图片 1">
            <a:extLst>
              <a:ext uri="{FF2B5EF4-FFF2-40B4-BE49-F238E27FC236}">
                <a16:creationId xmlns:a16="http://schemas.microsoft.com/office/drawing/2014/main" id="{56C6CA00-4D4E-4121-92A2-6605F9D9E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0467" y="1236133"/>
            <a:ext cx="8111067" cy="4385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122" name="图片 1">
            <a:extLst>
              <a:ext uri="{FF2B5EF4-FFF2-40B4-BE49-F238E27FC236}">
                <a16:creationId xmlns:a16="http://schemas.microsoft.com/office/drawing/2014/main" id="{506F98A5-3674-4357-9371-C6109B180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61117" y="1115484"/>
            <a:ext cx="7869767" cy="4627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146" name="图片 1">
            <a:extLst>
              <a:ext uri="{FF2B5EF4-FFF2-40B4-BE49-F238E27FC236}">
                <a16:creationId xmlns:a16="http://schemas.microsoft.com/office/drawing/2014/main" id="{F1BD8841-DFEB-4D2C-BD7C-F3F7F5D09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159"/>
          <a:stretch>
            <a:fillRect/>
          </a:stretch>
        </p:blipFill>
        <p:spPr bwMode="auto">
          <a:xfrm>
            <a:off x="1932517" y="1435100"/>
            <a:ext cx="8326967" cy="2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067E7880-6C5A-47E3-84D9-FE02EC7C84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5696" y="4483169"/>
            <a:ext cx="7365129" cy="115445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170" name="图片 1">
            <a:extLst>
              <a:ext uri="{FF2B5EF4-FFF2-40B4-BE49-F238E27FC236}">
                <a16:creationId xmlns:a16="http://schemas.microsoft.com/office/drawing/2014/main" id="{C117C200-2A5E-40ED-9615-3BB338959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83367" y="1650501"/>
            <a:ext cx="7425267" cy="4148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612246C-33EA-4F1F-884F-EB8AE4C9C9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1250" y="496047"/>
            <a:ext cx="7365129" cy="115445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194" name="图片 1">
            <a:extLst>
              <a:ext uri="{FF2B5EF4-FFF2-40B4-BE49-F238E27FC236}">
                <a16:creationId xmlns:a16="http://schemas.microsoft.com/office/drawing/2014/main" id="{ACFA4A5E-6452-471E-A8C6-BE3C72EC3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01851" y="1242484"/>
            <a:ext cx="7988300" cy="4373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218" name="图片 1">
            <a:extLst>
              <a:ext uri="{FF2B5EF4-FFF2-40B4-BE49-F238E27FC236}">
                <a16:creationId xmlns:a16="http://schemas.microsoft.com/office/drawing/2014/main" id="{EFBB7E23-DE50-410B-A2A0-F58185544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16151" y="1333500"/>
            <a:ext cx="77597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42" name="图片 1">
            <a:extLst>
              <a:ext uri="{FF2B5EF4-FFF2-40B4-BE49-F238E27FC236}">
                <a16:creationId xmlns:a16="http://schemas.microsoft.com/office/drawing/2014/main" id="{72FA2BA4-3131-452D-82D2-4388DCB38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61118" y="162984"/>
            <a:ext cx="7677150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图片 2">
            <a:extLst>
              <a:ext uri="{FF2B5EF4-FFF2-40B4-BE49-F238E27FC236}">
                <a16:creationId xmlns:a16="http://schemas.microsoft.com/office/drawing/2014/main" id="{6549EF7D-0266-4944-AFFD-8D44F4E27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1533" y="3272367"/>
            <a:ext cx="5207000" cy="3189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663A54F-F3A8-4B14-9011-F32A56FD8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2639484" y="3312585"/>
            <a:ext cx="4675716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688C9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0</Paragraphs>
  <Slides>10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baseType="lpstr" size="11">
      <vt:lpstr>1_Office 主题​​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Epo ch</dc:creator>
  <cp:lastModifiedBy>天天向上</cp:lastModifiedBy>
  <cp:revision>11</cp:revision>
  <dcterms:created xsi:type="dcterms:W3CDTF">2020-01-19T08:13:00Z</dcterms:created>
  <dcterms:modified xsi:type="dcterms:W3CDTF">2023-07-23T07:11:41Z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71D3F8F922EA4E2487E9AA7FF49E35B2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v1.0_mb_gdCjiisvr0+xcq4hl+IpOw==</vt:lpwstr>
  </property>
</Properties>
</file>