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501343" r:id="rId1"/>
    <p:sldMasterId id="2147501380" r:id="rId2"/>
  </p:sldMasterIdLst>
  <p:notesMasterIdLst>
    <p:notesMasterId r:id="rId3"/>
  </p:notesMasterIdLst>
  <p:sldIdLst>
    <p:sldId id="8569" r:id="rId4"/>
    <p:sldId id="8572" r:id="rId5"/>
    <p:sldId id="8575" r:id="rId6"/>
    <p:sldId id="8578" r:id="rId7"/>
    <p:sldId id="8584" r:id="rId9"/>
    <p:sldId id="8587" r:id="rId10"/>
    <p:sldId id="8590" r:id="rId11"/>
    <p:sldId id="8593" r:id="rId12"/>
    <p:sldId id="8599" r:id="rId14"/>
    <p:sldId id="8602" r:id="rId15"/>
    <p:sldId id="8605" r:id="rId16"/>
    <p:sldId id="8608" r:id="rId17"/>
    <p:sldId id="8614" r:id="rId19"/>
    <p:sldId id="8617" r:id="rId20"/>
    <p:sldId id="8620" r:id="rId21"/>
    <p:sldId id="8623" r:id="rId22"/>
    <p:sldId id="8626" r:id="rId23"/>
    <p:sldId id="8629" r:id="rId24"/>
    <p:sldId id="8635" r:id="rId26"/>
    <p:sldId id="8638" r:id="rId27"/>
    <p:sldId id="8641" r:id="rId28"/>
    <p:sldId id="8644" r:id="rId29"/>
    <p:sldId id="8647" r:id="rId30"/>
    <p:sldId id="8650" r:id="rId31"/>
    <p:sldId id="8656" r:id="rId33"/>
    <p:sldId id="8659" r:id="rId34"/>
    <p:sldId id="8662" r:id="rId35"/>
    <p:sldId id="8665" r:id="rId36"/>
    <p:sldId id="8671" r:id="rId38"/>
    <p:sldId id="8674" r:id="rId39"/>
    <p:sldId id="8678" r:id="rId40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slide" Target="slides/slide27.xml"/><Relationship Id="rId36" Type="http://schemas.openxmlformats.org/officeDocument/2006/relationships/slide" Target="slides/slide28.xml"/><Relationship Id="rId38" Type="http://schemas.openxmlformats.org/officeDocument/2006/relationships/slide" Target="slides/slide29.xml"/><Relationship Id="rId39" Type="http://schemas.openxmlformats.org/officeDocument/2006/relationships/slide" Target="slides/slide30.xml"/><Relationship Id="rId40" Type="http://schemas.openxmlformats.org/officeDocument/2006/relationships/slide" Target="slides/slide31.xml"/><Relationship Id="rId41" Type="http://schemas.openxmlformats.org/officeDocument/2006/relationships/tableStyles" Target="tableStyles.xml"/><Relationship Id="rId42" Type="http://schemas.openxmlformats.org/officeDocument/2006/relationships/presProps" Target="presProps.xml"/><Relationship Id="rId43" Type="http://schemas.openxmlformats.org/officeDocument/2006/relationships/viewProps" Target="viewProps.xml"/><Relationship Id="rId44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3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1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image" Target="../media/image1.png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tags" Target="../tags/tag12.xml"/><Relationship Id="rId14" Type="http://schemas.openxmlformats.org/officeDocument/2006/relationships/tags" Target="../tags/tag13.xml"/><Relationship Id="rId15" Type="http://schemas.openxmlformats.org/officeDocument/2006/relationships/tags" Target="../tags/tag14.xml"/><Relationship Id="rId16" Type="http://schemas.openxmlformats.org/officeDocument/2006/relationships/tags" Target="../tags/tag15.xml"/><Relationship Id="rId17" Type="http://schemas.openxmlformats.org/officeDocument/2006/relationships/tags" Target="../tags/tag16.xml"/><Relationship Id="rId18" Type="http://schemas.openxmlformats.org/officeDocument/2006/relationships/tags" Target="../tags/tag17.xml"/><Relationship Id="rId19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8.xml"/><Relationship Id="rId2" Type="http://schemas.openxmlformats.org/officeDocument/2006/relationships/tags" Target="../tags/tag19.xml"/><Relationship Id="rId3" Type="http://schemas.openxmlformats.org/officeDocument/2006/relationships/tags" Target="../tags/tag20.xml"/><Relationship Id="rId4" Type="http://schemas.openxmlformats.org/officeDocument/2006/relationships/tags" Target="../tags/tag21.xml"/><Relationship Id="rId5" Type="http://schemas.openxmlformats.org/officeDocument/2006/relationships/tags" Target="../tags/tag22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tags" Target="../tags/tag24.xml"/><Relationship Id="rId3" Type="http://schemas.openxmlformats.org/officeDocument/2006/relationships/image" Target="../media/image2.png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image" Target="../media/image3.png"/><Relationship Id="rId5" Type="http://schemas.openxmlformats.org/officeDocument/2006/relationships/tags" Target="../tags/tag32.xml"/><Relationship Id="rId6" Type="http://schemas.openxmlformats.org/officeDocument/2006/relationships/tags" Target="../tags/tag33.xml"/><Relationship Id="rId7" Type="http://schemas.openxmlformats.org/officeDocument/2006/relationships/image" Target="../media/image4.png"/><Relationship Id="rId8" Type="http://schemas.openxmlformats.org/officeDocument/2006/relationships/tags" Target="../tags/tag34.xml"/><Relationship Id="rId9" Type="http://schemas.openxmlformats.org/officeDocument/2006/relationships/tags" Target="../tags/tag35.xml"/><Relationship Id="rId10" Type="http://schemas.openxmlformats.org/officeDocument/2006/relationships/tags" Target="../tags/tag36.xml"/><Relationship Id="rId11" Type="http://schemas.openxmlformats.org/officeDocument/2006/relationships/tags" Target="../tags/tag37.xml"/><Relationship Id="rId12" Type="http://schemas.openxmlformats.org/officeDocument/2006/relationships/tags" Target="../tags/tag38.xml"/><Relationship Id="rId13" Type="http://schemas.openxmlformats.org/officeDocument/2006/relationships/tags" Target="../tags/tag39.xml"/><Relationship Id="rId14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0.xml"/><Relationship Id="rId2" Type="http://schemas.openxmlformats.org/officeDocument/2006/relationships/tags" Target="../tags/tag41.xml"/><Relationship Id="rId3" Type="http://schemas.openxmlformats.org/officeDocument/2006/relationships/tags" Target="../tags/tag42.xml"/><Relationship Id="rId4" Type="http://schemas.openxmlformats.org/officeDocument/2006/relationships/tags" Target="../tags/tag43.xml"/><Relationship Id="rId5" Type="http://schemas.openxmlformats.org/officeDocument/2006/relationships/tags" Target="../tags/tag44.xml"/><Relationship Id="rId6" Type="http://schemas.openxmlformats.org/officeDocument/2006/relationships/tags" Target="../tags/tag45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6.xml"/><Relationship Id="rId2" Type="http://schemas.openxmlformats.org/officeDocument/2006/relationships/tags" Target="../tags/tag47.xml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tags" Target="../tags/tag50.xml"/><Relationship Id="rId6" Type="http://schemas.openxmlformats.org/officeDocument/2006/relationships/tags" Target="../tags/tag51.xml"/><Relationship Id="rId7" Type="http://schemas.openxmlformats.org/officeDocument/2006/relationships/tags" Target="../tags/tag52.xml"/><Relationship Id="rId8" Type="http://schemas.openxmlformats.org/officeDocument/2006/relationships/tags" Target="../tags/tag53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tags" Target="../tags/tag62.xml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5.xml"/><Relationship Id="rId2" Type="http://schemas.openxmlformats.org/officeDocument/2006/relationships/tags" Target="../tags/tag66.xml"/><Relationship Id="rId3" Type="http://schemas.openxmlformats.org/officeDocument/2006/relationships/tags" Target="../tags/tag67.xml"/><Relationship Id="rId4" Type="http://schemas.openxmlformats.org/officeDocument/2006/relationships/tags" Target="../tags/tag68.xml"/><Relationship Id="rId5" Type="http://schemas.openxmlformats.org/officeDocument/2006/relationships/tags" Target="../tags/tag69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0.xml"/><Relationship Id="rId2" Type="http://schemas.openxmlformats.org/officeDocument/2006/relationships/tags" Target="../tags/tag71.xml"/><Relationship Id="rId3" Type="http://schemas.openxmlformats.org/officeDocument/2006/relationships/tags" Target="../tags/tag72.xml"/><Relationship Id="rId4" Type="http://schemas.openxmlformats.org/officeDocument/2006/relationships/image" Target="../media/image1.png"/><Relationship Id="rId5" Type="http://schemas.openxmlformats.org/officeDocument/2006/relationships/tags" Target="../tags/tag73.xml"/><Relationship Id="rId6" Type="http://schemas.openxmlformats.org/officeDocument/2006/relationships/tags" Target="../tags/tag74.xml"/><Relationship Id="rId7" Type="http://schemas.openxmlformats.org/officeDocument/2006/relationships/tags" Target="../tags/tag75.xml"/><Relationship Id="rId8" Type="http://schemas.openxmlformats.org/officeDocument/2006/relationships/tags" Target="../tags/tag76.xml"/><Relationship Id="rId9" Type="http://schemas.openxmlformats.org/officeDocument/2006/relationships/tags" Target="../tags/tag77.xml"/><Relationship Id="rId10" Type="http://schemas.openxmlformats.org/officeDocument/2006/relationships/tags" Target="../tags/tag78.xml"/><Relationship Id="rId11" Type="http://schemas.openxmlformats.org/officeDocument/2006/relationships/tags" Target="../tags/tag79.xml"/><Relationship Id="rId12" Type="http://schemas.openxmlformats.org/officeDocument/2006/relationships/tags" Target="../tags/tag80.xml"/><Relationship Id="rId13" Type="http://schemas.openxmlformats.org/officeDocument/2006/relationships/tags" Target="../tags/tag81.xml"/><Relationship Id="rId14" Type="http://schemas.openxmlformats.org/officeDocument/2006/relationships/tags" Target="../tags/tag82.xml"/><Relationship Id="rId15" Type="http://schemas.openxmlformats.org/officeDocument/2006/relationships/tags" Target="../tags/tag83.xml"/><Relationship Id="rId16" Type="http://schemas.openxmlformats.org/officeDocument/2006/relationships/tags" Target="../tags/tag84.xml"/><Relationship Id="rId17" Type="http://schemas.openxmlformats.org/officeDocument/2006/relationships/tags" Target="../tags/tag85.xml"/><Relationship Id="rId18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0" name="任意多边形: 形状 6"/>
          <p:cNvSpPr/>
          <p:nvPr userDrawn="1">
            <p:custDataLst>
              <p:tags r:id="rId1"/>
            </p:custDataLst>
          </p:nvPr>
        </p:nvSpPr>
        <p:spPr>
          <a:xfrm flipH="1">
            <a:off x="1" y="0"/>
            <a:ext cx="4922187" cy="6858000"/>
          </a:xfrm>
          <a:custGeom>
            <a:avLst/>
            <a:gdLst>
              <a:gd name="connsiteX0" fmla="*/ 4922187 w 4922187"/>
              <a:gd name="connsiteY0" fmla="*/ 0 h 6858000"/>
              <a:gd name="connsiteX1" fmla="*/ 0 w 4922187"/>
              <a:gd name="connsiteY1" fmla="*/ 0 h 6858000"/>
              <a:gd name="connsiteX2" fmla="*/ 0 w 4922187"/>
              <a:gd name="connsiteY2" fmla="*/ 6858000 h 6858000"/>
              <a:gd name="connsiteX3" fmla="*/ 4922187 w 4922187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22187" h="6858000">
                <a:moveTo>
                  <a:pt x="4922187" y="0"/>
                </a:moveTo>
                <a:lnTo>
                  <a:pt x="0" y="0"/>
                </a:lnTo>
                <a:lnTo>
                  <a:pt x="0" y="6858000"/>
                </a:lnTo>
                <a:lnTo>
                  <a:pt x="4922187" y="685800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0"/>
                </a:schemeClr>
              </a:gs>
              <a:gs pos="95000">
                <a:schemeClr val="accent1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48672" name="任意多边形 13"/>
          <p:cNvSpPr/>
          <p:nvPr userDrawn="1">
            <p:custDataLst>
              <p:tags r:id="rId2"/>
            </p:custDataLst>
          </p:nvPr>
        </p:nvSpPr>
        <p:spPr>
          <a:xfrm>
            <a:off x="4511040" y="2021840"/>
            <a:ext cx="800735" cy="1527175"/>
          </a:xfrm>
          <a:custGeom>
            <a:avLst/>
            <a:gdLst>
              <a:gd name="connsiteX0" fmla="*/ 19 w 195"/>
              <a:gd name="connsiteY0" fmla="*/ 323 h 371"/>
              <a:gd name="connsiteX1" fmla="*/ 87 w 195"/>
              <a:gd name="connsiteY1" fmla="*/ 255 h 371"/>
              <a:gd name="connsiteX2" fmla="*/ 105 w 195"/>
              <a:gd name="connsiteY2" fmla="*/ 348 h 371"/>
              <a:gd name="connsiteX3" fmla="*/ 180 w 195"/>
              <a:gd name="connsiteY3" fmla="*/ 371 h 371"/>
              <a:gd name="connsiteX4" fmla="*/ 195 w 195"/>
              <a:gd name="connsiteY4" fmla="*/ 0 h 371"/>
              <a:gd name="connsiteX5" fmla="*/ 57 w 195"/>
              <a:gd name="connsiteY5" fmla="*/ 7 h 371"/>
              <a:gd name="connsiteX6" fmla="*/ 0 w 195"/>
              <a:gd name="connsiteY6" fmla="*/ 262 h 371"/>
              <a:gd name="connsiteX7" fmla="*/ 19 w 195"/>
              <a:gd name="connsiteY7" fmla="*/ 323 h 3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5" h="371">
                <a:moveTo>
                  <a:pt x="19" y="323"/>
                </a:moveTo>
                <a:cubicBezTo>
                  <a:pt x="27" y="308"/>
                  <a:pt x="57" y="236"/>
                  <a:pt x="87" y="255"/>
                </a:cubicBezTo>
                <a:cubicBezTo>
                  <a:pt x="117" y="274"/>
                  <a:pt x="99" y="329"/>
                  <a:pt x="105" y="348"/>
                </a:cubicBezTo>
                <a:lnTo>
                  <a:pt x="180" y="371"/>
                </a:lnTo>
                <a:lnTo>
                  <a:pt x="195" y="0"/>
                </a:lnTo>
                <a:lnTo>
                  <a:pt x="57" y="7"/>
                </a:lnTo>
                <a:lnTo>
                  <a:pt x="0" y="262"/>
                </a:lnTo>
                <a:lnTo>
                  <a:pt x="19" y="323"/>
                </a:ln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pic>
        <p:nvPicPr>
          <p:cNvPr id="2097155" name="图片 10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 b="10671"/>
          <a:stretch>
            <a:fillRect/>
          </a:stretch>
        </p:blipFill>
        <p:spPr>
          <a:xfrm>
            <a:off x="0" y="2849880"/>
            <a:ext cx="9394825" cy="4008120"/>
          </a:xfrm>
          <a:prstGeom prst="rect"/>
        </p:spPr>
      </p:pic>
      <p:cxnSp>
        <p:nvCxnSpPr>
          <p:cNvPr id="3145729" name="直接连接符 12"/>
          <p:cNvCxnSpPr>
            <a:cxnSpLocks/>
          </p:cNvCxnSpPr>
          <p:nvPr userDrawn="1">
            <p:custDataLst>
              <p:tags r:id="rId5"/>
            </p:custDataLst>
          </p:nvPr>
        </p:nvCxnSpPr>
        <p:spPr>
          <a:xfrm>
            <a:off x="11360150" y="49339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14"/>
          <p:cNvCxnSpPr>
            <a:cxnSpLocks/>
          </p:cNvCxnSpPr>
          <p:nvPr userDrawn="1">
            <p:custDataLst>
              <p:tags r:id="rId6"/>
            </p:custDataLst>
          </p:nvPr>
        </p:nvCxnSpPr>
        <p:spPr>
          <a:xfrm>
            <a:off x="11360150" y="55181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3" name="直接连接符 15"/>
          <p:cNvCxnSpPr>
            <a:cxnSpLocks/>
          </p:cNvCxnSpPr>
          <p:nvPr userDrawn="1">
            <p:custDataLst>
              <p:tags r:id="rId7"/>
            </p:custDataLst>
          </p:nvPr>
        </p:nvCxnSpPr>
        <p:spPr>
          <a:xfrm>
            <a:off x="11360150" y="61023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4" name="标题 1"/>
          <p:cNvSpPr>
            <a:spLocks noGrp="1"/>
          </p:cNvSpPr>
          <p:nvPr>
            <p:ph type="ctrTitle" hasCustomPrompt="1"/>
            <p:custDataLst>
              <p:tags r:id="rId8"/>
            </p:custDataLst>
          </p:nvPr>
        </p:nvSpPr>
        <p:spPr>
          <a:xfrm>
            <a:off x="5856514" y="754533"/>
            <a:ext cx="5375326" cy="1859048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4800"/>
            </a:lvl1pPr>
          </a:lstStyle>
          <a:p>
            <a:r>
              <a:rPr altLang="en-US" dirty="0" lang="zh-CN"/>
              <a:t>编辑母版标题</a:t>
            </a:r>
            <a:endParaRPr altLang="en-US" dirty="0" lang="zh-CN"/>
          </a:p>
        </p:txBody>
      </p:sp>
      <p:sp>
        <p:nvSpPr>
          <p:cNvPr id="1048676" name="副标题 2"/>
          <p:cNvSpPr>
            <a:spLocks noGrp="1"/>
          </p:cNvSpPr>
          <p:nvPr>
            <p:ph type="subTitle" idx="1"/>
            <p:custDataLst>
              <p:tags r:id="rId9"/>
            </p:custDataLst>
          </p:nvPr>
        </p:nvSpPr>
        <p:spPr>
          <a:xfrm>
            <a:off x="5856513" y="2773054"/>
            <a:ext cx="5375325" cy="370742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8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0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82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84" name="文本占位符 9"/>
          <p:cNvSpPr>
            <a:spLocks noGrp="1"/>
          </p:cNvSpPr>
          <p:nvPr>
            <p:ph type="body" sz="quarter" idx="13" hasCustomPrompt="1"/>
            <p:custDataLst>
              <p:tags r:id="rId13"/>
            </p:custDataLst>
          </p:nvPr>
        </p:nvSpPr>
        <p:spPr>
          <a:xfrm>
            <a:off x="838199" y="504000"/>
            <a:ext cx="2743199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86" name="文本占位符 13"/>
          <p:cNvSpPr>
            <a:spLocks noGrp="1"/>
          </p:cNvSpPr>
          <p:nvPr>
            <p:ph type="body" sz="quarter" idx="14" hasCustomPrompt="1"/>
            <p:custDataLst>
              <p:tags r:id="rId14"/>
            </p:custDataLst>
          </p:nvPr>
        </p:nvSpPr>
        <p:spPr>
          <a:xfrm>
            <a:off x="8488638" y="3597814"/>
            <a:ext cx="2743200" cy="1322534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688" name="文本占位符 23"/>
          <p:cNvSpPr>
            <a:spLocks noGrp="1"/>
          </p:cNvSpPr>
          <p:nvPr>
            <p:ph type="body" sz="quarter" idx="17" hasCustomPrompt="1"/>
            <p:custDataLst>
              <p:tags r:id="rId15"/>
            </p:custDataLst>
          </p:nvPr>
        </p:nvSpPr>
        <p:spPr>
          <a:xfrm>
            <a:off x="5856514" y="3597814"/>
            <a:ext cx="2533699" cy="1322534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35" name="直接箭头连接符 18"/>
          <p:cNvCxnSpPr>
            <a:cxnSpLocks/>
          </p:cNvCxnSpPr>
          <p:nvPr userDrawn="1">
            <p:custDataLst>
              <p:tags r:id="rId16"/>
            </p:custDataLst>
          </p:nvPr>
        </p:nvCxnSpPr>
        <p:spPr>
          <a:xfrm>
            <a:off x="5831840" y="3316790"/>
            <a:ext cx="5400000" cy="0"/>
          </a:xfrm>
          <a:prstGeom prst="straightConnector1"/>
          <a:ln>
            <a:solidFill>
              <a:schemeClr val="accent3">
                <a:alpha val="3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0" name="任意多边形: 形状 28"/>
          <p:cNvSpPr/>
          <p:nvPr userDrawn="1">
            <p:custDataLst>
              <p:tags r:id="rId17"/>
            </p:custDataLst>
          </p:nvPr>
        </p:nvSpPr>
        <p:spPr>
          <a:xfrm>
            <a:off x="1" y="-19685"/>
            <a:ext cx="5213351" cy="4836161"/>
          </a:xfrm>
          <a:custGeom>
            <a:avLst/>
            <a:gdLst>
              <a:gd name="connsiteX0" fmla="*/ 3621057 w 5213351"/>
              <a:gd name="connsiteY0" fmla="*/ 0 h 4836161"/>
              <a:gd name="connsiteX1" fmla="*/ 4926428 w 5213351"/>
              <a:gd name="connsiteY1" fmla="*/ 0 h 4836161"/>
              <a:gd name="connsiteX2" fmla="*/ 4941563 w 5213351"/>
              <a:gd name="connsiteY2" fmla="*/ 31418 h 4836161"/>
              <a:gd name="connsiteX3" fmla="*/ 5213351 w 5213351"/>
              <a:gd name="connsiteY3" fmla="*/ 1377633 h 4836161"/>
              <a:gd name="connsiteX4" fmla="*/ 1754823 w 5213351"/>
              <a:gd name="connsiteY4" fmla="*/ 4836161 h 4836161"/>
              <a:gd name="connsiteX5" fmla="*/ 106283 w 5213351"/>
              <a:gd name="connsiteY5" fmla="*/ 4418735 h 4836161"/>
              <a:gd name="connsiteX6" fmla="*/ 0 w 5213351"/>
              <a:gd name="connsiteY6" fmla="*/ 4354167 h 4836161"/>
              <a:gd name="connsiteX7" fmla="*/ 0 w 5213351"/>
              <a:gd name="connsiteY7" fmla="*/ 2895476 h 4836161"/>
              <a:gd name="connsiteX8" fmla="*/ 112833 w 5213351"/>
              <a:gd name="connsiteY8" fmla="*/ 3019623 h 4836161"/>
              <a:gd name="connsiteX9" fmla="*/ 1754823 w 5213351"/>
              <a:gd name="connsiteY9" fmla="*/ 3699758 h 4836161"/>
              <a:gd name="connsiteX10" fmla="*/ 4076948 w 5213351"/>
              <a:gd name="connsiteY10" fmla="*/ 1377633 h 4836161"/>
              <a:gd name="connsiteX11" fmla="*/ 3680365 w 5213351"/>
              <a:gd name="connsiteY11" fmla="*/ 79311 h 4836161"/>
              <a:gd name="connsiteX12" fmla="*/ 3621057 w 5213351"/>
              <a:gd name="connsiteY12" fmla="*/ 0 h 48361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213351" h="4836161">
                <a:moveTo>
                  <a:pt x="3621057" y="0"/>
                </a:moveTo>
                <a:lnTo>
                  <a:pt x="4926428" y="0"/>
                </a:lnTo>
                <a:lnTo>
                  <a:pt x="4941563" y="31418"/>
                </a:lnTo>
                <a:cubicBezTo>
                  <a:pt x="5116574" y="445191"/>
                  <a:pt x="5213351" y="900110"/>
                  <a:pt x="5213351" y="1377633"/>
                </a:cubicBezTo>
                <a:cubicBezTo>
                  <a:pt x="5213351" y="3287725"/>
                  <a:pt x="3664915" y="4836161"/>
                  <a:pt x="1754823" y="4836161"/>
                </a:cubicBezTo>
                <a:cubicBezTo>
                  <a:pt x="1157919" y="4836161"/>
                  <a:pt x="596334" y="4684947"/>
                  <a:pt x="106283" y="4418735"/>
                </a:cubicBezTo>
                <a:lnTo>
                  <a:pt x="0" y="4354167"/>
                </a:lnTo>
                <a:lnTo>
                  <a:pt x="0" y="2895476"/>
                </a:lnTo>
                <a:lnTo>
                  <a:pt x="112833" y="3019623"/>
                </a:lnTo>
                <a:cubicBezTo>
                  <a:pt x="533055" y="3439845"/>
                  <a:pt x="1113586" y="3699758"/>
                  <a:pt x="1754823" y="3699758"/>
                </a:cubicBezTo>
                <a:cubicBezTo>
                  <a:pt x="3037297" y="3699758"/>
                  <a:pt x="4076948" y="2660107"/>
                  <a:pt x="4076948" y="1377633"/>
                </a:cubicBezTo>
                <a:cubicBezTo>
                  <a:pt x="4076948" y="896705"/>
                  <a:pt x="3930747" y="449925"/>
                  <a:pt x="3680365" y="79311"/>
                </a:cubicBezTo>
                <a:lnTo>
                  <a:pt x="3621057" y="0"/>
                </a:ln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8692" name="任意多边形: 形状 38"/>
          <p:cNvSpPr/>
          <p:nvPr userDrawn="1">
            <p:custDataLst>
              <p:tags r:id="rId18"/>
            </p:custDataLst>
          </p:nvPr>
        </p:nvSpPr>
        <p:spPr>
          <a:xfrm>
            <a:off x="9551700" y="5010785"/>
            <a:ext cx="2640300" cy="1865630"/>
          </a:xfrm>
          <a:custGeom>
            <a:avLst/>
            <a:gdLst>
              <a:gd name="connsiteX0" fmla="*/ 2045305 w 2640300"/>
              <a:gd name="connsiteY0" fmla="*/ 0 h 1865630"/>
              <a:gd name="connsiteX1" fmla="*/ 2620022 w 2640300"/>
              <a:gd name="connsiteY1" fmla="*/ 81451 h 1865630"/>
              <a:gd name="connsiteX2" fmla="*/ 2640300 w 2640300"/>
              <a:gd name="connsiteY2" fmla="*/ 88381 h 1865630"/>
              <a:gd name="connsiteX3" fmla="*/ 2640300 w 2640300"/>
              <a:gd name="connsiteY3" fmla="*/ 1040500 h 1865630"/>
              <a:gd name="connsiteX4" fmla="*/ 2631013 w 2640300"/>
              <a:gd name="connsiteY4" fmla="*/ 1034064 h 1865630"/>
              <a:gd name="connsiteX5" fmla="*/ 2045305 w 2640300"/>
              <a:gd name="connsiteY5" fmla="*/ 878165 h 1865630"/>
              <a:gd name="connsiteX6" fmla="*/ 892516 w 2640300"/>
              <a:gd name="connsiteY6" fmla="*/ 1817715 h 1865630"/>
              <a:gd name="connsiteX7" fmla="*/ 885203 w 2640300"/>
              <a:gd name="connsiteY7" fmla="*/ 1865630 h 1865630"/>
              <a:gd name="connsiteX8" fmla="*/ 0 w 2640300"/>
              <a:gd name="connsiteY8" fmla="*/ 1865630 h 1865630"/>
              <a:gd name="connsiteX9" fmla="*/ 1054 w 2640300"/>
              <a:gd name="connsiteY9" fmla="*/ 1844762 h 1865630"/>
              <a:gd name="connsiteX10" fmla="*/ 2045305 w 2640300"/>
              <a:gd name="connsiteY10" fmla="*/ 0 h 1865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640300" h="1865630">
                <a:moveTo>
                  <a:pt x="2045305" y="0"/>
                </a:moveTo>
                <a:cubicBezTo>
                  <a:pt x="2244794" y="0"/>
                  <a:pt x="2437643" y="28427"/>
                  <a:pt x="2620022" y="81451"/>
                </a:cubicBezTo>
                <a:lnTo>
                  <a:pt x="2640300" y="88381"/>
                </a:lnTo>
                <a:lnTo>
                  <a:pt x="2640300" y="1040500"/>
                </a:lnTo>
                <a:lnTo>
                  <a:pt x="2631013" y="1034064"/>
                </a:lnTo>
                <a:cubicBezTo>
                  <a:pt x="2458535" y="934886"/>
                  <a:pt x="2258544" y="878165"/>
                  <a:pt x="2045305" y="878165"/>
                </a:cubicBezTo>
                <a:cubicBezTo>
                  <a:pt x="1476668" y="878165"/>
                  <a:pt x="1002239" y="1281515"/>
                  <a:pt x="892516" y="1817715"/>
                </a:cubicBezTo>
                <a:lnTo>
                  <a:pt x="885203" y="1865630"/>
                </a:lnTo>
                <a:lnTo>
                  <a:pt x="0" y="1865630"/>
                </a:lnTo>
                <a:lnTo>
                  <a:pt x="1054" y="1844762"/>
                </a:lnTo>
                <a:cubicBezTo>
                  <a:pt x="106283" y="808587"/>
                  <a:pt x="981366" y="0"/>
                  <a:pt x="2045305" y="0"/>
                </a:cubicBez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6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8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0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2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4" name="矩形 10"/>
          <p:cNvSpPr/>
          <p:nvPr userDrawn="1">
            <p:custDataLst>
              <p:tags r:id="rId1"/>
            </p:custDataLst>
          </p:nvPr>
        </p:nvSpPr>
        <p:spPr>
          <a:xfrm flipH="1">
            <a:off x="-251" y="26726"/>
            <a:ext cx="12192000" cy="3486150"/>
          </a:xfrm>
          <a:prstGeom prst="rect"/>
          <a:gradFill flip="none" rotWithShape="1">
            <a:gsLst>
              <a:gs pos="0">
                <a:schemeClr val="accent1">
                  <a:alpha val="0"/>
                </a:schemeClr>
              </a:gs>
              <a:gs pos="95000">
                <a:schemeClr val="accent1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097157" name="图片 1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xmlns:r="http://schemas.openxmlformats.org/officeDocument/2006/relationships" r:embed="rId3"/>
          <a:stretch>
            <a:fillRect/>
          </a:stretch>
        </p:blipFill>
        <p:spPr>
          <a:xfrm>
            <a:off x="4559398" y="422380"/>
            <a:ext cx="7632854" cy="5456393"/>
          </a:xfrm>
          <a:prstGeom prst="rect"/>
        </p:spPr>
      </p:pic>
      <p:sp>
        <p:nvSpPr>
          <p:cNvPr id="1048706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839788" y="1136700"/>
            <a:ext cx="2880000" cy="1081088"/>
          </a:xfrm>
        </p:spPr>
        <p:txBody>
          <a:bodyPr anchor="b">
            <a:normAutofit/>
          </a:bodyPr>
          <a:lstStyle>
            <a:lvl1pPr>
              <a:defRPr sz="60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08" name="日期占位符 6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0" name="页脚占位符 7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2" name="灯片编号占位符 8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4" name="任意多边形: 形状 20"/>
          <p:cNvSpPr/>
          <p:nvPr userDrawn="1">
            <p:custDataLst>
              <p:tags r:id="rId1"/>
            </p:custDataLst>
          </p:nvPr>
        </p:nvSpPr>
        <p:spPr>
          <a:xfrm>
            <a:off x="6744970" y="-24650"/>
            <a:ext cx="5447030" cy="5344045"/>
          </a:xfrm>
          <a:custGeom>
            <a:avLst/>
            <a:gdLst>
              <a:gd name="connsiteX0" fmla="*/ 886420 w 5447030"/>
              <a:gd name="connsiteY0" fmla="*/ 0 h 5344045"/>
              <a:gd name="connsiteX1" fmla="*/ 5422940 w 5447030"/>
              <a:gd name="connsiteY1" fmla="*/ 0 h 5344045"/>
              <a:gd name="connsiteX2" fmla="*/ 5447030 w 5447030"/>
              <a:gd name="connsiteY2" fmla="*/ 26506 h 5344045"/>
              <a:gd name="connsiteX3" fmla="*/ 5447030 w 5447030"/>
              <a:gd name="connsiteY3" fmla="*/ 4352225 h 5344045"/>
              <a:gd name="connsiteX4" fmla="*/ 5385376 w 5447030"/>
              <a:gd name="connsiteY4" fmla="*/ 4420061 h 5344045"/>
              <a:gd name="connsiteX5" fmla="*/ 3154680 w 5447030"/>
              <a:gd name="connsiteY5" fmla="*/ 5344045 h 5344045"/>
              <a:gd name="connsiteX6" fmla="*/ 0 w 5447030"/>
              <a:gd name="connsiteY6" fmla="*/ 2189365 h 5344045"/>
              <a:gd name="connsiteX7" fmla="*/ 720375 w 5447030"/>
              <a:gd name="connsiteY7" fmla="*/ 182695 h 5344045"/>
              <a:gd name="connsiteX8" fmla="*/ 886420 w 5447030"/>
              <a:gd name="connsiteY8" fmla="*/ 0 h 5344045"/>
              <a:gd name="connsiteX9" fmla="*/ 3154680 w 5447030"/>
              <a:gd name="connsiteY9" fmla="*/ 474670 h 5344045"/>
              <a:gd name="connsiteX10" fmla="*/ 1439985 w 5447030"/>
              <a:gd name="connsiteY10" fmla="*/ 2189365 h 5344045"/>
              <a:gd name="connsiteX11" fmla="*/ 3154680 w 5447030"/>
              <a:gd name="connsiteY11" fmla="*/ 3904060 h 5344045"/>
              <a:gd name="connsiteX12" fmla="*/ 4869375 w 5447030"/>
              <a:gd name="connsiteY12" fmla="*/ 2189365 h 5344045"/>
              <a:gd name="connsiteX13" fmla="*/ 3154680 w 5447030"/>
              <a:gd name="connsiteY13" fmla="*/ 474670 h 53440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5447030" h="5344045">
                <a:moveTo>
                  <a:pt x="886420" y="0"/>
                </a:moveTo>
                <a:lnTo>
                  <a:pt x="5422940" y="0"/>
                </a:lnTo>
                <a:lnTo>
                  <a:pt x="5447030" y="26506"/>
                </a:lnTo>
                <a:lnTo>
                  <a:pt x="5447030" y="4352225"/>
                </a:lnTo>
                <a:lnTo>
                  <a:pt x="5385376" y="4420061"/>
                </a:lnTo>
                <a:cubicBezTo>
                  <a:pt x="4814491" y="4990946"/>
                  <a:pt x="4025821" y="5344045"/>
                  <a:pt x="3154680" y="5344045"/>
                </a:cubicBezTo>
                <a:cubicBezTo>
                  <a:pt x="1412398" y="5344045"/>
                  <a:pt x="0" y="3931647"/>
                  <a:pt x="0" y="2189365"/>
                </a:cubicBezTo>
                <a:cubicBezTo>
                  <a:pt x="0" y="1427117"/>
                  <a:pt x="270342" y="728010"/>
                  <a:pt x="720375" y="182695"/>
                </a:cubicBezTo>
                <a:lnTo>
                  <a:pt x="886420" y="0"/>
                </a:lnTo>
                <a:close/>
                <a:moveTo>
                  <a:pt x="3154680" y="474670"/>
                </a:moveTo>
                <a:cubicBezTo>
                  <a:pt x="2207680" y="474670"/>
                  <a:pt x="1439985" y="1242365"/>
                  <a:pt x="1439985" y="2189365"/>
                </a:cubicBezTo>
                <a:cubicBezTo>
                  <a:pt x="1439985" y="3136365"/>
                  <a:pt x="2207680" y="3904060"/>
                  <a:pt x="3154680" y="3904060"/>
                </a:cubicBezTo>
                <a:cubicBezTo>
                  <a:pt x="4101680" y="3904060"/>
                  <a:pt x="4869375" y="3136365"/>
                  <a:pt x="4869375" y="2189365"/>
                </a:cubicBezTo>
                <a:cubicBezTo>
                  <a:pt x="4869375" y="1242365"/>
                  <a:pt x="4101680" y="474670"/>
                  <a:pt x="3154680" y="474670"/>
                </a:cubicBez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  <a:alpha val="70000"/>
                </a:schemeClr>
              </a:gs>
            </a:gsLst>
            <a:lin ang="135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8716" name="任意多边形: 形状 8"/>
          <p:cNvSpPr/>
          <p:nvPr userDrawn="1">
            <p:custDataLst>
              <p:tags r:id="rId2"/>
            </p:custDataLst>
          </p:nvPr>
        </p:nvSpPr>
        <p:spPr>
          <a:xfrm>
            <a:off x="-1270" y="4457739"/>
            <a:ext cx="12192000" cy="2401531"/>
          </a:xfrm>
          <a:custGeom>
            <a:avLst/>
            <a:gdLst>
              <a:gd name="connsiteX0" fmla="*/ 0 w 12192000"/>
              <a:gd name="connsiteY0" fmla="*/ 0 h 1888180"/>
              <a:gd name="connsiteX1" fmla="*/ 12192000 w 12192000"/>
              <a:gd name="connsiteY1" fmla="*/ 0 h 1888180"/>
              <a:gd name="connsiteX2" fmla="*/ 12192000 w 12192000"/>
              <a:gd name="connsiteY2" fmla="*/ 1888180 h 1888180"/>
              <a:gd name="connsiteX3" fmla="*/ 0 w 12192000"/>
              <a:gd name="connsiteY3" fmla="*/ 1888180 h 18881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1888180">
                <a:moveTo>
                  <a:pt x="0" y="0"/>
                </a:moveTo>
                <a:lnTo>
                  <a:pt x="12192000" y="0"/>
                </a:lnTo>
                <a:lnTo>
                  <a:pt x="12192000" y="1888180"/>
                </a:lnTo>
                <a:lnTo>
                  <a:pt x="0" y="188818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/>
              </a:gs>
            </a:gsLst>
            <a:lin ang="54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097159" name="图片 9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 b="6302"/>
          <a:stretch>
            <a:fillRect/>
          </a:stretch>
        </p:blipFill>
        <p:spPr>
          <a:xfrm>
            <a:off x="4735830" y="711835"/>
            <a:ext cx="7456170" cy="6146165"/>
          </a:xfrm>
          <a:prstGeom prst="rect"/>
        </p:spPr>
      </p:pic>
      <p:sp>
        <p:nvSpPr>
          <p:cNvPr id="1048718" name="矩形 12"/>
          <p:cNvSpPr/>
          <p:nvPr userDrawn="1">
            <p:custDataLst>
              <p:tags r:id="rId5"/>
            </p:custDataLst>
          </p:nvPr>
        </p:nvSpPr>
        <p:spPr>
          <a:xfrm>
            <a:off x="797560" y="4177665"/>
            <a:ext cx="2743200" cy="1494155"/>
          </a:xfrm>
          <a:prstGeom prst="rect"/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097161" name="图片 13" descr="窗户外的景色  中度可信度描述已自动生成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 rotWithShape="1">
          <a:blip xmlns:r="http://schemas.openxmlformats.org/officeDocument/2006/relationships" r:embed="rId7" cstate="print"/>
          <a:srcRect t="2459" b="7771"/>
          <a:stretch>
            <a:fillRect/>
          </a:stretch>
        </p:blipFill>
        <p:spPr>
          <a:xfrm>
            <a:off x="876300" y="4272280"/>
            <a:ext cx="2585085" cy="1305560"/>
          </a:xfrm>
          <a:prstGeom prst="rect"/>
        </p:spPr>
      </p:pic>
      <p:cxnSp>
        <p:nvCxnSpPr>
          <p:cNvPr id="3145737" name="直接连接符 11"/>
          <p:cNvCxnSpPr>
            <a:cxnSpLocks/>
          </p:cNvCxnSpPr>
          <p:nvPr userDrawn="1">
            <p:custDataLst>
              <p:tags r:id="rId8"/>
            </p:custDataLst>
          </p:nvPr>
        </p:nvCxnSpPr>
        <p:spPr>
          <a:xfrm>
            <a:off x="822114" y="3665894"/>
            <a:ext cx="828000" cy="10388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20" name="标题 1"/>
          <p:cNvSpPr>
            <a:spLocks noGrp="1"/>
          </p:cNvSpPr>
          <p:nvPr>
            <p:ph type="title" hasCustomPrompt="1"/>
            <p:custDataLst>
              <p:tags r:id="rId9"/>
            </p:custDataLst>
          </p:nvPr>
        </p:nvSpPr>
        <p:spPr>
          <a:xfrm>
            <a:off x="833988" y="2314650"/>
            <a:ext cx="7557025" cy="787008"/>
          </a:xfrm>
        </p:spPr>
        <p:txBody>
          <a:bodyPr anchor="b">
            <a:normAutofit/>
          </a:bodyPr>
          <a:lstStyle>
            <a:lvl1pPr algn="l">
              <a:defRPr sz="5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</a:t>
            </a:r>
            <a:endParaRPr altLang="en-US" dirty="0" lang="zh-CN"/>
          </a:p>
        </p:txBody>
      </p:sp>
      <p:sp>
        <p:nvSpPr>
          <p:cNvPr id="1048722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4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6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28" name="文本占位符 7"/>
          <p:cNvSpPr>
            <a:spLocks noGrp="1"/>
          </p:cNvSpPr>
          <p:nvPr>
            <p:ph type="body" sz="quarter" idx="13" hasCustomPrompt="1"/>
            <p:custDataLst>
              <p:tags r:id="rId13"/>
            </p:custDataLst>
          </p:nvPr>
        </p:nvSpPr>
        <p:spPr>
          <a:xfrm>
            <a:off x="831588" y="1029450"/>
            <a:ext cx="7557025" cy="1224000"/>
          </a:xfrm>
        </p:spPr>
        <p:txBody>
          <a:bodyPr anchor="ctr">
            <a:normAutofit/>
          </a:bodyPr>
          <a:lstStyle>
            <a:lvl1pPr algn="l" indent="0" marL="0">
              <a:buNone/>
              <a:defRPr b="1" sz="60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2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6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8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0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4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8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50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52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4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6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6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2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7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8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8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0" name="任意多边形: 形状 49"/>
          <p:cNvSpPr/>
          <p:nvPr userDrawn="1">
            <p:custDataLst>
              <p:tags r:id="rId1"/>
            </p:custDataLst>
          </p:nvPr>
        </p:nvSpPr>
        <p:spPr>
          <a:xfrm>
            <a:off x="9551700" y="5010785"/>
            <a:ext cx="2640300" cy="1865630"/>
          </a:xfrm>
          <a:custGeom>
            <a:avLst/>
            <a:gdLst>
              <a:gd name="connsiteX0" fmla="*/ 2045305 w 2640300"/>
              <a:gd name="connsiteY0" fmla="*/ 0 h 1865630"/>
              <a:gd name="connsiteX1" fmla="*/ 2620022 w 2640300"/>
              <a:gd name="connsiteY1" fmla="*/ 81451 h 1865630"/>
              <a:gd name="connsiteX2" fmla="*/ 2640300 w 2640300"/>
              <a:gd name="connsiteY2" fmla="*/ 88381 h 1865630"/>
              <a:gd name="connsiteX3" fmla="*/ 2640300 w 2640300"/>
              <a:gd name="connsiteY3" fmla="*/ 1040500 h 1865630"/>
              <a:gd name="connsiteX4" fmla="*/ 2631013 w 2640300"/>
              <a:gd name="connsiteY4" fmla="*/ 1034064 h 1865630"/>
              <a:gd name="connsiteX5" fmla="*/ 2045305 w 2640300"/>
              <a:gd name="connsiteY5" fmla="*/ 878165 h 1865630"/>
              <a:gd name="connsiteX6" fmla="*/ 892516 w 2640300"/>
              <a:gd name="connsiteY6" fmla="*/ 1817715 h 1865630"/>
              <a:gd name="connsiteX7" fmla="*/ 885203 w 2640300"/>
              <a:gd name="connsiteY7" fmla="*/ 1865630 h 1865630"/>
              <a:gd name="connsiteX8" fmla="*/ 0 w 2640300"/>
              <a:gd name="connsiteY8" fmla="*/ 1865630 h 1865630"/>
              <a:gd name="connsiteX9" fmla="*/ 1054 w 2640300"/>
              <a:gd name="connsiteY9" fmla="*/ 1844762 h 1865630"/>
              <a:gd name="connsiteX10" fmla="*/ 2045305 w 2640300"/>
              <a:gd name="connsiteY10" fmla="*/ 0 h 1865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640300" h="1865630">
                <a:moveTo>
                  <a:pt x="2045305" y="0"/>
                </a:moveTo>
                <a:cubicBezTo>
                  <a:pt x="2244794" y="0"/>
                  <a:pt x="2437643" y="28427"/>
                  <a:pt x="2620022" y="81451"/>
                </a:cubicBezTo>
                <a:lnTo>
                  <a:pt x="2640300" y="88381"/>
                </a:lnTo>
                <a:lnTo>
                  <a:pt x="2640300" y="1040500"/>
                </a:lnTo>
                <a:lnTo>
                  <a:pt x="2631013" y="1034064"/>
                </a:lnTo>
                <a:cubicBezTo>
                  <a:pt x="2458535" y="934886"/>
                  <a:pt x="2258544" y="878165"/>
                  <a:pt x="2045305" y="878165"/>
                </a:cubicBezTo>
                <a:cubicBezTo>
                  <a:pt x="1476668" y="878165"/>
                  <a:pt x="1002239" y="1281515"/>
                  <a:pt x="892516" y="1817715"/>
                </a:cubicBezTo>
                <a:lnTo>
                  <a:pt x="885203" y="1865630"/>
                </a:lnTo>
                <a:lnTo>
                  <a:pt x="0" y="1865630"/>
                </a:lnTo>
                <a:lnTo>
                  <a:pt x="1054" y="1844762"/>
                </a:lnTo>
                <a:cubicBezTo>
                  <a:pt x="106283" y="808587"/>
                  <a:pt x="981366" y="0"/>
                  <a:pt x="2045305" y="0"/>
                </a:cubicBez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8792" name="任意多边形: 形状 20"/>
          <p:cNvSpPr/>
          <p:nvPr userDrawn="1">
            <p:custDataLst>
              <p:tags r:id="rId2"/>
            </p:custDataLst>
          </p:nvPr>
        </p:nvSpPr>
        <p:spPr>
          <a:xfrm flipH="1">
            <a:off x="26218" y="-23812"/>
            <a:ext cx="4922187" cy="6858000"/>
          </a:xfrm>
          <a:custGeom>
            <a:avLst/>
            <a:gdLst>
              <a:gd name="connsiteX0" fmla="*/ 4922187 w 4922187"/>
              <a:gd name="connsiteY0" fmla="*/ 0 h 6858000"/>
              <a:gd name="connsiteX1" fmla="*/ 0 w 4922187"/>
              <a:gd name="connsiteY1" fmla="*/ 0 h 6858000"/>
              <a:gd name="connsiteX2" fmla="*/ 0 w 4922187"/>
              <a:gd name="connsiteY2" fmla="*/ 6858000 h 6858000"/>
              <a:gd name="connsiteX3" fmla="*/ 4922187 w 4922187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22187" h="6858000">
                <a:moveTo>
                  <a:pt x="4922187" y="0"/>
                </a:moveTo>
                <a:lnTo>
                  <a:pt x="0" y="0"/>
                </a:lnTo>
                <a:lnTo>
                  <a:pt x="0" y="6858000"/>
                </a:lnTo>
                <a:lnTo>
                  <a:pt x="4922187" y="685800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0"/>
                </a:schemeClr>
              </a:gs>
              <a:gs pos="95000">
                <a:schemeClr val="accent1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097163" name="图片 24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 b="10671"/>
          <a:stretch>
            <a:fillRect/>
          </a:stretch>
        </p:blipFill>
        <p:spPr>
          <a:xfrm>
            <a:off x="26217" y="2826068"/>
            <a:ext cx="9394825" cy="4008120"/>
          </a:xfrm>
          <a:prstGeom prst="rect"/>
        </p:spPr>
      </p:pic>
      <p:cxnSp>
        <p:nvCxnSpPr>
          <p:cNvPr id="3145739" name="直接箭头连接符 25"/>
          <p:cNvCxnSpPr>
            <a:cxnSpLocks/>
          </p:cNvCxnSpPr>
          <p:nvPr userDrawn="1">
            <p:custDataLst>
              <p:tags r:id="rId5"/>
            </p:custDataLst>
          </p:nvPr>
        </p:nvCxnSpPr>
        <p:spPr>
          <a:xfrm>
            <a:off x="5998392" y="3009583"/>
            <a:ext cx="5400000" cy="0"/>
          </a:xfrm>
          <a:prstGeom prst="straightConnector1"/>
          <a:ln>
            <a:solidFill>
              <a:schemeClr val="accent4">
                <a:alpha val="3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94" name="任意多边形: 形状 38"/>
          <p:cNvSpPr/>
          <p:nvPr userDrawn="1">
            <p:custDataLst>
              <p:tags r:id="rId6"/>
            </p:custDataLst>
          </p:nvPr>
        </p:nvSpPr>
        <p:spPr>
          <a:xfrm>
            <a:off x="1" y="-23812"/>
            <a:ext cx="5240473" cy="4816476"/>
          </a:xfrm>
          <a:custGeom>
            <a:avLst/>
            <a:gdLst>
              <a:gd name="connsiteX0" fmla="*/ 3662900 w 5240473"/>
              <a:gd name="connsiteY0" fmla="*/ 0 h 4816476"/>
              <a:gd name="connsiteX1" fmla="*/ 4963033 w 5240473"/>
              <a:gd name="connsiteY1" fmla="*/ 0 h 4816476"/>
              <a:gd name="connsiteX2" fmla="*/ 4968685 w 5240473"/>
              <a:gd name="connsiteY2" fmla="*/ 11733 h 4816476"/>
              <a:gd name="connsiteX3" fmla="*/ 5240473 w 5240473"/>
              <a:gd name="connsiteY3" fmla="*/ 1357948 h 4816476"/>
              <a:gd name="connsiteX4" fmla="*/ 1781945 w 5240473"/>
              <a:gd name="connsiteY4" fmla="*/ 4816476 h 4816476"/>
              <a:gd name="connsiteX5" fmla="*/ 133405 w 5240473"/>
              <a:gd name="connsiteY5" fmla="*/ 4399050 h 4816476"/>
              <a:gd name="connsiteX6" fmla="*/ 0 w 5240473"/>
              <a:gd name="connsiteY6" fmla="*/ 4318005 h 4816476"/>
              <a:gd name="connsiteX7" fmla="*/ 0 w 5240473"/>
              <a:gd name="connsiteY7" fmla="*/ 2845949 h 4816476"/>
              <a:gd name="connsiteX8" fmla="*/ 139955 w 5240473"/>
              <a:gd name="connsiteY8" fmla="*/ 2999938 h 4816476"/>
              <a:gd name="connsiteX9" fmla="*/ 1781945 w 5240473"/>
              <a:gd name="connsiteY9" fmla="*/ 3680073 h 4816476"/>
              <a:gd name="connsiteX10" fmla="*/ 4104070 w 5240473"/>
              <a:gd name="connsiteY10" fmla="*/ 1357948 h 4816476"/>
              <a:gd name="connsiteX11" fmla="*/ 3707487 w 5240473"/>
              <a:gd name="connsiteY11" fmla="*/ 59626 h 4816476"/>
              <a:gd name="connsiteX12" fmla="*/ 3662900 w 5240473"/>
              <a:gd name="connsiteY12" fmla="*/ 0 h 48164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240473" h="4816476">
                <a:moveTo>
                  <a:pt x="3662900" y="0"/>
                </a:moveTo>
                <a:lnTo>
                  <a:pt x="4963033" y="0"/>
                </a:lnTo>
                <a:lnTo>
                  <a:pt x="4968685" y="11733"/>
                </a:lnTo>
                <a:cubicBezTo>
                  <a:pt x="5143696" y="425506"/>
                  <a:pt x="5240473" y="880425"/>
                  <a:pt x="5240473" y="1357948"/>
                </a:cubicBezTo>
                <a:cubicBezTo>
                  <a:pt x="5240473" y="3268040"/>
                  <a:pt x="3692037" y="4816476"/>
                  <a:pt x="1781945" y="4816476"/>
                </a:cubicBezTo>
                <a:cubicBezTo>
                  <a:pt x="1185041" y="4816476"/>
                  <a:pt x="623456" y="4665262"/>
                  <a:pt x="133405" y="4399050"/>
                </a:cubicBezTo>
                <a:lnTo>
                  <a:pt x="0" y="4318005"/>
                </a:lnTo>
                <a:lnTo>
                  <a:pt x="0" y="2845949"/>
                </a:lnTo>
                <a:lnTo>
                  <a:pt x="139955" y="2999938"/>
                </a:lnTo>
                <a:cubicBezTo>
                  <a:pt x="560177" y="3420160"/>
                  <a:pt x="1140708" y="3680073"/>
                  <a:pt x="1781945" y="3680073"/>
                </a:cubicBezTo>
                <a:cubicBezTo>
                  <a:pt x="3064419" y="3680073"/>
                  <a:pt x="4104070" y="2640422"/>
                  <a:pt x="4104070" y="1357948"/>
                </a:cubicBezTo>
                <a:cubicBezTo>
                  <a:pt x="4104070" y="877020"/>
                  <a:pt x="3957869" y="430240"/>
                  <a:pt x="3707487" y="59626"/>
                </a:cubicBezTo>
                <a:lnTo>
                  <a:pt x="3662900" y="0"/>
                </a:ln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8796" name="任意多边形 12"/>
          <p:cNvSpPr/>
          <p:nvPr userDrawn="1">
            <p:custDataLst>
              <p:tags r:id="rId7"/>
            </p:custDataLst>
          </p:nvPr>
        </p:nvSpPr>
        <p:spPr>
          <a:xfrm>
            <a:off x="4537257" y="1998028"/>
            <a:ext cx="800735" cy="1527175"/>
          </a:xfrm>
          <a:custGeom>
            <a:avLst/>
            <a:gdLst>
              <a:gd name="connsiteX0" fmla="*/ 19 w 195"/>
              <a:gd name="connsiteY0" fmla="*/ 323 h 371"/>
              <a:gd name="connsiteX1" fmla="*/ 87 w 195"/>
              <a:gd name="connsiteY1" fmla="*/ 255 h 371"/>
              <a:gd name="connsiteX2" fmla="*/ 105 w 195"/>
              <a:gd name="connsiteY2" fmla="*/ 348 h 371"/>
              <a:gd name="connsiteX3" fmla="*/ 180 w 195"/>
              <a:gd name="connsiteY3" fmla="*/ 371 h 371"/>
              <a:gd name="connsiteX4" fmla="*/ 195 w 195"/>
              <a:gd name="connsiteY4" fmla="*/ 0 h 371"/>
              <a:gd name="connsiteX5" fmla="*/ 57 w 195"/>
              <a:gd name="connsiteY5" fmla="*/ 7 h 371"/>
              <a:gd name="connsiteX6" fmla="*/ 0 w 195"/>
              <a:gd name="connsiteY6" fmla="*/ 262 h 371"/>
              <a:gd name="connsiteX7" fmla="*/ 19 w 195"/>
              <a:gd name="connsiteY7" fmla="*/ 323 h 3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5" h="371">
                <a:moveTo>
                  <a:pt x="19" y="323"/>
                </a:moveTo>
                <a:cubicBezTo>
                  <a:pt x="27" y="308"/>
                  <a:pt x="57" y="236"/>
                  <a:pt x="87" y="255"/>
                </a:cubicBezTo>
                <a:cubicBezTo>
                  <a:pt x="117" y="274"/>
                  <a:pt x="99" y="329"/>
                  <a:pt x="105" y="348"/>
                </a:cubicBezTo>
                <a:lnTo>
                  <a:pt x="180" y="371"/>
                </a:lnTo>
                <a:lnTo>
                  <a:pt x="195" y="0"/>
                </a:lnTo>
                <a:lnTo>
                  <a:pt x="57" y="7"/>
                </a:lnTo>
                <a:lnTo>
                  <a:pt x="0" y="262"/>
                </a:lnTo>
                <a:lnTo>
                  <a:pt x="19" y="323"/>
                </a:ln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/>
          </a:p>
        </p:txBody>
      </p:sp>
      <p:sp>
        <p:nvSpPr>
          <p:cNvPr id="1048798" name="标题 1"/>
          <p:cNvSpPr>
            <a:spLocks noGrp="1"/>
          </p:cNvSpPr>
          <p:nvPr>
            <p:ph type="ctrTitle"/>
            <p:custDataLst>
              <p:tags r:id="rId8"/>
            </p:custDataLst>
          </p:nvPr>
        </p:nvSpPr>
        <p:spPr>
          <a:xfrm>
            <a:off x="5867400" y="786765"/>
            <a:ext cx="5768142" cy="1977391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5400"/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800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2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04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806" name="文本占位符 9"/>
          <p:cNvSpPr>
            <a:spLocks noGrp="1"/>
          </p:cNvSpPr>
          <p:nvPr>
            <p:ph type="body" sz="quarter" idx="13" hasCustomPrompt="1"/>
            <p:custDataLst>
              <p:tags r:id="rId12"/>
            </p:custDataLst>
          </p:nvPr>
        </p:nvSpPr>
        <p:spPr>
          <a:xfrm>
            <a:off x="838799" y="504000"/>
            <a:ext cx="2657069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808" name="文本占位符 13"/>
          <p:cNvSpPr>
            <a:spLocks noGrp="1"/>
          </p:cNvSpPr>
          <p:nvPr>
            <p:ph type="body" sz="quarter" idx="14" hasCustomPrompt="1"/>
            <p:custDataLst>
              <p:tags r:id="rId13"/>
            </p:custDataLst>
          </p:nvPr>
        </p:nvSpPr>
        <p:spPr>
          <a:xfrm>
            <a:off x="8774592" y="3353879"/>
            <a:ext cx="2880000" cy="1527175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b="1" sz="16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810" name="文本占位符 23"/>
          <p:cNvSpPr>
            <a:spLocks noGrp="1"/>
          </p:cNvSpPr>
          <p:nvPr>
            <p:ph type="body" sz="quarter" idx="17" hasCustomPrompt="1"/>
            <p:custDataLst>
              <p:tags r:id="rId14"/>
            </p:custDataLst>
          </p:nvPr>
        </p:nvSpPr>
        <p:spPr>
          <a:xfrm>
            <a:off x="5943600" y="3353880"/>
            <a:ext cx="2743200" cy="1527154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b="1" sz="16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41" name="直接连接符 46"/>
          <p:cNvCxnSpPr>
            <a:cxnSpLocks/>
          </p:cNvCxnSpPr>
          <p:nvPr userDrawn="1">
            <p:custDataLst>
              <p:tags r:id="rId15"/>
            </p:custDataLst>
          </p:nvPr>
        </p:nvCxnSpPr>
        <p:spPr>
          <a:xfrm>
            <a:off x="11360150" y="49339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3" name="直接连接符 47"/>
          <p:cNvCxnSpPr>
            <a:cxnSpLocks/>
          </p:cNvCxnSpPr>
          <p:nvPr userDrawn="1">
            <p:custDataLst>
              <p:tags r:id="rId16"/>
            </p:custDataLst>
          </p:nvPr>
        </p:nvCxnSpPr>
        <p:spPr>
          <a:xfrm>
            <a:off x="11360150" y="55181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48"/>
          <p:cNvCxnSpPr>
            <a:cxnSpLocks/>
          </p:cNvCxnSpPr>
          <p:nvPr userDrawn="1">
            <p:custDataLst>
              <p:tags r:id="rId17"/>
            </p:custDataLst>
          </p:nvPr>
        </p:nvCxnSpPr>
        <p:spPr>
          <a:xfrm>
            <a:off x="11360150" y="61023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86.xml"/><Relationship Id="rId13" Type="http://schemas.openxmlformats.org/officeDocument/2006/relationships/image" Target="../media/image1.png"/><Relationship Id="rId14" Type="http://schemas.openxmlformats.org/officeDocument/2006/relationships/tags" Target="../tags/tag87.xml"/><Relationship Id="rId15" Type="http://schemas.openxmlformats.org/officeDocument/2006/relationships/tags" Target="../tags/tag88.xml"/><Relationship Id="rId16" Type="http://schemas.openxmlformats.org/officeDocument/2006/relationships/tags" Target="../tags/tag89.xml"/><Relationship Id="rId17" Type="http://schemas.openxmlformats.org/officeDocument/2006/relationships/tags" Target="../tags/tag90.xml"/><Relationship Id="rId18" Type="http://schemas.openxmlformats.org/officeDocument/2006/relationships/tags" Target="../tags/tag91.xml"/><Relationship Id="rId19" Type="http://schemas.openxmlformats.org/officeDocument/2006/relationships/tags" Target="../tags/tag92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1344" r:id="rId1"/>
    <p:sldLayoutId id="2147501345" r:id="rId2"/>
    <p:sldLayoutId id="2147501346" r:id="rId3"/>
    <p:sldLayoutId id="2147501347" r:id="rId4"/>
    <p:sldLayoutId id="2147501348" r:id="rId5"/>
    <p:sldLayoutId id="2147501349" r:id="rId6"/>
    <p:sldLayoutId id="2147501350" r:id="rId7"/>
    <p:sldLayoutId id="2147501351" r:id="rId8"/>
    <p:sldLayoutId id="2147501352" r:id="rId9"/>
    <p:sldLayoutId id="2147501353" r:id="rId10"/>
    <p:sldLayoutId id="2147501354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>
            <a:alphaModFix amt="8000"/>
          </a:blip>
          <a:srcRect b="7246"/>
          <a:stretch>
            <a:fillRect/>
          </a:stretch>
        </p:blipFill>
        <p:spPr>
          <a:xfrm>
            <a:off x="-1270" y="2696210"/>
            <a:ext cx="9394825" cy="4161790"/>
          </a:xfrm>
          <a:prstGeom prst="rect"/>
        </p:spPr>
      </p:pic>
      <p:sp>
        <p:nvSpPr>
          <p:cNvPr id="1048658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0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4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gradFill flip="none" rotWithShape="1">
            <a:gsLst>
              <a:gs pos="0">
                <a:schemeClr val="accent1">
                  <a:alpha val="33000"/>
                </a:schemeClr>
              </a:gs>
              <a:gs pos="95000">
                <a:schemeClr val="accent1"/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1381" r:id="rId1"/>
    <p:sldLayoutId id="2147501382" r:id="rId2"/>
    <p:sldLayoutId id="2147501383" r:id="rId3"/>
    <p:sldLayoutId id="2147501384" r:id="rId4"/>
    <p:sldLayoutId id="2147501385" r:id="rId5"/>
    <p:sldLayoutId id="2147501386" r:id="rId6"/>
    <p:sldLayoutId id="2147501387" r:id="rId7"/>
    <p:sldLayoutId id="2147501388" r:id="rId8"/>
    <p:sldLayoutId id="2147501389" r:id="rId9"/>
    <p:sldLayoutId id="2147501390" r:id="rId10"/>
    <p:sldLayoutId id="2147501391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40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3.xml"/><Relationship Id="rId2" Type="http://schemas.openxmlformats.org/officeDocument/2006/relationships/tags" Target="../tags/tag94.xml"/><Relationship Id="rId3" Type="http://schemas.openxmlformats.org/officeDocument/2006/relationships/tags" Target="../tags/tag95.xml"/><Relationship Id="rId4" Type="http://schemas.openxmlformats.org/officeDocument/2006/relationships/tags" Target="../tags/tag96.xml"/><Relationship Id="rId5" Type="http://schemas.openxmlformats.org/officeDocument/2006/relationships/tags" Target="../tags/tag97.xml"/><Relationship Id="rId6" Type="http://schemas.openxmlformats.org/officeDocument/2006/relationships/tags" Target="../tags/tag98.xml"/><Relationship Id="rId7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99.xml"/><Relationship Id="rId2" Type="http://schemas.openxmlformats.org/officeDocument/2006/relationships/tags" Target="../tags/tag100.xml"/><Relationship Id="rId3" Type="http://schemas.openxmlformats.org/officeDocument/2006/relationships/tags" Target="../tags/tag101.xml"/><Relationship Id="rId4" Type="http://schemas.openxmlformats.org/officeDocument/2006/relationships/tags" Target="../tags/tag102.xml"/><Relationship Id="rId5" Type="http://schemas.openxmlformats.org/officeDocument/2006/relationships/tags" Target="../tags/tag103.xml"/><Relationship Id="rId6" Type="http://schemas.openxmlformats.org/officeDocument/2006/relationships/tags" Target="../tags/tag104.xml"/><Relationship Id="rId7" Type="http://schemas.openxmlformats.org/officeDocument/2006/relationships/tags" Target="../tags/tag105.xml"/><Relationship Id="rId8" Type="http://schemas.openxmlformats.org/officeDocument/2006/relationships/tags" Target="../tags/tag106.xml"/><Relationship Id="rId9" Type="http://schemas.openxmlformats.org/officeDocument/2006/relationships/tags" Target="../tags/tag107.xml"/><Relationship Id="rId10" Type="http://schemas.openxmlformats.org/officeDocument/2006/relationships/tags" Target="../tags/tag108.xml"/><Relationship Id="rId11" Type="http://schemas.openxmlformats.org/officeDocument/2006/relationships/tags" Target="../tags/tag109.xml"/><Relationship Id="rId12" Type="http://schemas.openxmlformats.org/officeDocument/2006/relationships/tags" Target="../tags/tag110.xml"/><Relationship Id="rId13" Type="http://schemas.openxmlformats.org/officeDocument/2006/relationships/tags" Target="../tags/tag111.xml"/><Relationship Id="rId14" Type="http://schemas.openxmlformats.org/officeDocument/2006/relationships/tags" Target="../tags/tag112.xml"/><Relationship Id="rId15" Type="http://schemas.openxmlformats.org/officeDocument/2006/relationships/tags" Target="../tags/tag113.xml"/><Relationship Id="rId16" Type="http://schemas.openxmlformats.org/officeDocument/2006/relationships/tags" Target="../tags/tag114.xml"/><Relationship Id="rId17" Type="http://schemas.openxmlformats.org/officeDocument/2006/relationships/tags" Target="../tags/tag115.xml"/><Relationship Id="rId18" Type="http://schemas.openxmlformats.org/officeDocument/2006/relationships/tags" Target="../tags/tag116.xml"/><Relationship Id="rId19" Type="http://schemas.openxmlformats.org/officeDocument/2006/relationships/tags" Target="../tags/tag117.xml"/><Relationship Id="rId20" Type="http://schemas.openxmlformats.org/officeDocument/2006/relationships/tags" Target="../tags/tag118.xml"/><Relationship Id="rId21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9.xml"/><Relationship Id="rId2" Type="http://schemas.openxmlformats.org/officeDocument/2006/relationships/tags" Target="../tags/tag120.xml"/><Relationship Id="rId3" Type="http://schemas.openxmlformats.org/officeDocument/2006/relationships/tags" Target="../tags/tag121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22.xml"/><Relationship Id="rId2" Type="http://schemas.openxmlformats.org/officeDocument/2006/relationships/tags" Target="../tags/tag123.xml"/><Relationship Id="rId3" Type="http://schemas.openxmlformats.org/officeDocument/2006/relationships/tags" Target="../tags/tag124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25.xml"/><Relationship Id="rId2" Type="http://schemas.openxmlformats.org/officeDocument/2006/relationships/tags" Target="../tags/tag126.xml"/><Relationship Id="rId3" Type="http://schemas.openxmlformats.org/officeDocument/2006/relationships/tags" Target="../tags/tag127.xml"/><Relationship Id="rId4" Type="http://schemas.openxmlformats.org/officeDocument/2006/relationships/tags" Target="../tags/tag128.xml"/><Relationship Id="rId5" Type="http://schemas.openxmlformats.org/officeDocument/2006/relationships/tags" Target="../tags/tag129.xml"/><Relationship Id="rId6" Type="http://schemas.openxmlformats.org/officeDocument/2006/relationships/tags" Target="../tags/tag130.xml"/><Relationship Id="rId7" Type="http://schemas.openxmlformats.org/officeDocument/2006/relationships/tags" Target="../tags/tag131.xml"/><Relationship Id="rId8" Type="http://schemas.openxmlformats.org/officeDocument/2006/relationships/tags" Target="../tags/tag132.xml"/><Relationship Id="rId9" Type="http://schemas.openxmlformats.org/officeDocument/2006/relationships/tags" Target="../tags/tag133.xml"/><Relationship Id="rId10" Type="http://schemas.openxmlformats.org/officeDocument/2006/relationships/tags" Target="../tags/tag134.xml"/><Relationship Id="rId11" Type="http://schemas.openxmlformats.org/officeDocument/2006/relationships/tags" Target="../tags/tag135.xml"/><Relationship Id="rId12" Type="http://schemas.openxmlformats.org/officeDocument/2006/relationships/tags" Target="../tags/tag136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37.xml"/><Relationship Id="rId2" Type="http://schemas.openxmlformats.org/officeDocument/2006/relationships/tags" Target="../tags/tag138.xml"/><Relationship Id="rId3" Type="http://schemas.openxmlformats.org/officeDocument/2006/relationships/tags" Target="../tags/tag139.xml"/><Relationship Id="rId4" Type="http://schemas.openxmlformats.org/officeDocument/2006/relationships/tags" Target="../tags/tag140.xml"/><Relationship Id="rId5" Type="http://schemas.openxmlformats.org/officeDocument/2006/relationships/tags" Target="../tags/tag141.xml"/><Relationship Id="rId6" Type="http://schemas.openxmlformats.org/officeDocument/2006/relationships/tags" Target="../tags/tag142.xml"/><Relationship Id="rId7" Type="http://schemas.openxmlformats.org/officeDocument/2006/relationships/tags" Target="../tags/tag143.xml"/><Relationship Id="rId8" Type="http://schemas.openxmlformats.org/officeDocument/2006/relationships/tags" Target="../tags/tag144.xml"/><Relationship Id="rId9" Type="http://schemas.openxmlformats.org/officeDocument/2006/relationships/tags" Target="../tags/tag145.xml"/><Relationship Id="rId10" Type="http://schemas.openxmlformats.org/officeDocument/2006/relationships/tags" Target="../tags/tag146.xml"/><Relationship Id="rId11" Type="http://schemas.openxmlformats.org/officeDocument/2006/relationships/tags" Target="../tags/tag147.xml"/><Relationship Id="rId12" Type="http://schemas.openxmlformats.org/officeDocument/2006/relationships/tags" Target="../tags/tag148.xml"/><Relationship Id="rId13" Type="http://schemas.openxmlformats.org/officeDocument/2006/relationships/tags" Target="../tags/tag149.xml"/><Relationship Id="rId14" Type="http://schemas.openxmlformats.org/officeDocument/2006/relationships/tags" Target="../tags/tag150.xml"/><Relationship Id="rId15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51.xml"/><Relationship Id="rId2" Type="http://schemas.openxmlformats.org/officeDocument/2006/relationships/tags" Target="../tags/tag152.xml"/><Relationship Id="rId3" Type="http://schemas.openxmlformats.org/officeDocument/2006/relationships/tags" Target="../tags/tag153.xml"/><Relationship Id="rId4" Type="http://schemas.openxmlformats.org/officeDocument/2006/relationships/tags" Target="../tags/tag154.xml"/><Relationship Id="rId5" Type="http://schemas.openxmlformats.org/officeDocument/2006/relationships/tags" Target="../tags/tag155.xml"/><Relationship Id="rId6" Type="http://schemas.openxmlformats.org/officeDocument/2006/relationships/tags" Target="../tags/tag156.xml"/><Relationship Id="rId7" Type="http://schemas.openxmlformats.org/officeDocument/2006/relationships/tags" Target="../tags/tag157.xml"/><Relationship Id="rId8" Type="http://schemas.openxmlformats.org/officeDocument/2006/relationships/tags" Target="../tags/tag158.xml"/><Relationship Id="rId9" Type="http://schemas.openxmlformats.org/officeDocument/2006/relationships/tags" Target="../tags/tag159.xml"/><Relationship Id="rId10" Type="http://schemas.openxmlformats.org/officeDocument/2006/relationships/tags" Target="../tags/tag160.xml"/><Relationship Id="rId11" Type="http://schemas.openxmlformats.org/officeDocument/2006/relationships/tags" Target="../tags/tag161.xml"/><Relationship Id="rId12" Type="http://schemas.openxmlformats.org/officeDocument/2006/relationships/tags" Target="../tags/tag162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63.xml"/><Relationship Id="rId2" Type="http://schemas.openxmlformats.org/officeDocument/2006/relationships/tags" Target="../tags/tag164.xml"/><Relationship Id="rId3" Type="http://schemas.openxmlformats.org/officeDocument/2006/relationships/tags" Target="../tags/tag165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66.xml"/><Relationship Id="rId2" Type="http://schemas.openxmlformats.org/officeDocument/2006/relationships/tags" Target="../tags/tag167.xml"/><Relationship Id="rId3" Type="http://schemas.openxmlformats.org/officeDocument/2006/relationships/tags" Target="../tags/tag168.xml"/><Relationship Id="rId4" Type="http://schemas.openxmlformats.org/officeDocument/2006/relationships/tags" Target="../tags/tag169.xml"/><Relationship Id="rId5" Type="http://schemas.openxmlformats.org/officeDocument/2006/relationships/tags" Target="../tags/tag170.xml"/><Relationship Id="rId6" Type="http://schemas.openxmlformats.org/officeDocument/2006/relationships/tags" Target="../tags/tag171.xml"/><Relationship Id="rId7" Type="http://schemas.openxmlformats.org/officeDocument/2006/relationships/tags" Target="../tags/tag172.xml"/><Relationship Id="rId8" Type="http://schemas.openxmlformats.org/officeDocument/2006/relationships/tags" Target="../tags/tag173.xml"/><Relationship Id="rId9" Type="http://schemas.openxmlformats.org/officeDocument/2006/relationships/tags" Target="../tags/tag174.xml"/><Relationship Id="rId10" Type="http://schemas.openxmlformats.org/officeDocument/2006/relationships/tags" Target="../tags/tag175.xml"/><Relationship Id="rId11" Type="http://schemas.openxmlformats.org/officeDocument/2006/relationships/tags" Target="../tags/tag176.xml"/><Relationship Id="rId12" Type="http://schemas.openxmlformats.org/officeDocument/2006/relationships/tags" Target="../tags/tag177.xml"/><Relationship Id="rId13" Type="http://schemas.openxmlformats.org/officeDocument/2006/relationships/tags" Target="../tags/tag178.xml"/><Relationship Id="rId14" Type="http://schemas.openxmlformats.org/officeDocument/2006/relationships/tags" Target="../tags/tag179.xml"/><Relationship Id="rId15" Type="http://schemas.openxmlformats.org/officeDocument/2006/relationships/tags" Target="../tags/tag180.xml"/><Relationship Id="rId16" Type="http://schemas.openxmlformats.org/officeDocument/2006/relationships/tags" Target="../tags/tag181.xml"/><Relationship Id="rId17" Type="http://schemas.openxmlformats.org/officeDocument/2006/relationships/tags" Target="../tags/tag182.xml"/><Relationship Id="rId18" Type="http://schemas.openxmlformats.org/officeDocument/2006/relationships/tags" Target="../tags/tag183.xml"/><Relationship Id="rId19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84.xml"/><Relationship Id="rId2" Type="http://schemas.openxmlformats.org/officeDocument/2006/relationships/tags" Target="../tags/tag185.xml"/><Relationship Id="rId3" Type="http://schemas.openxmlformats.org/officeDocument/2006/relationships/tags" Target="../tags/tag186.xml"/><Relationship Id="rId4" Type="http://schemas.openxmlformats.org/officeDocument/2006/relationships/tags" Target="../tags/tag187.xml"/><Relationship Id="rId5" Type="http://schemas.openxmlformats.org/officeDocument/2006/relationships/tags" Target="../tags/tag188.xml"/><Relationship Id="rId6" Type="http://schemas.openxmlformats.org/officeDocument/2006/relationships/tags" Target="../tags/tag189.xml"/><Relationship Id="rId7" Type="http://schemas.openxmlformats.org/officeDocument/2006/relationships/tags" Target="../tags/tag190.xml"/><Relationship Id="rId8" Type="http://schemas.openxmlformats.org/officeDocument/2006/relationships/tags" Target="../tags/tag191.xml"/><Relationship Id="rId9" Type="http://schemas.openxmlformats.org/officeDocument/2006/relationships/tags" Target="../tags/tag192.xml"/><Relationship Id="rId10" Type="http://schemas.openxmlformats.org/officeDocument/2006/relationships/tags" Target="../tags/tag193.xml"/><Relationship Id="rId11" Type="http://schemas.openxmlformats.org/officeDocument/2006/relationships/tags" Target="../tags/tag194.xml"/><Relationship Id="rId12" Type="http://schemas.openxmlformats.org/officeDocument/2006/relationships/tags" Target="../tags/tag195.xml"/><Relationship Id="rId13" Type="http://schemas.openxmlformats.org/officeDocument/2006/relationships/tags" Target="../tags/tag196.xml"/><Relationship Id="rId14" Type="http://schemas.openxmlformats.org/officeDocument/2006/relationships/tags" Target="../tags/tag197.xml"/><Relationship Id="rId15" Type="http://schemas.openxmlformats.org/officeDocument/2006/relationships/tags" Target="../tags/tag198.xml"/><Relationship Id="rId16" Type="http://schemas.openxmlformats.org/officeDocument/2006/relationships/tags" Target="../tags/tag199.xml"/><Relationship Id="rId17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00.xml"/><Relationship Id="rId2" Type="http://schemas.openxmlformats.org/officeDocument/2006/relationships/tags" Target="../tags/tag201.xml"/><Relationship Id="rId3" Type="http://schemas.openxmlformats.org/officeDocument/2006/relationships/tags" Target="../tags/tag202.xml"/><Relationship Id="rId4" Type="http://schemas.openxmlformats.org/officeDocument/2006/relationships/tags" Target="../tags/tag203.xml"/><Relationship Id="rId5" Type="http://schemas.openxmlformats.org/officeDocument/2006/relationships/tags" Target="../tags/tag204.xml"/><Relationship Id="rId6" Type="http://schemas.openxmlformats.org/officeDocument/2006/relationships/tags" Target="../tags/tag205.xml"/><Relationship Id="rId7" Type="http://schemas.openxmlformats.org/officeDocument/2006/relationships/tags" Target="../tags/tag206.xml"/><Relationship Id="rId8" Type="http://schemas.openxmlformats.org/officeDocument/2006/relationships/tags" Target="../tags/tag207.xml"/><Relationship Id="rId9" Type="http://schemas.openxmlformats.org/officeDocument/2006/relationships/tags" Target="../tags/tag208.xml"/><Relationship Id="rId10" Type="http://schemas.openxmlformats.org/officeDocument/2006/relationships/tags" Target="../tags/tag209.xml"/><Relationship Id="rId11" Type="http://schemas.openxmlformats.org/officeDocument/2006/relationships/tags" Target="../tags/tag210.xml"/><Relationship Id="rId12" Type="http://schemas.openxmlformats.org/officeDocument/2006/relationships/tags" Target="../tags/tag211.xml"/><Relationship Id="rId13" Type="http://schemas.openxmlformats.org/officeDocument/2006/relationships/tags" Target="../tags/tag212.xml"/><Relationship Id="rId14" Type="http://schemas.openxmlformats.org/officeDocument/2006/relationships/tags" Target="../tags/tag213.xml"/><Relationship Id="rId15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14.xml"/><Relationship Id="rId2" Type="http://schemas.openxmlformats.org/officeDocument/2006/relationships/tags" Target="../tags/tag215.xml"/><Relationship Id="rId3" Type="http://schemas.openxmlformats.org/officeDocument/2006/relationships/tags" Target="../tags/tag216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17.xml"/><Relationship Id="rId2" Type="http://schemas.openxmlformats.org/officeDocument/2006/relationships/tags" Target="../tags/tag218.xml"/><Relationship Id="rId3" Type="http://schemas.openxmlformats.org/officeDocument/2006/relationships/tags" Target="../tags/tag219.xml"/><Relationship Id="rId4" Type="http://schemas.openxmlformats.org/officeDocument/2006/relationships/tags" Target="../tags/tag220.xml"/><Relationship Id="rId5" Type="http://schemas.openxmlformats.org/officeDocument/2006/relationships/tags" Target="../tags/tag221.xml"/><Relationship Id="rId6" Type="http://schemas.openxmlformats.org/officeDocument/2006/relationships/tags" Target="../tags/tag222.xml"/><Relationship Id="rId7" Type="http://schemas.openxmlformats.org/officeDocument/2006/relationships/tags" Target="../tags/tag223.xml"/><Relationship Id="rId8" Type="http://schemas.openxmlformats.org/officeDocument/2006/relationships/tags" Target="../tags/tag224.xml"/><Relationship Id="rId9" Type="http://schemas.openxmlformats.org/officeDocument/2006/relationships/tags" Target="../tags/tag225.xml"/><Relationship Id="rId10" Type="http://schemas.openxmlformats.org/officeDocument/2006/relationships/tags" Target="../tags/tag226.xml"/><Relationship Id="rId11" Type="http://schemas.openxmlformats.org/officeDocument/2006/relationships/tags" Target="../tags/tag227.xml"/><Relationship Id="rId12" Type="http://schemas.openxmlformats.org/officeDocument/2006/relationships/tags" Target="../tags/tag228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29.xml"/><Relationship Id="rId2" Type="http://schemas.openxmlformats.org/officeDocument/2006/relationships/tags" Target="../tags/tag230.xml"/><Relationship Id="rId3" Type="http://schemas.openxmlformats.org/officeDocument/2006/relationships/tags" Target="../tags/tag231.xml"/><Relationship Id="rId4" Type="http://schemas.openxmlformats.org/officeDocument/2006/relationships/tags" Target="../tags/tag232.xml"/><Relationship Id="rId5" Type="http://schemas.openxmlformats.org/officeDocument/2006/relationships/tags" Target="../tags/tag233.xml"/><Relationship Id="rId6" Type="http://schemas.openxmlformats.org/officeDocument/2006/relationships/tags" Target="../tags/tag234.xml"/><Relationship Id="rId7" Type="http://schemas.openxmlformats.org/officeDocument/2006/relationships/tags" Target="../tags/tag235.xml"/><Relationship Id="rId8" Type="http://schemas.openxmlformats.org/officeDocument/2006/relationships/tags" Target="../tags/tag236.xml"/><Relationship Id="rId9" Type="http://schemas.openxmlformats.org/officeDocument/2006/relationships/tags" Target="../tags/tag237.xml"/><Relationship Id="rId10" Type="http://schemas.openxmlformats.org/officeDocument/2006/relationships/tags" Target="../tags/tag238.xml"/><Relationship Id="rId11" Type="http://schemas.openxmlformats.org/officeDocument/2006/relationships/tags" Target="../tags/tag239.xml"/><Relationship Id="rId12" Type="http://schemas.openxmlformats.org/officeDocument/2006/relationships/tags" Target="../tags/tag240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41.xml"/><Relationship Id="rId2" Type="http://schemas.openxmlformats.org/officeDocument/2006/relationships/tags" Target="../tags/tag242.xml"/><Relationship Id="rId3" Type="http://schemas.openxmlformats.org/officeDocument/2006/relationships/tags" Target="../tags/tag243.xml"/><Relationship Id="rId4" Type="http://schemas.openxmlformats.org/officeDocument/2006/relationships/tags" Target="../tags/tag244.xml"/><Relationship Id="rId5" Type="http://schemas.openxmlformats.org/officeDocument/2006/relationships/tags" Target="../tags/tag245.xml"/><Relationship Id="rId6" Type="http://schemas.openxmlformats.org/officeDocument/2006/relationships/tags" Target="../tags/tag246.xml"/><Relationship Id="rId7" Type="http://schemas.openxmlformats.org/officeDocument/2006/relationships/tags" Target="../tags/tag247.xml"/><Relationship Id="rId8" Type="http://schemas.openxmlformats.org/officeDocument/2006/relationships/tags" Target="../tags/tag248.xml"/><Relationship Id="rId9" Type="http://schemas.openxmlformats.org/officeDocument/2006/relationships/tags" Target="../tags/tag249.xml"/><Relationship Id="rId10" Type="http://schemas.openxmlformats.org/officeDocument/2006/relationships/tags" Target="../tags/tag250.xml"/><Relationship Id="rId11" Type="http://schemas.openxmlformats.org/officeDocument/2006/relationships/tags" Target="../tags/tag251.xml"/><Relationship Id="rId12" Type="http://schemas.openxmlformats.org/officeDocument/2006/relationships/tags" Target="../tags/tag252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53.xml"/><Relationship Id="rId2" Type="http://schemas.openxmlformats.org/officeDocument/2006/relationships/tags" Target="../tags/tag254.xml"/><Relationship Id="rId3" Type="http://schemas.openxmlformats.org/officeDocument/2006/relationships/tags" Target="../tags/tag255.xml"/><Relationship Id="rId4" Type="http://schemas.openxmlformats.org/officeDocument/2006/relationships/tags" Target="../tags/tag256.xml"/><Relationship Id="rId5" Type="http://schemas.openxmlformats.org/officeDocument/2006/relationships/tags" Target="../tags/tag257.xml"/><Relationship Id="rId6" Type="http://schemas.openxmlformats.org/officeDocument/2006/relationships/tags" Target="../tags/tag258.xml"/><Relationship Id="rId7" Type="http://schemas.openxmlformats.org/officeDocument/2006/relationships/tags" Target="../tags/tag259.xml"/><Relationship Id="rId8" Type="http://schemas.openxmlformats.org/officeDocument/2006/relationships/tags" Target="../tags/tag260.xml"/><Relationship Id="rId9" Type="http://schemas.openxmlformats.org/officeDocument/2006/relationships/tags" Target="../tags/tag261.xml"/><Relationship Id="rId10" Type="http://schemas.openxmlformats.org/officeDocument/2006/relationships/tags" Target="../tags/tag262.xml"/><Relationship Id="rId11" Type="http://schemas.openxmlformats.org/officeDocument/2006/relationships/tags" Target="../tags/tag263.xml"/><Relationship Id="rId12" Type="http://schemas.openxmlformats.org/officeDocument/2006/relationships/tags" Target="../tags/tag264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65.xml"/><Relationship Id="rId2" Type="http://schemas.openxmlformats.org/officeDocument/2006/relationships/tags" Target="../tags/tag266.xml"/><Relationship Id="rId3" Type="http://schemas.openxmlformats.org/officeDocument/2006/relationships/tags" Target="../tags/tag267.xml"/><Relationship Id="rId4" Type="http://schemas.openxmlformats.org/officeDocument/2006/relationships/tags" Target="../tags/tag268.xml"/><Relationship Id="rId5" Type="http://schemas.openxmlformats.org/officeDocument/2006/relationships/tags" Target="../tags/tag269.xml"/><Relationship Id="rId6" Type="http://schemas.openxmlformats.org/officeDocument/2006/relationships/tags" Target="../tags/tag270.xml"/><Relationship Id="rId7" Type="http://schemas.openxmlformats.org/officeDocument/2006/relationships/tags" Target="../tags/tag271.xml"/><Relationship Id="rId8" Type="http://schemas.openxmlformats.org/officeDocument/2006/relationships/tags" Target="../tags/tag272.xml"/><Relationship Id="rId9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73.xml"/><Relationship Id="rId2" Type="http://schemas.openxmlformats.org/officeDocument/2006/relationships/tags" Target="../tags/tag274.xml"/><Relationship Id="rId3" Type="http://schemas.openxmlformats.org/officeDocument/2006/relationships/tags" Target="../tags/tag275.xml"/><Relationship Id="rId4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76.xml"/><Relationship Id="rId2" Type="http://schemas.openxmlformats.org/officeDocument/2006/relationships/tags" Target="../tags/tag277.xml"/><Relationship Id="rId3" Type="http://schemas.openxmlformats.org/officeDocument/2006/relationships/tags" Target="../tags/tag278.xml"/><Relationship Id="rId4" Type="http://schemas.openxmlformats.org/officeDocument/2006/relationships/tags" Target="../tags/tag279.xml"/><Relationship Id="rId5" Type="http://schemas.openxmlformats.org/officeDocument/2006/relationships/tags" Target="../tags/tag280.xml"/><Relationship Id="rId6" Type="http://schemas.openxmlformats.org/officeDocument/2006/relationships/tags" Target="../tags/tag281.xml"/><Relationship Id="rId7" Type="http://schemas.openxmlformats.org/officeDocument/2006/relationships/tags" Target="../tags/tag282.xml"/><Relationship Id="rId8" Type="http://schemas.openxmlformats.org/officeDocument/2006/relationships/tags" Target="../tags/tag283.xml"/><Relationship Id="rId9" Type="http://schemas.openxmlformats.org/officeDocument/2006/relationships/tags" Target="../tags/tag284.xml"/><Relationship Id="rId10" Type="http://schemas.openxmlformats.org/officeDocument/2006/relationships/tags" Target="../tags/tag285.xml"/><Relationship Id="rId11" Type="http://schemas.openxmlformats.org/officeDocument/2006/relationships/tags" Target="../tags/tag286.xml"/><Relationship Id="rId12" Type="http://schemas.openxmlformats.org/officeDocument/2006/relationships/tags" Target="../tags/tag287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88.xml"/><Relationship Id="rId2" Type="http://schemas.openxmlformats.org/officeDocument/2006/relationships/tags" Target="../tags/tag289.xml"/><Relationship Id="rId3" Type="http://schemas.openxmlformats.org/officeDocument/2006/relationships/tags" Target="../tags/tag290.xml"/><Relationship Id="rId4" Type="http://schemas.openxmlformats.org/officeDocument/2006/relationships/tags" Target="../tags/tag291.xml"/><Relationship Id="rId5" Type="http://schemas.openxmlformats.org/officeDocument/2006/relationships/tags" Target="../tags/tag292.xml"/><Relationship Id="rId6" Type="http://schemas.openxmlformats.org/officeDocument/2006/relationships/tags" Target="../tags/tag293.xml"/><Relationship Id="rId7" Type="http://schemas.openxmlformats.org/officeDocument/2006/relationships/tags" Target="../tags/tag294.xml"/><Relationship Id="rId8" Type="http://schemas.openxmlformats.org/officeDocument/2006/relationships/tags" Target="../tags/tag295.xml"/><Relationship Id="rId9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96.xml"/><Relationship Id="rId2" Type="http://schemas.openxmlformats.org/officeDocument/2006/relationships/tags" Target="../tags/tag297.xml"/><Relationship Id="rId3" Type="http://schemas.openxmlformats.org/officeDocument/2006/relationships/tags" Target="../tags/tag298.xml"/><Relationship Id="rId4" Type="http://schemas.openxmlformats.org/officeDocument/2006/relationships/tags" Target="../tags/tag299.xml"/><Relationship Id="rId5" Type="http://schemas.openxmlformats.org/officeDocument/2006/relationships/tags" Target="../tags/tag300.xml"/><Relationship Id="rId6" Type="http://schemas.openxmlformats.org/officeDocument/2006/relationships/tags" Target="../tags/tag301.xml"/><Relationship Id="rId7" Type="http://schemas.openxmlformats.org/officeDocument/2006/relationships/tags" Target="../tags/tag302.xml"/><Relationship Id="rId8" Type="http://schemas.openxmlformats.org/officeDocument/2006/relationships/tags" Target="../tags/tag303.xml"/><Relationship Id="rId9" Type="http://schemas.openxmlformats.org/officeDocument/2006/relationships/tags" Target="../tags/tag304.xml"/><Relationship Id="rId10" Type="http://schemas.openxmlformats.org/officeDocument/2006/relationships/tags" Target="../tags/tag305.xml"/><Relationship Id="rId11" Type="http://schemas.openxmlformats.org/officeDocument/2006/relationships/tags" Target="../tags/tag306.xml"/><Relationship Id="rId12" Type="http://schemas.openxmlformats.org/officeDocument/2006/relationships/tags" Target="../tags/tag307.xml"/><Relationship Id="rId13" Type="http://schemas.openxmlformats.org/officeDocument/2006/relationships/tags" Target="../tags/tag308.xml"/><Relationship Id="rId14" Type="http://schemas.openxmlformats.org/officeDocument/2006/relationships/tags" Target="../tags/tag309.xml"/><Relationship Id="rId15" Type="http://schemas.openxmlformats.org/officeDocument/2006/relationships/tags" Target="../tags/tag310.xml"/><Relationship Id="rId16" Type="http://schemas.openxmlformats.org/officeDocument/2006/relationships/tags" Target="../tags/tag311.xml"/><Relationship Id="rId17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12.xml"/><Relationship Id="rId2" Type="http://schemas.openxmlformats.org/officeDocument/2006/relationships/tags" Target="../tags/tag313.xml"/><Relationship Id="rId3" Type="http://schemas.openxmlformats.org/officeDocument/2006/relationships/tags" Target="../tags/tag314.xml"/><Relationship Id="rId4" Type="http://schemas.openxmlformats.org/officeDocument/2006/relationships/tags" Target="../tags/tag315.xml"/><Relationship Id="rId5" Type="http://schemas.openxmlformats.org/officeDocument/2006/relationships/tags" Target="../tags/tag316.xml"/><Relationship Id="rId6" Type="http://schemas.openxmlformats.org/officeDocument/2006/relationships/tags" Target="../tags/tag317.xml"/><Relationship Id="rId7" Type="http://schemas.openxmlformats.org/officeDocument/2006/relationships/tags" Target="../tags/tag318.xml"/><Relationship Id="rId8" Type="http://schemas.openxmlformats.org/officeDocument/2006/relationships/tags" Target="../tags/tag319.xml"/><Relationship Id="rId9" Type="http://schemas.openxmlformats.org/officeDocument/2006/relationships/tags" Target="../tags/tag320.xml"/><Relationship Id="rId10" Type="http://schemas.openxmlformats.org/officeDocument/2006/relationships/tags" Target="../tags/tag321.xml"/><Relationship Id="rId11" Type="http://schemas.openxmlformats.org/officeDocument/2006/relationships/tags" Target="../tags/tag322.xml"/><Relationship Id="rId12" Type="http://schemas.openxmlformats.org/officeDocument/2006/relationships/tags" Target="../tags/tag323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24.xml"/><Relationship Id="rId2" Type="http://schemas.openxmlformats.org/officeDocument/2006/relationships/tags" Target="../tags/tag325.xml"/><Relationship Id="rId3" Type="http://schemas.openxmlformats.org/officeDocument/2006/relationships/tags" Target="../tags/tag326.xml"/><Relationship Id="rId4" Type="http://schemas.openxmlformats.org/officeDocument/2006/relationships/tags" Target="../tags/tag327.xml"/><Relationship Id="rId5" Type="http://schemas.openxmlformats.org/officeDocument/2006/relationships/tags" Target="../tags/tag328.xml"/><Relationship Id="rId6" Type="http://schemas.openxmlformats.org/officeDocument/2006/relationships/tags" Target="../tags/tag329.xml"/><Relationship Id="rId7" Type="http://schemas.openxmlformats.org/officeDocument/2006/relationships/tags" Target="../tags/tag330.xml"/><Relationship Id="rId8" Type="http://schemas.openxmlformats.org/officeDocument/2006/relationships/tags" Target="../tags/tag331.xml"/><Relationship Id="rId9" Type="http://schemas.openxmlformats.org/officeDocument/2006/relationships/tags" Target="../tags/tag332.xml"/><Relationship Id="rId10" Type="http://schemas.openxmlformats.org/officeDocument/2006/relationships/tags" Target="../tags/tag333.xml"/><Relationship Id="rId11" Type="http://schemas.openxmlformats.org/officeDocument/2006/relationships/tags" Target="../tags/tag334.xml"/><Relationship Id="rId12" Type="http://schemas.openxmlformats.org/officeDocument/2006/relationships/tags" Target="../tags/tag335.xml"/><Relationship Id="rId13" Type="http://schemas.openxmlformats.org/officeDocument/2006/relationships/tags" Target="../tags/tag336.xml"/><Relationship Id="rId14" Type="http://schemas.openxmlformats.org/officeDocument/2006/relationships/tags" Target="../tags/tag337.xml"/><Relationship Id="rId15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38.xml"/><Relationship Id="rId2" Type="http://schemas.openxmlformats.org/officeDocument/2006/relationships/tags" Target="../tags/tag339.xml"/><Relationship Id="rId3" Type="http://schemas.openxmlformats.org/officeDocument/2006/relationships/tags" Target="../tags/tag340.xml"/><Relationship Id="rId4" Type="http://schemas.openxmlformats.org/officeDocument/2006/relationships/slideLayout" Target="../slideLayouts/slideLayout15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41.xml"/><Relationship Id="rId2" Type="http://schemas.openxmlformats.org/officeDocument/2006/relationships/tags" Target="../tags/tag342.xml"/><Relationship Id="rId3" Type="http://schemas.openxmlformats.org/officeDocument/2006/relationships/tags" Target="../tags/tag343.xml"/><Relationship Id="rId4" Type="http://schemas.openxmlformats.org/officeDocument/2006/relationships/tags" Target="../tags/tag344.xml"/><Relationship Id="rId5" Type="http://schemas.openxmlformats.org/officeDocument/2006/relationships/tags" Target="../tags/tag345.xml"/><Relationship Id="rId6" Type="http://schemas.openxmlformats.org/officeDocument/2006/relationships/tags" Target="../tags/tag346.xml"/><Relationship Id="rId7" Type="http://schemas.openxmlformats.org/officeDocument/2006/relationships/tags" Target="../tags/tag347.xml"/><Relationship Id="rId8" Type="http://schemas.openxmlformats.org/officeDocument/2006/relationships/tags" Target="../tags/tag348.xml"/><Relationship Id="rId9" Type="http://schemas.openxmlformats.org/officeDocument/2006/relationships/tags" Target="../tags/tag349.xml"/><Relationship Id="rId10" Type="http://schemas.openxmlformats.org/officeDocument/2006/relationships/tags" Target="../tags/tag350.xml"/><Relationship Id="rId11" Type="http://schemas.openxmlformats.org/officeDocument/2006/relationships/tags" Target="../tags/tag351.xml"/><Relationship Id="rId12" Type="http://schemas.openxmlformats.org/officeDocument/2006/relationships/tags" Target="../tags/tag352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53.xml"/><Relationship Id="rId2" Type="http://schemas.openxmlformats.org/officeDocument/2006/relationships/tags" Target="../tags/tag354.xml"/><Relationship Id="rId3" Type="http://schemas.openxmlformats.org/officeDocument/2006/relationships/tags" Target="../tags/tag355.xml"/><Relationship Id="rId4" Type="http://schemas.openxmlformats.org/officeDocument/2006/relationships/tags" Target="../tags/tag356.xml"/><Relationship Id="rId5" Type="http://schemas.openxmlformats.org/officeDocument/2006/relationships/tags" Target="../tags/tag357.xml"/><Relationship Id="rId6" Type="http://schemas.openxmlformats.org/officeDocument/2006/relationships/tags" Target="../tags/tag358.xml"/><Relationship Id="rId7" Type="http://schemas.openxmlformats.org/officeDocument/2006/relationships/tags" Target="../tags/tag359.xml"/><Relationship Id="rId8" Type="http://schemas.openxmlformats.org/officeDocument/2006/relationships/tags" Target="../tags/tag360.xml"/><Relationship Id="rId9" Type="http://schemas.openxmlformats.org/officeDocument/2006/relationships/tags" Target="../tags/tag361.xml"/><Relationship Id="rId10" Type="http://schemas.openxmlformats.org/officeDocument/2006/relationships/tags" Target="../tags/tag362.xml"/><Relationship Id="rId11" Type="http://schemas.openxmlformats.org/officeDocument/2006/relationships/tags" Target="../tags/tag363.xml"/><Relationship Id="rId12" Type="http://schemas.openxmlformats.org/officeDocument/2006/relationships/tags" Target="../tags/tag364.xml"/><Relationship Id="rId13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65.xml"/><Relationship Id="rId2" Type="http://schemas.openxmlformats.org/officeDocument/2006/relationships/tags" Target="../tags/tag366.xml"/><Relationship Id="rId3" Type="http://schemas.openxmlformats.org/officeDocument/2006/relationships/tags" Target="../tags/tag367.xml"/><Relationship Id="rId4" Type="http://schemas.openxmlformats.org/officeDocument/2006/relationships/slideLayout" Target="../slideLayouts/slideLayout15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368.xml"/><Relationship Id="rId2" Type="http://schemas.openxmlformats.org/officeDocument/2006/relationships/tags" Target="../tags/tag369.xml"/><Relationship Id="rId3" Type="http://schemas.openxmlformats.org/officeDocument/2006/relationships/tags" Target="../tags/tag370.xml"/><Relationship Id="rId4" Type="http://schemas.openxmlformats.org/officeDocument/2006/relationships/tags" Target="../tags/tag371.xml"/><Relationship Id="rId5" Type="http://schemas.openxmlformats.org/officeDocument/2006/relationships/tags" Target="../tags/tag372.xml"/><Relationship Id="rId6" Type="http://schemas.openxmlformats.org/officeDocument/2006/relationships/tags" Target="../tags/tag373.xml"/><Relationship Id="rId7" Type="http://schemas.openxmlformats.org/officeDocument/2006/relationships/tags" Target="../tags/tag374.xml"/><Relationship Id="rId8" Type="http://schemas.openxmlformats.org/officeDocument/2006/relationships/tags" Target="../tags/tag375.xml"/><Relationship Id="rId9" Type="http://schemas.openxmlformats.org/officeDocument/2006/relationships/tags" Target="../tags/tag376.xml"/><Relationship Id="rId10" Type="http://schemas.openxmlformats.org/officeDocument/2006/relationships/tags" Target="../tags/tag377.xml"/><Relationship Id="rId11" Type="http://schemas.openxmlformats.org/officeDocument/2006/relationships/tags" Target="../tags/tag378.xml"/><Relationship Id="rId12" Type="http://schemas.openxmlformats.org/officeDocument/2006/relationships/tags" Target="../tags/tag379.xml"/><Relationship Id="rId13" Type="http://schemas.openxmlformats.org/officeDocument/2006/relationships/tags" Target="../tags/tag380.xml"/><Relationship Id="rId14" Type="http://schemas.openxmlformats.org/officeDocument/2006/relationships/tags" Target="../tags/tag381.xml"/><Relationship Id="rId15" Type="http://schemas.openxmlformats.org/officeDocument/2006/relationships/tags" Target="../tags/tag382.xml"/><Relationship Id="rId16" Type="http://schemas.openxmlformats.org/officeDocument/2006/relationships/tags" Target="../tags/tag383.xml"/><Relationship Id="rId17" Type="http://schemas.openxmlformats.org/officeDocument/2006/relationships/slideLayout" Target="../slideLayouts/slideLayout13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384.xml"/><Relationship Id="rId2" Type="http://schemas.openxmlformats.org/officeDocument/2006/relationships/tags" Target="../tags/tag385.xml"/><Relationship Id="rId3" Type="http://schemas.openxmlformats.org/officeDocument/2006/relationships/tags" Target="../tags/tag386.xml"/><Relationship Id="rId4" Type="http://schemas.openxmlformats.org/officeDocument/2006/relationships/tags" Target="../tags/tag387.xml"/><Relationship Id="rId5" Type="http://schemas.openxmlformats.org/officeDocument/2006/relationships/tags" Target="../tags/tag388.xml"/><Relationship Id="rId6" Type="http://schemas.openxmlformats.org/officeDocument/2006/relationships/tags" Target="../tags/tag389.xml"/><Relationship Id="rId7" Type="http://schemas.openxmlformats.org/officeDocument/2006/relationships/tags" Target="../tags/tag390.xml"/><Relationship Id="rId8" Type="http://schemas.openxmlformats.org/officeDocument/2006/relationships/tags" Target="../tags/tag391.xml"/><Relationship Id="rId9" Type="http://schemas.openxmlformats.org/officeDocument/2006/relationships/tags" Target="../tags/tag392.xml"/><Relationship Id="rId10" Type="http://schemas.openxmlformats.org/officeDocument/2006/relationships/tags" Target="../tags/tag393.xml"/><Relationship Id="rId11" Type="http://schemas.openxmlformats.org/officeDocument/2006/relationships/tags" Target="../tags/tag394.xml"/><Relationship Id="rId12" Type="http://schemas.openxmlformats.org/officeDocument/2006/relationships/tags" Target="../tags/tag395.xml"/><Relationship Id="rId13" Type="http://schemas.openxmlformats.org/officeDocument/2006/relationships/tags" Target="../tags/tag396.xml"/><Relationship Id="rId14" Type="http://schemas.openxmlformats.org/officeDocument/2006/relationships/tags" Target="../tags/tag397.xml"/><Relationship Id="rId15" Type="http://schemas.openxmlformats.org/officeDocument/2006/relationships/tags" Target="../tags/tag398.xml"/><Relationship Id="rId16" Type="http://schemas.openxmlformats.org/officeDocument/2006/relationships/tags" Target="../tags/tag399.xml"/><Relationship Id="rId17" Type="http://schemas.openxmlformats.org/officeDocument/2006/relationships/tags" Target="../tags/tag400.xml"/><Relationship Id="rId18" Type="http://schemas.openxmlformats.org/officeDocument/2006/relationships/tags" Target="../tags/tag401.xml"/><Relationship Id="rId19" Type="http://schemas.openxmlformats.org/officeDocument/2006/relationships/tags" Target="../tags/tag402.xml"/><Relationship Id="rId20" Type="http://schemas.openxmlformats.org/officeDocument/2006/relationships/tags" Target="../tags/tag403.xml"/><Relationship Id="rId21" Type="http://schemas.openxmlformats.org/officeDocument/2006/relationships/tags" Target="../tags/tag404.xml"/><Relationship Id="rId22" Type="http://schemas.openxmlformats.org/officeDocument/2006/relationships/tags" Target="../tags/tag405.xml"/><Relationship Id="rId23" Type="http://schemas.openxmlformats.org/officeDocument/2006/relationships/tags" Target="../tags/tag406.xml"/><Relationship Id="rId24" Type="http://schemas.openxmlformats.org/officeDocument/2006/relationships/tags" Target="../tags/tag407.xml"/><Relationship Id="rId25" Type="http://schemas.openxmlformats.org/officeDocument/2006/relationships/slideLayout" Target="../slideLayouts/slideLayout13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tags" Target="../tags/tag408.xml"/><Relationship Id="rId2" Type="http://schemas.openxmlformats.org/officeDocument/2006/relationships/tags" Target="../tags/tag409.xml"/><Relationship Id="rId3" Type="http://schemas.openxmlformats.org/officeDocument/2006/relationships/tags" Target="../tags/tag410.xml"/><Relationship Id="rId4" Type="http://schemas.openxmlformats.org/officeDocument/2006/relationships/tags" Target="../tags/tag411.xml"/><Relationship Id="rId5" Type="http://schemas.openxmlformats.org/officeDocument/2006/relationships/tags" Target="../tags/tag412.xml"/><Relationship Id="rId6" Type="http://schemas.openxmlformats.org/officeDocument/2006/relationships/slideLayout" Target="../slideLayouts/slideLayout22.xml"/><Relationship Id="rId7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856514" y="754533"/>
            <a:ext cx="5375326" cy="1859048"/>
          </a:xfrm>
        </p:spPr>
        <p:txBody>
          <a:bodyPr/>
          <a:p>
            <a:r>
              <a:rPr altLang="en-US" dirty="0" lang="zh-CN"/>
              <a:t>产品质量与企业管理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5856513" y="2773054"/>
            <a:ext cx="5375325" cy="370742"/>
          </a:xfrm>
        </p:spPr>
        <p:txBody>
          <a:bodyPr/>
          <a:p>
            <a:r>
              <a:rPr altLang="zh-CN" dirty="0" lang="en-US" err="1"/>
              <a:t>xxx,a</a:t>
            </a:r>
            <a:r>
              <a:rPr altLang="zh-CN" dirty="0" lang="en-US"/>
              <a:t> click to unlimited possibilities</a:t>
            </a:r>
            <a:endParaRPr altLang="en-US" dirty="0" lang="zh-CN"/>
          </a:p>
        </p:txBody>
      </p:sp>
      <p:sp>
        <p:nvSpPr>
          <p:cNvPr id="1048652" name="日期时间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38199" y="504000"/>
            <a:ext cx="2743199" cy="504000"/>
          </a:xfrm>
        </p:spPr>
        <p:txBody>
          <a:bodyPr/>
          <a:p>
            <a:r>
              <a:rPr altLang="zh-CN" dirty="0" lang="en-US"/>
              <a:t>YOUR LOGO</a:t>
            </a:r>
            <a:endParaRPr altLang="zh-CN" dirty="0" lang="en-US"/>
          </a:p>
        </p:txBody>
      </p:sp>
      <p:sp>
        <p:nvSpPr>
          <p:cNvPr id="1048654" name="联系方式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>
          <a:xfrm>
            <a:off x="8488638" y="3597814"/>
            <a:ext cx="2743200" cy="1322534"/>
          </a:xfrm>
        </p:spPr>
        <p:txBody>
          <a:bodyPr>
            <a:normAutofit/>
          </a:bodyPr>
          <a:p>
            <a:r>
              <a:rPr altLang="en-US" dirty="0" lang="zh-CN"/>
              <a:t>时间：</a:t>
            </a:r>
            <a:r>
              <a:rPr altLang="zh-CN" dirty="0" lang="en-US"/>
              <a:t>20XX-XX-XX</a:t>
            </a:r>
            <a:endParaRPr altLang="zh-CN" dirty="0" lang="zh-CN"/>
          </a:p>
        </p:txBody>
      </p:sp>
      <p:sp>
        <p:nvSpPr>
          <p:cNvPr id="1048656" name="年份"/>
          <p:cNvSpPr>
            <a:spLocks noGrp="1"/>
          </p:cNvSpPr>
          <p:nvPr>
            <p:ph type="body" sz="quarter" idx="17"/>
            <p:custDataLst>
              <p:tags r:id="rId5"/>
            </p:custDataLst>
          </p:nvPr>
        </p:nvSpPr>
        <p:spPr>
          <a:xfrm>
            <a:off x="5856514" y="3597814"/>
            <a:ext cx="2533699" cy="1322534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3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565200"/>
            <a:ext cx="2880000" cy="1081088"/>
          </a:xfrm>
        </p:spPr>
        <p:txBody>
          <a:bodyPr/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8838" name="矩形 1"/>
          <p:cNvSpPr/>
          <p:nvPr>
            <p:custDataLst>
              <p:tags r:id="rId2"/>
            </p:custDataLst>
          </p:nvPr>
        </p:nvSpPr>
        <p:spPr>
          <a:xfrm>
            <a:off x="643890" y="3145155"/>
            <a:ext cx="10904220" cy="3006090"/>
          </a:xfrm>
          <a:prstGeom prst="rect"/>
          <a:solidFill>
            <a:schemeClr val="bg1"/>
          </a:solidFill>
          <a:ln>
            <a:solidFill>
              <a:schemeClr val="accent1">
                <a:alpha val="57000"/>
              </a:schemeClr>
            </a:solidFill>
            <a:prstDash val="solid"/>
          </a:ln>
          <a:effectLst>
            <a:outerShdw algn="t" blurRad="508000" dir="5400000" dist="241300" rotWithShape="0" sx="95000" sy="95000">
              <a:schemeClr val="accent1"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</a:endParaRPr>
          </a:p>
        </p:txBody>
      </p:sp>
      <p:sp>
        <p:nvSpPr>
          <p:cNvPr id="1048840" name="序号"/>
          <p:cNvSpPr txBox="1">
            <a:spLocks noChangeAspect="1"/>
          </p:cNvSpPr>
          <p:nvPr>
            <p:custDataLst>
              <p:tags r:id="rId3"/>
            </p:custDataLst>
          </p:nvPr>
        </p:nvSpPr>
        <p:spPr>
          <a:xfrm>
            <a:off x="878240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01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2" name="项标题"/>
          <p:cNvSpPr txBox="1"/>
          <p:nvPr>
            <p:custDataLst>
              <p:tags r:id="rId4"/>
            </p:custDataLst>
          </p:nvPr>
        </p:nvSpPr>
        <p:spPr>
          <a:xfrm>
            <a:off x="897291" y="4909915"/>
            <a:ext cx="1414110" cy="919029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2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2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4" name="序号"/>
          <p:cNvSpPr txBox="1">
            <a:spLocks noChangeAspect="1"/>
          </p:cNvSpPr>
          <p:nvPr>
            <p:custDataLst>
              <p:tags r:id="rId5"/>
            </p:custDataLst>
          </p:nvPr>
        </p:nvSpPr>
        <p:spPr>
          <a:xfrm>
            <a:off x="2707727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02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6" name="项标题"/>
          <p:cNvSpPr txBox="1"/>
          <p:nvPr>
            <p:custDataLst>
              <p:tags r:id="rId6"/>
            </p:custDataLst>
          </p:nvPr>
        </p:nvSpPr>
        <p:spPr>
          <a:xfrm>
            <a:off x="2726778" y="4909915"/>
            <a:ext cx="1414110" cy="919029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2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产品质量的重要性</a:t>
            </a:r>
            <a:endParaRPr altLang="en-US" b="1" dirty="0" sz="22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8" name="序号"/>
          <p:cNvSpPr txBox="1">
            <a:spLocks noChangeAspect="1"/>
          </p:cNvSpPr>
          <p:nvPr>
            <p:custDataLst>
              <p:tags r:id="rId7"/>
            </p:custDataLst>
          </p:nvPr>
        </p:nvSpPr>
        <p:spPr>
          <a:xfrm>
            <a:off x="4537214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03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0" name="项标题"/>
          <p:cNvSpPr txBox="1"/>
          <p:nvPr>
            <p:custDataLst>
              <p:tags r:id="rId8"/>
            </p:custDataLst>
          </p:nvPr>
        </p:nvSpPr>
        <p:spPr>
          <a:xfrm>
            <a:off x="4556265" y="4909915"/>
            <a:ext cx="1414110" cy="919029"/>
          </a:xfrm>
          <a:prstGeom prst="rect"/>
          <a:noFill/>
        </p:spPr>
        <p:txBody>
          <a:bodyPr anchor="t" bIns="0" lIns="0" rIns="0" rtlCol="0" tIns="0" wrap="square">
            <a:normAutofit fontScale="94167" lnSpcReduction="20000"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企业管理与产品质量的关系</a:t>
            </a:r>
            <a:endParaRPr altLang="en-US" b="1" dirty="0" sz="2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2" name="序号"/>
          <p:cNvSpPr txBox="1">
            <a:spLocks noChangeAspect="1"/>
          </p:cNvSpPr>
          <p:nvPr>
            <p:custDataLst>
              <p:tags r:id="rId9"/>
            </p:custDataLst>
          </p:nvPr>
        </p:nvSpPr>
        <p:spPr>
          <a:xfrm>
            <a:off x="6366701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04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4" name="项标题"/>
          <p:cNvSpPr txBox="1"/>
          <p:nvPr>
            <p:custDataLst>
              <p:tags r:id="rId10"/>
            </p:custDataLst>
          </p:nvPr>
        </p:nvSpPr>
        <p:spPr>
          <a:xfrm>
            <a:off x="6385752" y="4909915"/>
            <a:ext cx="1414110" cy="919029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2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如何提高产品质量</a:t>
            </a:r>
            <a:endParaRPr altLang="en-US" b="1" dirty="0" sz="22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6" name="序号"/>
          <p:cNvSpPr txBox="1">
            <a:spLocks noChangeAspect="1"/>
          </p:cNvSpPr>
          <p:nvPr>
            <p:custDataLst>
              <p:tags r:id="rId11"/>
            </p:custDataLst>
          </p:nvPr>
        </p:nvSpPr>
        <p:spPr>
          <a:xfrm>
            <a:off x="8196188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05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8" name="项标题"/>
          <p:cNvSpPr txBox="1"/>
          <p:nvPr>
            <p:custDataLst>
              <p:tags r:id="rId12"/>
            </p:custDataLst>
          </p:nvPr>
        </p:nvSpPr>
        <p:spPr>
          <a:xfrm>
            <a:off x="8215239" y="4909915"/>
            <a:ext cx="1414110" cy="919029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2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如何加强企业管理</a:t>
            </a:r>
            <a:endParaRPr altLang="en-US" b="1" dirty="0" sz="22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60" name="序号"/>
          <p:cNvSpPr txBox="1">
            <a:spLocks noChangeAspect="1"/>
          </p:cNvSpPr>
          <p:nvPr>
            <p:custDataLst>
              <p:tags r:id="rId13"/>
            </p:custDataLst>
          </p:nvPr>
        </p:nvSpPr>
        <p:spPr>
          <a:xfrm>
            <a:off x="10025679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06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62" name="项标题"/>
          <p:cNvSpPr txBox="1"/>
          <p:nvPr>
            <p:custDataLst>
              <p:tags r:id="rId14"/>
            </p:custDataLst>
          </p:nvPr>
        </p:nvSpPr>
        <p:spPr>
          <a:xfrm>
            <a:off x="10044730" y="4909915"/>
            <a:ext cx="1414110" cy="919029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2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案例分析</a:t>
            </a:r>
            <a:endParaRPr altLang="en-US" b="1" dirty="0" sz="22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55" name="直接连接符 37"/>
          <p:cNvCxnSpPr>
            <a:cxnSpLocks/>
          </p:cNvCxnSpPr>
          <p:nvPr>
            <p:custDataLst>
              <p:tags r:id="rId15"/>
            </p:custDataLst>
          </p:nvPr>
        </p:nvCxnSpPr>
        <p:spPr>
          <a:xfrm>
            <a:off x="2509564" y="3473201"/>
            <a:ext cx="0" cy="2355743"/>
          </a:xfrm>
          <a:prstGeom prst="line"/>
          <a:ln>
            <a:gradFill>
              <a:gsLst>
                <a:gs pos="0">
                  <a:schemeClr val="bg1"/>
                </a:gs>
                <a:gs pos="50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7" name="直接连接符 38"/>
          <p:cNvCxnSpPr>
            <a:cxnSpLocks/>
          </p:cNvCxnSpPr>
          <p:nvPr>
            <p:custDataLst>
              <p:tags r:id="rId16"/>
            </p:custDataLst>
          </p:nvPr>
        </p:nvCxnSpPr>
        <p:spPr>
          <a:xfrm>
            <a:off x="4339051" y="3473201"/>
            <a:ext cx="0" cy="2355743"/>
          </a:xfrm>
          <a:prstGeom prst="line"/>
          <a:ln>
            <a:gradFill>
              <a:gsLst>
                <a:gs pos="0">
                  <a:schemeClr val="bg1"/>
                </a:gs>
                <a:gs pos="50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9" name="直接连接符 39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6168538" y="3473201"/>
            <a:ext cx="0" cy="2355743"/>
          </a:xfrm>
          <a:prstGeom prst="line"/>
          <a:ln>
            <a:gradFill>
              <a:gsLst>
                <a:gs pos="0">
                  <a:schemeClr val="bg1"/>
                </a:gs>
                <a:gs pos="50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61" name="直接连接符 40"/>
          <p:cNvCxnSpPr>
            <a:cxnSpLocks/>
          </p:cNvCxnSpPr>
          <p:nvPr>
            <p:custDataLst>
              <p:tags r:id="rId18"/>
            </p:custDataLst>
          </p:nvPr>
        </p:nvCxnSpPr>
        <p:spPr>
          <a:xfrm>
            <a:off x="7998025" y="3473201"/>
            <a:ext cx="0" cy="2355743"/>
          </a:xfrm>
          <a:prstGeom prst="line"/>
          <a:ln>
            <a:gradFill>
              <a:gsLst>
                <a:gs pos="0">
                  <a:schemeClr val="bg1"/>
                </a:gs>
                <a:gs pos="50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63" name="直接连接符 41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9827512" y="3473201"/>
            <a:ext cx="0" cy="2355743"/>
          </a:xfrm>
          <a:prstGeom prst="line"/>
          <a:ln>
            <a:gradFill>
              <a:gsLst>
                <a:gs pos="0">
                  <a:schemeClr val="bg1"/>
                </a:gs>
                <a:gs pos="50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20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/>
          <a:p>
            <a:r>
              <a:rPr altLang="en-US" dirty="0" lang="zh-CN"/>
              <a:t>单击添加章节标题</a:t>
            </a:r>
            <a:endParaRPr altLang="en-US" dirty="0" lang="zh-CN"/>
          </a:p>
        </p:txBody>
      </p:sp>
      <p:sp>
        <p:nvSpPr>
          <p:cNvPr id="104889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4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/>
          <a:p>
            <a:r>
              <a:rPr altLang="en-US" dirty="0" lang="zh-CN"/>
              <a:t>产品质量的重要性</a:t>
            </a:r>
            <a:endParaRPr altLang="en-US" dirty="0" lang="zh-CN"/>
          </a:p>
        </p:txBody>
      </p:sp>
      <p:sp>
        <p:nvSpPr>
          <p:cNvPr id="104894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产品质量对消费者的影响</a:t>
            </a:r>
            <a:endParaRPr altLang="en-US" lang="zh-CN"/>
          </a:p>
        </p:txBody>
      </p:sp>
      <p:sp>
        <p:nvSpPr>
          <p:cNvPr id="1049022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24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026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消费者满意度：高质量的产品能够提高消费者的满意度，增强品牌忠诚度。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8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30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032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消费者健康：产品质量问题可能导致消费者健康受损，甚至引发安全事故。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4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36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038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消费者权益：高质量的产品能够保障消费者的合法权益，减少投诉和纠纷。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0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42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044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消费者口碑：高质量的产品能够赢得消费者的口碑，提高品牌知名度和美誉度。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7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产品质量对企业发展的影响</a:t>
            </a:r>
            <a:endParaRPr altLang="en-US" lang="zh-CN"/>
          </a:p>
        </p:txBody>
      </p:sp>
      <p:sp>
        <p:nvSpPr>
          <p:cNvPr id="1049080" name="弧形 58"/>
          <p:cNvSpPr/>
          <p:nvPr>
            <p:custDataLst>
              <p:tags r:id="rId1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82" name="弧形 57"/>
          <p:cNvSpPr/>
          <p:nvPr>
            <p:custDataLst>
              <p:tags r:id="rId2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84" name="椭圆 22"/>
          <p:cNvSpPr/>
          <p:nvPr>
            <p:custDataLst>
              <p:tags r:id="rId3"/>
            </p:custDataLst>
          </p:nvPr>
        </p:nvSpPr>
        <p:spPr>
          <a:xfrm>
            <a:off x="8354477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86" name="椭圆 23"/>
          <p:cNvSpPr/>
          <p:nvPr>
            <p:custDataLst>
              <p:tags r:id="rId4"/>
            </p:custDataLst>
          </p:nvPr>
        </p:nvSpPr>
        <p:spPr>
          <a:xfrm>
            <a:off x="8724675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88" name="正文"/>
          <p:cNvSpPr txBox="1"/>
          <p:nvPr>
            <p:custDataLst>
              <p:tags r:id="rId5"/>
            </p:custDataLst>
          </p:nvPr>
        </p:nvSpPr>
        <p:spPr>
          <a:xfrm>
            <a:off x="8788472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产品质量是企业社会责任的体现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090" name="椭圆 24"/>
          <p:cNvSpPr/>
          <p:nvPr>
            <p:custDataLst>
              <p:tags r:id="rId6"/>
            </p:custDataLst>
          </p:nvPr>
        </p:nvSpPr>
        <p:spPr>
          <a:xfrm>
            <a:off x="6022769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92" name="椭圆 25"/>
          <p:cNvSpPr/>
          <p:nvPr>
            <p:custDataLst>
              <p:tags r:id="rId7"/>
            </p:custDataLst>
          </p:nvPr>
        </p:nvSpPr>
        <p:spPr>
          <a:xfrm>
            <a:off x="6392069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94" name="正文"/>
          <p:cNvSpPr txBox="1"/>
          <p:nvPr>
            <p:custDataLst>
              <p:tags r:id="rId8"/>
            </p:custDataLst>
          </p:nvPr>
        </p:nvSpPr>
        <p:spPr>
          <a:xfrm>
            <a:off x="6456763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产品质量是企业长期发展的保障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6" name="椭圆 7"/>
          <p:cNvSpPr/>
          <p:nvPr>
            <p:custDataLst>
              <p:tags r:id="rId9"/>
            </p:custDataLst>
          </p:nvPr>
        </p:nvSpPr>
        <p:spPr>
          <a:xfrm>
            <a:off x="3691061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98" name="椭圆 9"/>
          <p:cNvSpPr/>
          <p:nvPr>
            <p:custDataLst>
              <p:tags r:id="rId10"/>
            </p:custDataLst>
          </p:nvPr>
        </p:nvSpPr>
        <p:spPr>
          <a:xfrm>
            <a:off x="4060360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00" name="正文"/>
          <p:cNvSpPr txBox="1"/>
          <p:nvPr>
            <p:custDataLst>
              <p:tags r:id="rId11"/>
            </p:custDataLst>
          </p:nvPr>
        </p:nvSpPr>
        <p:spPr>
          <a:xfrm>
            <a:off x="4125055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产品质量是企业竞争的核心要素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102" name="椭圆 5"/>
          <p:cNvSpPr/>
          <p:nvPr>
            <p:custDataLst>
              <p:tags r:id="rId12"/>
            </p:custDataLst>
          </p:nvPr>
        </p:nvSpPr>
        <p:spPr>
          <a:xfrm>
            <a:off x="1094284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04" name="椭圆 4"/>
          <p:cNvSpPr/>
          <p:nvPr>
            <p:custDataLst>
              <p:tags r:id="rId13"/>
            </p:custDataLst>
          </p:nvPr>
        </p:nvSpPr>
        <p:spPr>
          <a:xfrm>
            <a:off x="1463583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06" name="正文"/>
          <p:cNvSpPr txBox="1"/>
          <p:nvPr>
            <p:custDataLst>
              <p:tags r:id="rId14"/>
            </p:custDataLst>
          </p:nvPr>
        </p:nvSpPr>
        <p:spPr>
          <a:xfrm>
            <a:off x="1528278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产品质量是企业形象的重要组成部分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4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产品质量对市场竞争力的影响</a:t>
            </a:r>
            <a:endParaRPr altLang="en-US" lang="zh-CN"/>
          </a:p>
        </p:txBody>
      </p:sp>
      <p:sp>
        <p:nvSpPr>
          <p:cNvPr id="1049142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44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46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产品质量是企业的生命线，直接关系到企业的生存和发展。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148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50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52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优质的产品质量可以提升企业的品牌形象和市场信誉，增强消费者对企业的信任和认可。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154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56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58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 fontScale="8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产品质量不合格会导致消费者投诉、退货、索赔等不良后果，给企业带来经济损失和声誉损失。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160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62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64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优质的产品质量可以降低生产成本，提高生产效率，为企业创造更大的经济效益。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9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>
            <a:normAutofit fontScale="98000"/>
          </a:bodyPr>
          <a:p>
            <a:r>
              <a:rPr altLang="en-US" dirty="0" lang="zh-CN"/>
              <a:t>企业管理与产品质量的关系</a:t>
            </a:r>
            <a:endParaRPr altLang="en-US" dirty="0" lang="zh-CN"/>
          </a:p>
        </p:txBody>
      </p:sp>
      <p:sp>
        <p:nvSpPr>
          <p:cNvPr id="104920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7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企业管理对产品质量的影响</a:t>
            </a:r>
            <a:endParaRPr altLang="en-US" lang="zh-CN"/>
          </a:p>
        </p:txBody>
      </p:sp>
      <p:sp>
        <p:nvSpPr>
          <p:cNvPr id="1049276" name="任意多边形: 形状 2"/>
          <p:cNvSpPr/>
          <p:nvPr>
            <p:custDataLst>
              <p:tags r:id="rId1"/>
            </p:custDataLst>
          </p:nvPr>
        </p:nvSpPr>
        <p:spPr>
          <a:xfrm rot="10800000">
            <a:off x="937301" y="3901107"/>
            <a:ext cx="3311112" cy="2136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278" name="矩形 4"/>
          <p:cNvSpPr/>
          <p:nvPr>
            <p:custDataLst>
              <p:tags r:id="rId2"/>
            </p:custDataLst>
          </p:nvPr>
        </p:nvSpPr>
        <p:spPr>
          <a:xfrm>
            <a:off x="851576" y="4245831"/>
            <a:ext cx="171251" cy="17256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80" name="文本框 5"/>
          <p:cNvSpPr txBox="1"/>
          <p:nvPr>
            <p:custDataLst>
              <p:tags r:id="rId3"/>
            </p:custDataLst>
          </p:nvPr>
        </p:nvSpPr>
        <p:spPr>
          <a:xfrm>
            <a:off x="1137326" y="4203881"/>
            <a:ext cx="2910719" cy="1208289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90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生产过程管理：严格控制生产过程，确保每个环节的质量控制，防止出现质量问题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82" name="任意多边形: 形状 56"/>
          <p:cNvSpPr/>
          <p:nvPr>
            <p:custDataLst>
              <p:tags r:id="rId4"/>
            </p:custDataLst>
          </p:nvPr>
        </p:nvSpPr>
        <p:spPr>
          <a:xfrm rot="10800000">
            <a:off x="4490328" y="3901107"/>
            <a:ext cx="3311112" cy="2136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284" name="矩形 57"/>
          <p:cNvSpPr/>
          <p:nvPr>
            <p:custDataLst>
              <p:tags r:id="rId5"/>
            </p:custDataLst>
          </p:nvPr>
        </p:nvSpPr>
        <p:spPr>
          <a:xfrm>
            <a:off x="4404603" y="4245831"/>
            <a:ext cx="171251" cy="17256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86" name="文本框 58"/>
          <p:cNvSpPr txBox="1"/>
          <p:nvPr>
            <p:custDataLst>
              <p:tags r:id="rId6"/>
            </p:custDataLst>
          </p:nvPr>
        </p:nvSpPr>
        <p:spPr>
          <a:xfrm>
            <a:off x="4690353" y="4203881"/>
            <a:ext cx="2910719" cy="1208289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90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供应链管理：与供应商建立长期合作关系，确保原材料和零部件的质量稳定可靠</a:t>
            </a:r>
            <a:endParaRPr altLang="en-US" dirty="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88" name="任意多边形: 形状 60"/>
          <p:cNvSpPr/>
          <p:nvPr>
            <p:custDataLst>
              <p:tags r:id="rId7"/>
            </p:custDataLst>
          </p:nvPr>
        </p:nvSpPr>
        <p:spPr>
          <a:xfrm rot="10800000">
            <a:off x="8042748" y="3901107"/>
            <a:ext cx="3311112" cy="2136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290" name="矩形 61"/>
          <p:cNvSpPr/>
          <p:nvPr>
            <p:custDataLst>
              <p:tags r:id="rId8"/>
            </p:custDataLst>
          </p:nvPr>
        </p:nvSpPr>
        <p:spPr>
          <a:xfrm>
            <a:off x="7957631" y="4245831"/>
            <a:ext cx="171251" cy="17256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92" name="文本框 62"/>
          <p:cNvSpPr txBox="1"/>
          <p:nvPr>
            <p:custDataLst>
              <p:tags r:id="rId9"/>
            </p:custDataLst>
          </p:nvPr>
        </p:nvSpPr>
        <p:spPr>
          <a:xfrm>
            <a:off x="8243381" y="4203881"/>
            <a:ext cx="2910719" cy="1208289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95556" lnSpcReduction="20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持续改进：通过收集和分析质量数据，不断改进生产工艺和管理流程，提高产品质量水平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94" name="任意多边形: 形状 64"/>
          <p:cNvSpPr/>
          <p:nvPr>
            <p:custDataLst>
              <p:tags r:id="rId10"/>
            </p:custDataLst>
          </p:nvPr>
        </p:nvSpPr>
        <p:spPr>
          <a:xfrm rot="10800000">
            <a:off x="923317" y="1504455"/>
            <a:ext cx="3311112" cy="2136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296" name="矩形 65"/>
          <p:cNvSpPr/>
          <p:nvPr>
            <p:custDataLst>
              <p:tags r:id="rId11"/>
            </p:custDataLst>
          </p:nvPr>
        </p:nvSpPr>
        <p:spPr>
          <a:xfrm>
            <a:off x="838200" y="1848571"/>
            <a:ext cx="171251" cy="17256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98" name="文本框 66"/>
          <p:cNvSpPr txBox="1"/>
          <p:nvPr>
            <p:custDataLst>
              <p:tags r:id="rId12"/>
            </p:custDataLst>
          </p:nvPr>
        </p:nvSpPr>
        <p:spPr>
          <a:xfrm>
            <a:off x="1123950" y="1806621"/>
            <a:ext cx="2910719" cy="1208289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6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企业管理理念：强调质量第一，以顾客为中心，全员参与质量管理</a:t>
            </a:r>
            <a:endParaRPr altLang="en-US" dirty="0" sz="16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300" name="任意多边形: 形状 68"/>
          <p:cNvSpPr/>
          <p:nvPr>
            <p:custDataLst>
              <p:tags r:id="rId13"/>
            </p:custDataLst>
          </p:nvPr>
        </p:nvSpPr>
        <p:spPr>
          <a:xfrm rot="10800000">
            <a:off x="4476345" y="1504455"/>
            <a:ext cx="3311112" cy="2136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302" name="矩形 69"/>
          <p:cNvSpPr/>
          <p:nvPr>
            <p:custDataLst>
              <p:tags r:id="rId14"/>
            </p:custDataLst>
          </p:nvPr>
        </p:nvSpPr>
        <p:spPr>
          <a:xfrm>
            <a:off x="4390620" y="1848571"/>
            <a:ext cx="171251" cy="17256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04" name="文本框 70"/>
          <p:cNvSpPr txBox="1"/>
          <p:nvPr>
            <p:custDataLst>
              <p:tags r:id="rId15"/>
            </p:custDataLst>
          </p:nvPr>
        </p:nvSpPr>
        <p:spPr>
          <a:xfrm>
            <a:off x="4676370" y="1806621"/>
            <a:ext cx="2910719" cy="1208289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6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组织结构：建立专门的质量管理部门，明确各部门职责，协调各部门工作</a:t>
            </a:r>
            <a:endParaRPr altLang="en-US" dirty="0" sz="16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306" name="任意多边形: 形状 72"/>
          <p:cNvSpPr/>
          <p:nvPr>
            <p:custDataLst>
              <p:tags r:id="rId16"/>
            </p:custDataLst>
          </p:nvPr>
        </p:nvSpPr>
        <p:spPr>
          <a:xfrm rot="10800000">
            <a:off x="8029372" y="1504455"/>
            <a:ext cx="3311112" cy="2136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308" name="矩形 73"/>
          <p:cNvSpPr/>
          <p:nvPr>
            <p:custDataLst>
              <p:tags r:id="rId17"/>
            </p:custDataLst>
          </p:nvPr>
        </p:nvSpPr>
        <p:spPr>
          <a:xfrm>
            <a:off x="7943647" y="1848571"/>
            <a:ext cx="171251" cy="17256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10" name="文本框 74"/>
          <p:cNvSpPr txBox="1"/>
          <p:nvPr>
            <p:custDataLst>
              <p:tags r:id="rId18"/>
            </p:custDataLst>
          </p:nvPr>
        </p:nvSpPr>
        <p:spPr>
          <a:xfrm>
            <a:off x="8229397" y="1806621"/>
            <a:ext cx="2910719" cy="1208289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90000"/>
          </a:bodyPr>
          <a:p>
            <a:pPr>
              <a:lnSpc>
                <a:spcPct val="140000"/>
              </a:lnSpc>
            </a:pPr>
            <a:r>
              <a:rPr altLang="en-US" dirty="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人力资源管理：培训员工提高质量意识，建立激励机制鼓励员工积极参与质量管理</a:t>
            </a:r>
            <a:endParaRPr altLang="en-US" dirty="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4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企业管理对产品质量的保障</a:t>
            </a:r>
            <a:endParaRPr altLang="en-US" lang="zh-CN"/>
          </a:p>
        </p:txBody>
      </p:sp>
      <p:sp>
        <p:nvSpPr>
          <p:cNvPr id="1049346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48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50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52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定期进行质量检查与评估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4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56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58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60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制定严格的质量管理体系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2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64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66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68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强化员工的质量意识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0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72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74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76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及时处理质量问题并持续改进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1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企业管理对产品质量的改进</a:t>
            </a:r>
            <a:endParaRPr altLang="en-US" lang="zh-CN"/>
          </a:p>
        </p:txBody>
      </p:sp>
      <p:sp>
        <p:nvSpPr>
          <p:cNvPr id="1049412" name="弧形 58"/>
          <p:cNvSpPr/>
          <p:nvPr>
            <p:custDataLst>
              <p:tags r:id="rId1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14" name="弧形 57"/>
          <p:cNvSpPr/>
          <p:nvPr>
            <p:custDataLst>
              <p:tags r:id="rId2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16" name="椭圆 22"/>
          <p:cNvSpPr/>
          <p:nvPr>
            <p:custDataLst>
              <p:tags r:id="rId3"/>
            </p:custDataLst>
          </p:nvPr>
        </p:nvSpPr>
        <p:spPr>
          <a:xfrm>
            <a:off x="8354477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18" name="椭圆 23"/>
          <p:cNvSpPr/>
          <p:nvPr>
            <p:custDataLst>
              <p:tags r:id="rId4"/>
            </p:custDataLst>
          </p:nvPr>
        </p:nvSpPr>
        <p:spPr>
          <a:xfrm>
            <a:off x="8724675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20" name="正文"/>
          <p:cNvSpPr txBox="1"/>
          <p:nvPr>
            <p:custDataLst>
              <p:tags r:id="rId5"/>
            </p:custDataLst>
          </p:nvPr>
        </p:nvSpPr>
        <p:spPr>
          <a:xfrm>
            <a:off x="8788472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持续改进，追求卓越品质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422" name="椭圆 24"/>
          <p:cNvSpPr/>
          <p:nvPr>
            <p:custDataLst>
              <p:tags r:id="rId6"/>
            </p:custDataLst>
          </p:nvPr>
        </p:nvSpPr>
        <p:spPr>
          <a:xfrm>
            <a:off x="6022769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24" name="椭圆 25"/>
          <p:cNvSpPr/>
          <p:nvPr>
            <p:custDataLst>
              <p:tags r:id="rId7"/>
            </p:custDataLst>
          </p:nvPr>
        </p:nvSpPr>
        <p:spPr>
          <a:xfrm>
            <a:off x="6392069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26" name="正文"/>
          <p:cNvSpPr txBox="1"/>
          <p:nvPr>
            <p:custDataLst>
              <p:tags r:id="rId8"/>
            </p:custDataLst>
          </p:nvPr>
        </p:nvSpPr>
        <p:spPr>
          <a:xfrm>
            <a:off x="6456763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加强生产过程的质量控制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8" name="椭圆 7"/>
          <p:cNvSpPr/>
          <p:nvPr>
            <p:custDataLst>
              <p:tags r:id="rId9"/>
            </p:custDataLst>
          </p:nvPr>
        </p:nvSpPr>
        <p:spPr>
          <a:xfrm>
            <a:off x="3691061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30" name="椭圆 9"/>
          <p:cNvSpPr/>
          <p:nvPr>
            <p:custDataLst>
              <p:tags r:id="rId10"/>
            </p:custDataLst>
          </p:nvPr>
        </p:nvSpPr>
        <p:spPr>
          <a:xfrm>
            <a:off x="4060360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32" name="正文"/>
          <p:cNvSpPr txBox="1"/>
          <p:nvPr>
            <p:custDataLst>
              <p:tags r:id="rId11"/>
            </p:custDataLst>
          </p:nvPr>
        </p:nvSpPr>
        <p:spPr>
          <a:xfrm>
            <a:off x="4125055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提高员工的质量意识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434" name="椭圆 5"/>
          <p:cNvSpPr/>
          <p:nvPr>
            <p:custDataLst>
              <p:tags r:id="rId12"/>
            </p:custDataLst>
          </p:nvPr>
        </p:nvSpPr>
        <p:spPr>
          <a:xfrm>
            <a:off x="1094284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36" name="椭圆 4"/>
          <p:cNvSpPr/>
          <p:nvPr>
            <p:custDataLst>
              <p:tags r:id="rId13"/>
            </p:custDataLst>
          </p:nvPr>
        </p:nvSpPr>
        <p:spPr>
          <a:xfrm>
            <a:off x="1463583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38" name="正文"/>
          <p:cNvSpPr txBox="1"/>
          <p:nvPr>
            <p:custDataLst>
              <p:tags r:id="rId14"/>
            </p:custDataLst>
          </p:nvPr>
        </p:nvSpPr>
        <p:spPr>
          <a:xfrm>
            <a:off x="1528278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建立完善的质量管理体系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7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/>
          <a:p>
            <a:r>
              <a:rPr altLang="en-US" dirty="0" lang="zh-CN"/>
              <a:t>如何提高产品质量</a:t>
            </a:r>
            <a:endParaRPr altLang="en-US" dirty="0" lang="zh-CN"/>
          </a:p>
        </p:txBody>
      </p:sp>
      <p:sp>
        <p:nvSpPr>
          <p:cNvPr id="104947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4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加强质量管理体系建设</a:t>
            </a:r>
            <a:endParaRPr altLang="en-US" lang="zh-CN"/>
          </a:p>
        </p:txBody>
      </p:sp>
      <p:sp>
        <p:nvSpPr>
          <p:cNvPr id="1049550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5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制定明确的质量管理目标和计划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4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56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5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建立完善的质量管理体系和流程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0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6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6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加强质量监管和评估，及时发现问题并整改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6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6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7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持续改进，不断提高质量管理体系的有效性和效率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2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0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提高员工质量意识</a:t>
            </a:r>
            <a:endParaRPr altLang="en-US" lang="zh-CN"/>
          </a:p>
        </p:txBody>
      </p:sp>
      <p:sp>
        <p:nvSpPr>
          <p:cNvPr id="1049608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10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12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培训和教育：通过定期的培训和教育活动，提高员工对质量的认识和重视程度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4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16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18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激励机制：建立有效的激励机制，鼓励员工积极参与质量改进工作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0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22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24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质量文化：营造注重质量的企业文化，让员工自觉遵守质量标准和要求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6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28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30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跨部门合作：加强跨部门之间的沟通和协作，共同关注和解决质量问题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6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加强原材料和零部件的质量控制</a:t>
            </a:r>
            <a:endParaRPr altLang="en-US" lang="zh-CN"/>
          </a:p>
        </p:txBody>
      </p:sp>
      <p:sp>
        <p:nvSpPr>
          <p:cNvPr id="1049666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6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建立严格的供应商评估和选择标准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0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72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7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制定详细的采购计划和流程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6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7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8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对原材料和零部件进行严格的质量检验和控制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2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8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8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定期对供应商进行评估和审计，确保其符合质量要求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8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2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强化生产过程的质量控制</a:t>
            </a:r>
            <a:endParaRPr altLang="en-US" lang="zh-CN"/>
          </a:p>
        </p:txBody>
      </p:sp>
      <p:sp>
        <p:nvSpPr>
          <p:cNvPr id="1049724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726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28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制定严格的生产工艺标准和操作规程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730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732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34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加强生产设备的维护和保养，确保设备正常运行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736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738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建立完善的生产过程监控体系，及时发现并解决问题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740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42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744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46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加强员工培训，提高员工技能和素质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8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加强产品检验和试验</a:t>
            </a:r>
            <a:endParaRPr altLang="en-US" lang="zh-CN"/>
          </a:p>
        </p:txBody>
      </p:sp>
      <p:sp>
        <p:nvSpPr>
          <p:cNvPr id="1049782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84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86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88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90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培训检验和试验人员，提高其技能水平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92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制定详细的检验和试验计划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94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严格执行检验和试验程序，确保每个环节都得到有效控制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96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对不合格产品进行追溯和处理，防止问题再次发生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3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/>
          <a:p>
            <a:r>
              <a:rPr altLang="en-US" dirty="0" lang="zh-CN"/>
              <a:t>如何加强企业管理</a:t>
            </a:r>
            <a:endParaRPr altLang="en-US" dirty="0" lang="zh-CN"/>
          </a:p>
        </p:txBody>
      </p:sp>
      <p:sp>
        <p:nvSpPr>
          <p:cNvPr id="104983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0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完善企业管理制度</a:t>
            </a:r>
            <a:endParaRPr altLang="en-US" lang="zh-CN"/>
          </a:p>
        </p:txBody>
      </p:sp>
      <p:sp>
        <p:nvSpPr>
          <p:cNvPr id="1049908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10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12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制定明确的企业管理制度和流程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4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16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18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建立有效的监督机制和奖惩制度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0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22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24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加强员工培训和教育，提高员工素质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6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28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30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定期对企业管理进行评估和改进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6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加强企业组织结构建设</a:t>
            </a:r>
            <a:endParaRPr altLang="en-US" lang="zh-CN"/>
          </a:p>
        </p:txBody>
      </p:sp>
      <p:sp>
        <p:nvSpPr>
          <p:cNvPr id="1049966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68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70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72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74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优化组织结构：根据企业战略目标和业务需求，调整组织结构，确保各部门职责明确、协调顺畅。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76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明确企业战略目标：制定清晰的企业战略目标，确保员工对企业的愿景和使命有充分了解。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78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强化跨部门协作：促进不同部门之间的沟通与协作，打破部门壁垒，提高工作效率。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80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培养团队合作精神：通过培训、团队建设等活动，培养员工的团队合作精神，增强企业凝聚力。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1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提高企业员工素质</a:t>
            </a:r>
            <a:endParaRPr altLang="en-US" lang="zh-CN"/>
          </a:p>
        </p:txBody>
      </p:sp>
      <p:sp>
        <p:nvSpPr>
          <p:cNvPr id="1050016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18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20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22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建立激励机制：通过奖励制度激励员工积极工作，提高工作效率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4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26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28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30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招聘高素质员工：注重学历、经验和专业技能的考察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2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34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36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38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培训员工：定期组织培训课程，提高员工的专业技能和综合素质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0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42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44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46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建立良好的企业文化：营造积极向上、团结协作的工作氛围，增强员工的归属感和责任感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8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加强企业信息化建设</a:t>
            </a:r>
            <a:endParaRPr altLang="en-US" lang="zh-CN"/>
          </a:p>
        </p:txBody>
      </p:sp>
      <p:sp>
        <p:nvSpPr>
          <p:cNvPr id="1050082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084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0086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建立信息化管理系统：实现企业资源规划、生产、销售等各环节的信息化管理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88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090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092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引入先进技术：如大数据、人工智能等，提高企业管理效率和决策水平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94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096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098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培养信息化人才：加强员工信息化技能培训，提高企业整体信息化水平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00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102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104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建立信息安全保障体系：确保企业信息安全，防止信息泄露和损失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3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推进企业国际化发展</a:t>
            </a:r>
            <a:endParaRPr altLang="en-US" lang="zh-CN"/>
          </a:p>
        </p:txBody>
      </p:sp>
      <p:sp>
        <p:nvSpPr>
          <p:cNvPr id="1050140" name="Freeform 20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838200" y="1615281"/>
            <a:ext cx="2060965" cy="1561881"/>
          </a:xfrm>
          <a:custGeom>
            <a:avLst/>
            <a:gdLst>
              <a:gd name="T0" fmla="*/ 0 w 5260"/>
              <a:gd name="T1" fmla="*/ 3424 h 3425"/>
              <a:gd name="T2" fmla="*/ 5259 w 5260"/>
              <a:gd name="T3" fmla="*/ 1352 h 3425"/>
              <a:gd name="T4" fmla="*/ 5259 w 5260"/>
              <a:gd name="T5" fmla="*/ 0 h 3425"/>
              <a:gd name="T6" fmla="*/ 0 w 5260"/>
              <a:gd name="T7" fmla="*/ 2074 h 3425"/>
              <a:gd name="T8" fmla="*/ 0 w 5260"/>
              <a:gd name="T9" fmla="*/ 3424 h 34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3425">
                <a:moveTo>
                  <a:pt x="0" y="3424"/>
                </a:moveTo>
                <a:lnTo>
                  <a:pt x="5259" y="1352"/>
                </a:lnTo>
                <a:lnTo>
                  <a:pt x="5259" y="0"/>
                </a:lnTo>
                <a:lnTo>
                  <a:pt x="0" y="2074"/>
                </a:lnTo>
                <a:lnTo>
                  <a:pt x="0" y="3424"/>
                </a:lnTo>
              </a:path>
            </a:pathLst>
          </a:custGeom>
          <a:gradFill>
            <a:gsLst>
              <a:gs pos="21000">
                <a:schemeClr val="accent1">
                  <a:lumMod val="75000"/>
                </a:schemeClr>
              </a:gs>
              <a:gs pos="79000">
                <a:schemeClr val="accent1">
                  <a:alpha val="10000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sz="2000" lang="en-US">
              <a:solidFill>
                <a:schemeClr val="lt1"/>
              </a:solidFill>
            </a:endParaRPr>
          </a:p>
        </p:txBody>
      </p:sp>
      <p:sp>
        <p:nvSpPr>
          <p:cNvPr id="1050142" name="Freeform 21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838200" y="2548553"/>
            <a:ext cx="2060965" cy="1561881"/>
          </a:xfrm>
          <a:custGeom>
            <a:avLst/>
            <a:gdLst>
              <a:gd name="T0" fmla="*/ 0 w 5260"/>
              <a:gd name="T1" fmla="*/ 3425 h 3426"/>
              <a:gd name="T2" fmla="*/ 5259 w 5260"/>
              <a:gd name="T3" fmla="*/ 1351 h 3426"/>
              <a:gd name="T4" fmla="*/ 5259 w 5260"/>
              <a:gd name="T5" fmla="*/ 0 h 3426"/>
              <a:gd name="T6" fmla="*/ 0 w 5260"/>
              <a:gd name="T7" fmla="*/ 2072 h 3426"/>
              <a:gd name="T8" fmla="*/ 0 w 5260"/>
              <a:gd name="T9" fmla="*/ 3425 h 34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3426">
                <a:moveTo>
                  <a:pt x="0" y="3425"/>
                </a:moveTo>
                <a:lnTo>
                  <a:pt x="5259" y="1351"/>
                </a:lnTo>
                <a:lnTo>
                  <a:pt x="5259" y="0"/>
                </a:lnTo>
                <a:lnTo>
                  <a:pt x="0" y="2072"/>
                </a:lnTo>
                <a:lnTo>
                  <a:pt x="0" y="3425"/>
                </a:lnTo>
              </a:path>
            </a:pathLst>
          </a:custGeom>
          <a:gradFill>
            <a:gsLst>
              <a:gs pos="21000">
                <a:schemeClr val="accent1">
                  <a:lumMod val="75000"/>
                </a:schemeClr>
              </a:gs>
              <a:gs pos="79000">
                <a:schemeClr val="accent1">
                  <a:alpha val="10000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sz="2000" lang="en-US">
              <a:solidFill>
                <a:schemeClr val="lt1"/>
              </a:solidFill>
            </a:endParaRPr>
          </a:p>
        </p:txBody>
      </p:sp>
      <p:sp>
        <p:nvSpPr>
          <p:cNvPr id="1050144" name="Freeform 22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838200" y="3476955"/>
            <a:ext cx="2060965" cy="1565902"/>
          </a:xfrm>
          <a:custGeom>
            <a:avLst/>
            <a:gdLst>
              <a:gd name="T0" fmla="*/ 0 w 5260"/>
              <a:gd name="T1" fmla="*/ 3433 h 3434"/>
              <a:gd name="T2" fmla="*/ 5259 w 5260"/>
              <a:gd name="T3" fmla="*/ 1359 h 3434"/>
              <a:gd name="T4" fmla="*/ 5259 w 5260"/>
              <a:gd name="T5" fmla="*/ 0 h 3434"/>
              <a:gd name="T6" fmla="*/ 0 w 5260"/>
              <a:gd name="T7" fmla="*/ 2072 h 3434"/>
              <a:gd name="T8" fmla="*/ 0 w 5260"/>
              <a:gd name="T9" fmla="*/ 3433 h 34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3434">
                <a:moveTo>
                  <a:pt x="0" y="3433"/>
                </a:moveTo>
                <a:lnTo>
                  <a:pt x="5259" y="1359"/>
                </a:lnTo>
                <a:lnTo>
                  <a:pt x="5259" y="0"/>
                </a:lnTo>
                <a:lnTo>
                  <a:pt x="0" y="2072"/>
                </a:lnTo>
                <a:lnTo>
                  <a:pt x="0" y="3433"/>
                </a:lnTo>
              </a:path>
            </a:pathLst>
          </a:custGeom>
          <a:gradFill>
            <a:gsLst>
              <a:gs pos="21000">
                <a:schemeClr val="accent1">
                  <a:lumMod val="75000"/>
                </a:schemeClr>
              </a:gs>
              <a:gs pos="79000">
                <a:schemeClr val="accent1">
                  <a:alpha val="10000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sz="2000" lang="en-US">
              <a:solidFill>
                <a:schemeClr val="lt1"/>
              </a:solidFill>
            </a:endParaRPr>
          </a:p>
        </p:txBody>
      </p:sp>
      <p:sp>
        <p:nvSpPr>
          <p:cNvPr id="1050146" name="Freeform 25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838200" y="2544292"/>
            <a:ext cx="2060965" cy="633197"/>
          </a:xfrm>
          <a:custGeom>
            <a:avLst/>
            <a:gdLst>
              <a:gd name="T0" fmla="*/ 5259 w 5260"/>
              <a:gd name="T1" fmla="*/ 1351 h 1352"/>
              <a:gd name="T2" fmla="*/ 0 w 5260"/>
              <a:gd name="T3" fmla="*/ 1351 h 1352"/>
              <a:gd name="T4" fmla="*/ 0 w 5260"/>
              <a:gd name="T5" fmla="*/ 0 h 1352"/>
              <a:gd name="T6" fmla="*/ 5259 w 5260"/>
              <a:gd name="T7" fmla="*/ 0 h 1352"/>
              <a:gd name="T8" fmla="*/ 5259 w 5260"/>
              <a:gd name="T9" fmla="*/ 1351 h 13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1352">
                <a:moveTo>
                  <a:pt x="5259" y="1351"/>
                </a:moveTo>
                <a:lnTo>
                  <a:pt x="0" y="1351"/>
                </a:lnTo>
                <a:lnTo>
                  <a:pt x="0" y="0"/>
                </a:lnTo>
                <a:lnTo>
                  <a:pt x="5259" y="0"/>
                </a:lnTo>
                <a:lnTo>
                  <a:pt x="5259" y="1351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148" name="Freeform 26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838200" y="3478782"/>
            <a:ext cx="2060965" cy="631135"/>
          </a:xfrm>
          <a:custGeom>
            <a:avLst/>
            <a:gdLst>
              <a:gd name="T0" fmla="*/ 5259 w 5260"/>
              <a:gd name="T1" fmla="*/ 1350 h 1351"/>
              <a:gd name="T2" fmla="*/ 0 w 5260"/>
              <a:gd name="T3" fmla="*/ 1350 h 1351"/>
              <a:gd name="T4" fmla="*/ 0 w 5260"/>
              <a:gd name="T5" fmla="*/ 0 h 1351"/>
              <a:gd name="T6" fmla="*/ 5259 w 5260"/>
              <a:gd name="T7" fmla="*/ 0 h 1351"/>
              <a:gd name="T8" fmla="*/ 5259 w 5260"/>
              <a:gd name="T9" fmla="*/ 1350 h 13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1351">
                <a:moveTo>
                  <a:pt x="5259" y="1350"/>
                </a:moveTo>
                <a:lnTo>
                  <a:pt x="0" y="1350"/>
                </a:lnTo>
                <a:lnTo>
                  <a:pt x="0" y="0"/>
                </a:lnTo>
                <a:lnTo>
                  <a:pt x="5259" y="0"/>
                </a:lnTo>
                <a:lnTo>
                  <a:pt x="5259" y="1350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150" name="Freeform 22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838200" y="4409619"/>
            <a:ext cx="2060965" cy="1565902"/>
          </a:xfrm>
          <a:custGeom>
            <a:avLst/>
            <a:gdLst>
              <a:gd name="T0" fmla="*/ 0 w 5260"/>
              <a:gd name="T1" fmla="*/ 3433 h 3434"/>
              <a:gd name="T2" fmla="*/ 5259 w 5260"/>
              <a:gd name="T3" fmla="*/ 1359 h 3434"/>
              <a:gd name="T4" fmla="*/ 5259 w 5260"/>
              <a:gd name="T5" fmla="*/ 0 h 3434"/>
              <a:gd name="T6" fmla="*/ 0 w 5260"/>
              <a:gd name="T7" fmla="*/ 2072 h 3434"/>
              <a:gd name="T8" fmla="*/ 0 w 5260"/>
              <a:gd name="T9" fmla="*/ 3433 h 34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3434">
                <a:moveTo>
                  <a:pt x="0" y="3433"/>
                </a:moveTo>
                <a:lnTo>
                  <a:pt x="5259" y="1359"/>
                </a:lnTo>
                <a:lnTo>
                  <a:pt x="5259" y="0"/>
                </a:lnTo>
                <a:lnTo>
                  <a:pt x="0" y="2072"/>
                </a:lnTo>
                <a:lnTo>
                  <a:pt x="0" y="3433"/>
                </a:lnTo>
              </a:path>
            </a:pathLst>
          </a:custGeom>
          <a:gradFill>
            <a:gsLst>
              <a:gs pos="21000">
                <a:schemeClr val="accent1">
                  <a:lumMod val="75000"/>
                </a:schemeClr>
              </a:gs>
              <a:gs pos="79000">
                <a:schemeClr val="accent1">
                  <a:alpha val="10000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sz="2000" lang="en-US">
              <a:solidFill>
                <a:schemeClr val="lt1"/>
              </a:solidFill>
            </a:endParaRPr>
          </a:p>
        </p:txBody>
      </p:sp>
      <p:sp>
        <p:nvSpPr>
          <p:cNvPr id="1050152" name="Freeform 27"/>
          <p:cNvSpPr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838200" y="5342283"/>
            <a:ext cx="2060965" cy="633197"/>
          </a:xfrm>
          <a:custGeom>
            <a:avLst/>
            <a:gdLst>
              <a:gd name="T0" fmla="*/ 5259 w 5260"/>
              <a:gd name="T1" fmla="*/ 1352 h 1353"/>
              <a:gd name="T2" fmla="*/ 0 w 5260"/>
              <a:gd name="T3" fmla="*/ 1352 h 1353"/>
              <a:gd name="T4" fmla="*/ 0 w 5260"/>
              <a:gd name="T5" fmla="*/ 0 h 1353"/>
              <a:gd name="T6" fmla="*/ 5259 w 5260"/>
              <a:gd name="T7" fmla="*/ 0 h 1353"/>
              <a:gd name="T8" fmla="*/ 4647 w 5260"/>
              <a:gd name="T9" fmla="*/ 677 h 1353"/>
              <a:gd name="T10" fmla="*/ 5259 w 5260"/>
              <a:gd name="T11" fmla="*/ 1352 h 13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260" h="1353">
                <a:moveTo>
                  <a:pt x="5259" y="1352"/>
                </a:moveTo>
                <a:lnTo>
                  <a:pt x="0" y="1352"/>
                </a:lnTo>
                <a:lnTo>
                  <a:pt x="0" y="0"/>
                </a:lnTo>
                <a:lnTo>
                  <a:pt x="5259" y="0"/>
                </a:lnTo>
                <a:lnTo>
                  <a:pt x="4647" y="677"/>
                </a:lnTo>
                <a:lnTo>
                  <a:pt x="5259" y="1352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154" name="Freeform 26"/>
          <p:cNvSpPr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838200" y="4411445"/>
            <a:ext cx="2060965" cy="631135"/>
          </a:xfrm>
          <a:custGeom>
            <a:avLst/>
            <a:gdLst>
              <a:gd name="T0" fmla="*/ 5259 w 5260"/>
              <a:gd name="T1" fmla="*/ 1350 h 1351"/>
              <a:gd name="T2" fmla="*/ 0 w 5260"/>
              <a:gd name="T3" fmla="*/ 1350 h 1351"/>
              <a:gd name="T4" fmla="*/ 0 w 5260"/>
              <a:gd name="T5" fmla="*/ 0 h 1351"/>
              <a:gd name="T6" fmla="*/ 5259 w 5260"/>
              <a:gd name="T7" fmla="*/ 0 h 1351"/>
              <a:gd name="T8" fmla="*/ 5259 w 5260"/>
              <a:gd name="T9" fmla="*/ 1350 h 13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1351">
                <a:moveTo>
                  <a:pt x="5259" y="1350"/>
                </a:moveTo>
                <a:lnTo>
                  <a:pt x="0" y="1350"/>
                </a:lnTo>
                <a:lnTo>
                  <a:pt x="0" y="0"/>
                </a:lnTo>
                <a:lnTo>
                  <a:pt x="5259" y="0"/>
                </a:lnTo>
                <a:lnTo>
                  <a:pt x="5259" y="1350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156" name="正文"/>
          <p:cNvSpPr txBox="1"/>
          <p:nvPr>
            <p:custDataLst>
              <p:tags r:id="rId9"/>
            </p:custDataLst>
          </p:nvPr>
        </p:nvSpPr>
        <p:spPr>
          <a:xfrm>
            <a:off x="2974438" y="1533703"/>
            <a:ext cx="8380072" cy="718001"/>
          </a:xfrm>
          <a:prstGeom prst="rect"/>
          <a:noFill/>
        </p:spPr>
        <p:txBody>
          <a:bodyPr anchor="ctr" anchorCtr="0" bIns="46800" lIns="90000" rIns="90000" rtlCol="0" tIns="46800" wrap="square">
            <a:normAutofit lnSpcReduction="10000"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制定国际化发展战略：明确企业国际化发展的目标、路径和措施，为企业国际化发展提供指导。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158" name="正文"/>
          <p:cNvSpPr txBox="1"/>
          <p:nvPr>
            <p:custDataLst>
              <p:tags r:id="rId10"/>
            </p:custDataLst>
          </p:nvPr>
        </p:nvSpPr>
        <p:spPr>
          <a:xfrm>
            <a:off x="2974438" y="2473063"/>
            <a:ext cx="8380072" cy="718001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加强品牌建设：提高企业品牌知名度和美誉度，增强企业在国际市场的竞争力。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160" name="正文"/>
          <p:cNvSpPr txBox="1"/>
          <p:nvPr>
            <p:custDataLst>
              <p:tags r:id="rId11"/>
            </p:custDataLst>
          </p:nvPr>
        </p:nvSpPr>
        <p:spPr>
          <a:xfrm>
            <a:off x="2974438" y="3412424"/>
            <a:ext cx="8380072" cy="718001"/>
          </a:xfrm>
          <a:prstGeom prst="rect"/>
          <a:noFill/>
        </p:spPr>
        <p:txBody>
          <a:bodyPr anchor="ctr" anchorCtr="0" bIns="46800" lIns="90000" rIns="90000" rtlCol="0" tIns="46800" wrap="square">
            <a:normAutofit lnSpcReduction="10000"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推进技术创新：加强技术研发和创新，提高企业核心技术的自主创新能力，为企业国际化发展提供技术支撑。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162" name="正文"/>
          <p:cNvSpPr txBox="1"/>
          <p:nvPr>
            <p:custDataLst>
              <p:tags r:id="rId12"/>
            </p:custDataLst>
          </p:nvPr>
        </p:nvSpPr>
        <p:spPr>
          <a:xfrm>
            <a:off x="2974438" y="4351784"/>
            <a:ext cx="8380072" cy="718001"/>
          </a:xfrm>
          <a:prstGeom prst="rect"/>
          <a:noFill/>
        </p:spPr>
        <p:txBody>
          <a:bodyPr anchor="ctr" anchorCtr="0" bIns="46800" lIns="90000" rIns="90000" rtlCol="0" tIns="46800" wrap="square">
            <a:normAutofit lnSpcReduction="10000"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建立国际化营销体系：加强市场营销和推广，建立完善的国际化营销体系，提高企业在国际市场的份额和盈利能力。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164" name="正文"/>
          <p:cNvSpPr txBox="1"/>
          <p:nvPr>
            <p:custDataLst>
              <p:tags r:id="rId13"/>
            </p:custDataLst>
          </p:nvPr>
        </p:nvSpPr>
        <p:spPr>
          <a:xfrm>
            <a:off x="2974438" y="5291144"/>
            <a:ext cx="8380072" cy="718001"/>
          </a:xfrm>
          <a:prstGeom prst="rect"/>
          <a:noFill/>
        </p:spPr>
        <p:txBody>
          <a:bodyPr anchor="ctr" anchorCtr="0" bIns="46800" lIns="90000" rIns="90000" rtlCol="0" tIns="46800" wrap="square">
            <a:normAutofit lnSpcReduction="10000"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培养国际化人才：加强人才培养和引进，建立一支具备国际化视野和跨文化沟通能力的人才队伍，为企业国际化发展提供人才保障。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166" name="Freeform 23"/>
          <p:cNvSpPr>
            <a:spLocks noChangeArrowheads="1"/>
          </p:cNvSpPr>
          <p:nvPr>
            <p:custDataLst>
              <p:tags r:id="rId14"/>
            </p:custDataLst>
          </p:nvPr>
        </p:nvSpPr>
        <p:spPr bwMode="auto">
          <a:xfrm>
            <a:off x="838200" y="1608584"/>
            <a:ext cx="2060965" cy="633197"/>
          </a:xfrm>
          <a:custGeom>
            <a:avLst/>
            <a:gdLst>
              <a:gd name="T0" fmla="*/ 5259 w 5260"/>
              <a:gd name="T1" fmla="*/ 1353 h 1354"/>
              <a:gd name="T2" fmla="*/ 0 w 5260"/>
              <a:gd name="T3" fmla="*/ 1353 h 1354"/>
              <a:gd name="T4" fmla="*/ 603 w 5260"/>
              <a:gd name="T5" fmla="*/ 677 h 1354"/>
              <a:gd name="T6" fmla="*/ 0 w 5260"/>
              <a:gd name="T7" fmla="*/ 0 h 1354"/>
              <a:gd name="T8" fmla="*/ 5259 w 5260"/>
              <a:gd name="T9" fmla="*/ 0 h 1354"/>
              <a:gd name="T10" fmla="*/ 5259 w 5260"/>
              <a:gd name="T11" fmla="*/ 1353 h 13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260" h="1354">
                <a:moveTo>
                  <a:pt x="5259" y="1353"/>
                </a:moveTo>
                <a:lnTo>
                  <a:pt x="0" y="1353"/>
                </a:lnTo>
                <a:lnTo>
                  <a:pt x="603" y="677"/>
                </a:lnTo>
                <a:lnTo>
                  <a:pt x="0" y="0"/>
                </a:lnTo>
                <a:lnTo>
                  <a:pt x="5259" y="0"/>
                </a:lnTo>
                <a:lnTo>
                  <a:pt x="5259" y="1353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0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/>
          <a:p>
            <a:r>
              <a:rPr altLang="en-US" dirty="0" lang="zh-CN"/>
              <a:t>案例分析</a:t>
            </a:r>
            <a:endParaRPr altLang="en-US" dirty="0" lang="zh-CN"/>
          </a:p>
        </p:txBody>
      </p:sp>
      <p:sp>
        <p:nvSpPr>
          <p:cNvPr id="105020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6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7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某企业提高产品质量的案例</a:t>
            </a:r>
            <a:endParaRPr altLang="en-US" lang="zh-CN"/>
          </a:p>
        </p:txBody>
      </p:sp>
      <p:sp>
        <p:nvSpPr>
          <p:cNvPr id="1050278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65000"/>
          </a:bodyPr>
          <a:p>
            <a:r>
              <a:rPr altLang="en-US" lang="zh-CN"/>
              <a:t>企业背景和目标  * 介绍企业的基本情况，包括规模、产品类型、市场定位等 * 明确提高产品质量的战略目标，以及实施该目标的重要性和意义</a:t>
            </a:r>
            <a:endParaRPr altLang="en-US" lang="zh-CN"/>
          </a:p>
          <a:p>
            <a:pPr lvl="1"/>
            <a:r>
              <a:rPr altLang="en-US" lang="zh-CN"/>
              <a:t>* 介绍企业的基本情况，包括规模、产品类型、市场定位等</a:t>
            </a:r>
            <a:endParaRPr altLang="en-US" lang="zh-CN"/>
          </a:p>
          <a:p>
            <a:pPr lvl="1"/>
            <a:r>
              <a:rPr altLang="en-US" lang="zh-CN"/>
              <a:t>* 明确提高产品质量的战略目标，以及实施该目标的重要性和意义</a:t>
            </a:r>
            <a:endParaRPr altLang="en-US" lang="zh-CN"/>
          </a:p>
          <a:p>
            <a:r>
              <a:rPr altLang="en-US" lang="zh-CN"/>
              <a:t>实施措施和方法  * 详细阐述企业在提高产品质量方面采取的具体措施和方法，如技术改造、工艺优化、质量管理体系建设等 * 说明这些措施如何有助于提升产品质量，并降低不良品率和客户投诉率</a:t>
            </a:r>
            <a:endParaRPr altLang="en-US" lang="zh-CN"/>
          </a:p>
          <a:p>
            <a:pPr lvl="1"/>
            <a:r>
              <a:rPr altLang="en-US" lang="zh-CN"/>
              <a:t>* 详细阐述企业在提高产品质量方面采取的具体措施和方法，如技术改造、工艺优化、质量管理体系建设等</a:t>
            </a:r>
            <a:endParaRPr altLang="en-US" lang="zh-CN"/>
          </a:p>
          <a:p>
            <a:pPr lvl="1"/>
            <a:r>
              <a:rPr altLang="en-US" lang="zh-CN"/>
              <a:t>* 说明这些措施如何有助于提升产品质量，并降低不良品率和客户投诉率</a:t>
            </a:r>
            <a:endParaRPr altLang="en-US" lang="zh-CN"/>
          </a:p>
          <a:p>
            <a:r>
              <a:rPr altLang="en-US" lang="zh-CN"/>
              <a:t>效果和影响  * 展示企业在实施提高产品质量措施后的具体效果，如产品质量稳定性的提高、客户满意度的提升等 * 分析这些效果对企业经济效益和社会形象的影响，以及对企业未来发展的推动作用</a:t>
            </a:r>
            <a:endParaRPr altLang="en-US" lang="zh-CN"/>
          </a:p>
          <a:p>
            <a:pPr lvl="1"/>
            <a:r>
              <a:rPr altLang="en-US" lang="zh-CN"/>
              <a:t>* 展示企业在实施提高产品质量措施后的具体效果，如产品质量稳定性的提高、客户满意度的提升等</a:t>
            </a:r>
            <a:endParaRPr altLang="en-US" lang="zh-CN"/>
          </a:p>
          <a:p>
            <a:pPr lvl="1"/>
            <a:r>
              <a:rPr altLang="en-US" lang="zh-CN"/>
              <a:t>* 分析这些效果对企业经济效益和社会形象的影响，以及对企业未来发展的推动作用</a:t>
            </a:r>
            <a:endParaRPr altLang="en-US" lang="zh-CN"/>
          </a:p>
          <a:p>
            <a:r>
              <a:rPr altLang="en-US" lang="zh-CN"/>
              <a:t>经验和教训  * 总结企业在提高产品质量过程中的经验和教训，如重视员工培训、加强供应链管理等 * 提出企业在未来发展中应继续关注和改进的方面，以确保产品质量的持续提升</a:t>
            </a:r>
            <a:endParaRPr altLang="en-US" lang="zh-CN"/>
          </a:p>
          <a:p>
            <a:pPr lvl="1"/>
            <a:r>
              <a:rPr altLang="en-US" lang="zh-CN"/>
              <a:t>* 总结企业在提高产品质量过程中的经验和教训，如重视员工培训、加强供应链管理等</a:t>
            </a:r>
            <a:endParaRPr altLang="en-US" lang="zh-CN"/>
          </a:p>
          <a:p>
            <a:pPr lvl="1"/>
            <a:r>
              <a:rPr altLang="en-US" lang="zh-CN"/>
              <a:t>* 提出企业在未来发展中应继续关注和改进的方面，以确保产品质量的持续提升</a:t>
            </a:r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1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某企业管理创新的案例</a:t>
            </a:r>
            <a:endParaRPr altLang="en-US" lang="zh-CN"/>
          </a:p>
        </p:txBody>
      </p:sp>
      <p:sp>
        <p:nvSpPr>
          <p:cNvPr id="1050314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1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案例背景：介绍企业的基本情况、行业地位等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18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20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2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管理创新举措：详细描述企业在管理方面的创新措施，如组织结构调整、流程优化、激励机制等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24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2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2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实施效果：分析管理创新举措对企业业绩、员工满意度等方面的影响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30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3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3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经验教训：总结企业在管理创新过程中遇到的问题和经验教训，为其他企业提供参考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36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7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某企业加强质量管理的案例</a:t>
            </a:r>
            <a:endParaRPr altLang="en-US" lang="zh-CN"/>
          </a:p>
        </p:txBody>
      </p:sp>
      <p:sp>
        <p:nvSpPr>
          <p:cNvPr id="1050372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74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76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企业背景与现状分析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378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80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82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质量管理策略与措施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384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86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88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实施效果与改进方案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390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92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94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经验教训与启示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2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/>
          <a:p>
            <a:r>
              <a:rPr altLang="en-US" dirty="0" lang="zh-CN"/>
              <a:t>结论与建议</a:t>
            </a:r>
            <a:endParaRPr altLang="en-US" dirty="0" lang="zh-CN"/>
          </a:p>
        </p:txBody>
      </p:sp>
      <p:sp>
        <p:nvSpPr>
          <p:cNvPr id="105043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7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04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p>
            <a:r>
              <a:rPr altLang="en-US" lang="zh-CN"/>
              <a:t>结论：产品质量与企业管理密不可分，提高产品质量需要加强企业管理，加强企业管理有助于提高产品质量。</a:t>
            </a:r>
            <a:endParaRPr altLang="en-US" lang="zh-CN"/>
          </a:p>
        </p:txBody>
      </p:sp>
      <p:sp>
        <p:nvSpPr>
          <p:cNvPr id="1050506" name="Rectangle 6"/>
          <p:cNvSpPr/>
          <p:nvPr>
            <p:custDataLst>
              <p:tags r:id="rId1"/>
            </p:custDataLst>
          </p:nvPr>
        </p:nvSpPr>
        <p:spPr>
          <a:xfrm>
            <a:off x="1032008" y="1776851"/>
            <a:ext cx="10322061" cy="722435"/>
          </a:xfrm>
          <a:custGeom>
            <a:avLst/>
            <a:gdLst>
              <a:gd name="connsiteX0" fmla="*/ 36000 w 10969200"/>
              <a:gd name="connsiteY0" fmla="*/ 0 h 752711"/>
              <a:gd name="connsiteX1" fmla="*/ 10933200 w 10969200"/>
              <a:gd name="connsiteY1" fmla="*/ 0 h 752711"/>
              <a:gd name="connsiteX2" fmla="*/ 10969200 w 10969200"/>
              <a:gd name="connsiteY2" fmla="*/ 36000 h 752711"/>
              <a:gd name="connsiteX3" fmla="*/ 10969200 w 10969200"/>
              <a:gd name="connsiteY3" fmla="*/ 716711 h 752711"/>
              <a:gd name="connsiteX4" fmla="*/ 10933200 w 10969200"/>
              <a:gd name="connsiteY4" fmla="*/ 752711 h 752711"/>
              <a:gd name="connsiteX5" fmla="*/ 36000 w 10969200"/>
              <a:gd name="connsiteY5" fmla="*/ 752711 h 752711"/>
              <a:gd name="connsiteX6" fmla="*/ 0 w 10969200"/>
              <a:gd name="connsiteY6" fmla="*/ 716711 h 752711"/>
              <a:gd name="connsiteX7" fmla="*/ 0 w 10969200"/>
              <a:gd name="connsiteY7" fmla="*/ 36000 h 752711"/>
              <a:gd name="connsiteX8" fmla="*/ 36000 w 10969200"/>
              <a:gd name="connsiteY8" fmla="*/ 0 h 752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969200" h="752711">
                <a:moveTo>
                  <a:pt x="36000" y="0"/>
                </a:moveTo>
                <a:lnTo>
                  <a:pt x="10933200" y="0"/>
                </a:lnTo>
                <a:cubicBezTo>
                  <a:pt x="10953073" y="0"/>
                  <a:pt x="10969200" y="16128"/>
                  <a:pt x="10969200" y="36000"/>
                </a:cubicBezTo>
                <a:lnTo>
                  <a:pt x="10969200" y="716711"/>
                </a:lnTo>
                <a:cubicBezTo>
                  <a:pt x="10969200" y="736583"/>
                  <a:pt x="10953073" y="752711"/>
                  <a:pt x="10933200" y="752711"/>
                </a:cubicBezTo>
                <a:lnTo>
                  <a:pt x="36000" y="752711"/>
                </a:lnTo>
                <a:cubicBezTo>
                  <a:pt x="16128" y="752711"/>
                  <a:pt x="0" y="736583"/>
                  <a:pt x="0" y="716711"/>
                </a:cubicBezTo>
                <a:lnTo>
                  <a:pt x="0" y="36000"/>
                </a:lnTo>
                <a:cubicBezTo>
                  <a:pt x="0" y="16128"/>
                  <a:pt x="16128" y="0"/>
                  <a:pt x="36000" y="0"/>
                </a:cubicBezTo>
              </a:path>
            </a:pathLst>
          </a:custGeom>
          <a:solidFill>
            <a:schemeClr val="bg1"/>
          </a:solidFill>
          <a:ln>
            <a:solidFill>
              <a:schemeClr val="accent1">
                <a:lumMod val="40000"/>
                <a:lumOff val="60000"/>
              </a:schemeClr>
            </a:solidFill>
          </a:ln>
          <a:effectLst>
            <a:outerShdw algn="tr" blurRad="203200" dir="2160000" dist="76200" rotWithShape="0">
              <a:schemeClr val="accent1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50508" name="Rectangle 6"/>
          <p:cNvSpPr/>
          <p:nvPr>
            <p:custDataLst>
              <p:tags r:id="rId2"/>
            </p:custDataLst>
          </p:nvPr>
        </p:nvSpPr>
        <p:spPr>
          <a:xfrm>
            <a:off x="1032008" y="2865344"/>
            <a:ext cx="10322061" cy="722435"/>
          </a:xfrm>
          <a:custGeom>
            <a:avLst/>
            <a:gdLst>
              <a:gd name="connsiteX0" fmla="*/ 36000 w 10969200"/>
              <a:gd name="connsiteY0" fmla="*/ 0 h 752711"/>
              <a:gd name="connsiteX1" fmla="*/ 10933200 w 10969200"/>
              <a:gd name="connsiteY1" fmla="*/ 0 h 752711"/>
              <a:gd name="connsiteX2" fmla="*/ 10969200 w 10969200"/>
              <a:gd name="connsiteY2" fmla="*/ 36000 h 752711"/>
              <a:gd name="connsiteX3" fmla="*/ 10969200 w 10969200"/>
              <a:gd name="connsiteY3" fmla="*/ 716711 h 752711"/>
              <a:gd name="connsiteX4" fmla="*/ 10933200 w 10969200"/>
              <a:gd name="connsiteY4" fmla="*/ 752711 h 752711"/>
              <a:gd name="connsiteX5" fmla="*/ 36000 w 10969200"/>
              <a:gd name="connsiteY5" fmla="*/ 752711 h 752711"/>
              <a:gd name="connsiteX6" fmla="*/ 0 w 10969200"/>
              <a:gd name="connsiteY6" fmla="*/ 716711 h 752711"/>
              <a:gd name="connsiteX7" fmla="*/ 0 w 10969200"/>
              <a:gd name="connsiteY7" fmla="*/ 36000 h 752711"/>
              <a:gd name="connsiteX8" fmla="*/ 36000 w 10969200"/>
              <a:gd name="connsiteY8" fmla="*/ 0 h 752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969200" h="752711">
                <a:moveTo>
                  <a:pt x="36000" y="0"/>
                </a:moveTo>
                <a:lnTo>
                  <a:pt x="10933200" y="0"/>
                </a:lnTo>
                <a:cubicBezTo>
                  <a:pt x="10953073" y="0"/>
                  <a:pt x="10969200" y="16128"/>
                  <a:pt x="10969200" y="36000"/>
                </a:cubicBezTo>
                <a:lnTo>
                  <a:pt x="10969200" y="716711"/>
                </a:lnTo>
                <a:cubicBezTo>
                  <a:pt x="10969200" y="736583"/>
                  <a:pt x="10953073" y="752711"/>
                  <a:pt x="10933200" y="752711"/>
                </a:cubicBezTo>
                <a:lnTo>
                  <a:pt x="36000" y="752711"/>
                </a:lnTo>
                <a:cubicBezTo>
                  <a:pt x="16128" y="752711"/>
                  <a:pt x="0" y="736583"/>
                  <a:pt x="0" y="716711"/>
                </a:cubicBezTo>
                <a:lnTo>
                  <a:pt x="0" y="36000"/>
                </a:lnTo>
                <a:cubicBezTo>
                  <a:pt x="0" y="16128"/>
                  <a:pt x="16128" y="0"/>
                  <a:pt x="36000" y="0"/>
                </a:cubicBezTo>
              </a:path>
            </a:pathLst>
          </a:custGeom>
          <a:solidFill>
            <a:schemeClr val="bg1"/>
          </a:solidFill>
          <a:ln>
            <a:solidFill>
              <a:schemeClr val="accent4">
                <a:lumMod val="40000"/>
                <a:lumOff val="60000"/>
              </a:schemeClr>
            </a:solidFill>
          </a:ln>
          <a:effectLst>
            <a:outerShdw algn="tr" blurRad="203200" dir="2160000" dist="76200" rotWithShape="0">
              <a:schemeClr val="accent4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50510" name="Rectangle 6"/>
          <p:cNvSpPr/>
          <p:nvPr>
            <p:custDataLst>
              <p:tags r:id="rId3"/>
            </p:custDataLst>
          </p:nvPr>
        </p:nvSpPr>
        <p:spPr>
          <a:xfrm>
            <a:off x="1032008" y="3954447"/>
            <a:ext cx="10322061" cy="722435"/>
          </a:xfrm>
          <a:custGeom>
            <a:avLst/>
            <a:gdLst>
              <a:gd name="connsiteX0" fmla="*/ 36000 w 10969200"/>
              <a:gd name="connsiteY0" fmla="*/ 0 h 752711"/>
              <a:gd name="connsiteX1" fmla="*/ 10933200 w 10969200"/>
              <a:gd name="connsiteY1" fmla="*/ 0 h 752711"/>
              <a:gd name="connsiteX2" fmla="*/ 10969200 w 10969200"/>
              <a:gd name="connsiteY2" fmla="*/ 36000 h 752711"/>
              <a:gd name="connsiteX3" fmla="*/ 10969200 w 10969200"/>
              <a:gd name="connsiteY3" fmla="*/ 716711 h 752711"/>
              <a:gd name="connsiteX4" fmla="*/ 10933200 w 10969200"/>
              <a:gd name="connsiteY4" fmla="*/ 752711 h 752711"/>
              <a:gd name="connsiteX5" fmla="*/ 36000 w 10969200"/>
              <a:gd name="connsiteY5" fmla="*/ 752711 h 752711"/>
              <a:gd name="connsiteX6" fmla="*/ 0 w 10969200"/>
              <a:gd name="connsiteY6" fmla="*/ 716711 h 752711"/>
              <a:gd name="connsiteX7" fmla="*/ 0 w 10969200"/>
              <a:gd name="connsiteY7" fmla="*/ 36000 h 752711"/>
              <a:gd name="connsiteX8" fmla="*/ 36000 w 10969200"/>
              <a:gd name="connsiteY8" fmla="*/ 0 h 752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969200" h="752711">
                <a:moveTo>
                  <a:pt x="36000" y="0"/>
                </a:moveTo>
                <a:lnTo>
                  <a:pt x="10933200" y="0"/>
                </a:lnTo>
                <a:cubicBezTo>
                  <a:pt x="10953073" y="0"/>
                  <a:pt x="10969200" y="16128"/>
                  <a:pt x="10969200" y="36000"/>
                </a:cubicBezTo>
                <a:lnTo>
                  <a:pt x="10969200" y="716711"/>
                </a:lnTo>
                <a:cubicBezTo>
                  <a:pt x="10969200" y="736583"/>
                  <a:pt x="10953073" y="752711"/>
                  <a:pt x="10933200" y="752711"/>
                </a:cubicBezTo>
                <a:lnTo>
                  <a:pt x="36000" y="752711"/>
                </a:lnTo>
                <a:cubicBezTo>
                  <a:pt x="16128" y="752711"/>
                  <a:pt x="0" y="736583"/>
                  <a:pt x="0" y="716711"/>
                </a:cubicBezTo>
                <a:lnTo>
                  <a:pt x="0" y="36000"/>
                </a:lnTo>
                <a:cubicBezTo>
                  <a:pt x="0" y="16128"/>
                  <a:pt x="16128" y="0"/>
                  <a:pt x="36000" y="0"/>
                </a:cubicBezTo>
              </a:path>
            </a:pathLst>
          </a:custGeom>
          <a:solidFill>
            <a:schemeClr val="bg1"/>
          </a:solidFill>
          <a:ln>
            <a:solidFill>
              <a:schemeClr val="accent1">
                <a:lumMod val="40000"/>
                <a:lumOff val="60000"/>
              </a:schemeClr>
            </a:solidFill>
          </a:ln>
          <a:effectLst>
            <a:outerShdw algn="tr" blurRad="203200" dir="2160000" dist="76200" rotWithShape="0">
              <a:schemeClr val="accent1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50512" name="Rectangle 6"/>
          <p:cNvSpPr/>
          <p:nvPr>
            <p:custDataLst>
              <p:tags r:id="rId4"/>
            </p:custDataLst>
          </p:nvPr>
        </p:nvSpPr>
        <p:spPr>
          <a:xfrm>
            <a:off x="1032008" y="5042940"/>
            <a:ext cx="10322061" cy="722435"/>
          </a:xfrm>
          <a:custGeom>
            <a:avLst/>
            <a:gdLst>
              <a:gd name="connsiteX0" fmla="*/ 36000 w 10969200"/>
              <a:gd name="connsiteY0" fmla="*/ 0 h 752711"/>
              <a:gd name="connsiteX1" fmla="*/ 10933200 w 10969200"/>
              <a:gd name="connsiteY1" fmla="*/ 0 h 752711"/>
              <a:gd name="connsiteX2" fmla="*/ 10969200 w 10969200"/>
              <a:gd name="connsiteY2" fmla="*/ 36000 h 752711"/>
              <a:gd name="connsiteX3" fmla="*/ 10969200 w 10969200"/>
              <a:gd name="connsiteY3" fmla="*/ 716711 h 752711"/>
              <a:gd name="connsiteX4" fmla="*/ 10933200 w 10969200"/>
              <a:gd name="connsiteY4" fmla="*/ 752711 h 752711"/>
              <a:gd name="connsiteX5" fmla="*/ 36000 w 10969200"/>
              <a:gd name="connsiteY5" fmla="*/ 752711 h 752711"/>
              <a:gd name="connsiteX6" fmla="*/ 0 w 10969200"/>
              <a:gd name="connsiteY6" fmla="*/ 716711 h 752711"/>
              <a:gd name="connsiteX7" fmla="*/ 0 w 10969200"/>
              <a:gd name="connsiteY7" fmla="*/ 36000 h 752711"/>
              <a:gd name="connsiteX8" fmla="*/ 36000 w 10969200"/>
              <a:gd name="connsiteY8" fmla="*/ 0 h 752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969200" h="752711">
                <a:moveTo>
                  <a:pt x="36000" y="0"/>
                </a:moveTo>
                <a:lnTo>
                  <a:pt x="10933200" y="0"/>
                </a:lnTo>
                <a:cubicBezTo>
                  <a:pt x="10953073" y="0"/>
                  <a:pt x="10969200" y="16128"/>
                  <a:pt x="10969200" y="36000"/>
                </a:cubicBezTo>
                <a:lnTo>
                  <a:pt x="10969200" y="716711"/>
                </a:lnTo>
                <a:cubicBezTo>
                  <a:pt x="10969200" y="736583"/>
                  <a:pt x="10953073" y="752711"/>
                  <a:pt x="10933200" y="752711"/>
                </a:cubicBezTo>
                <a:lnTo>
                  <a:pt x="36000" y="752711"/>
                </a:lnTo>
                <a:cubicBezTo>
                  <a:pt x="16128" y="752711"/>
                  <a:pt x="0" y="736583"/>
                  <a:pt x="0" y="716711"/>
                </a:cubicBezTo>
                <a:lnTo>
                  <a:pt x="0" y="36000"/>
                </a:lnTo>
                <a:cubicBezTo>
                  <a:pt x="0" y="16128"/>
                  <a:pt x="16128" y="0"/>
                  <a:pt x="36000" y="0"/>
                </a:cubicBezTo>
              </a:path>
            </a:pathLst>
          </a:custGeom>
          <a:solidFill>
            <a:schemeClr val="bg1"/>
          </a:solidFill>
          <a:ln>
            <a:solidFill>
              <a:schemeClr val="accent4">
                <a:lumMod val="40000"/>
                <a:lumOff val="60000"/>
              </a:schemeClr>
            </a:solidFill>
          </a:ln>
          <a:effectLst>
            <a:outerShdw algn="tr" blurRad="203200" dir="2160000" dist="76200" rotWithShape="0">
              <a:schemeClr val="accent4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50514" name="矩形: 圆角 26"/>
          <p:cNvSpPr/>
          <p:nvPr>
            <p:custDataLst>
              <p:tags r:id="rId5"/>
            </p:custDataLst>
          </p:nvPr>
        </p:nvSpPr>
        <p:spPr>
          <a:xfrm>
            <a:off x="838200" y="2862907"/>
            <a:ext cx="1885867" cy="728199"/>
          </a:xfrm>
          <a:prstGeom prst="roundRect">
            <a:avLst>
              <a:gd name="adj" fmla="val 8570"/>
            </a:avLst>
          </a:prstGeom>
          <a:gradFill flip="none" rotWithShape="1">
            <a:gsLst>
              <a:gs pos="0">
                <a:schemeClr val="accent4">
                  <a:lumMod val="60000"/>
                  <a:lumOff val="40000"/>
                </a:schemeClr>
              </a:gs>
              <a:gs pos="57000">
                <a:schemeClr val="accent4"/>
              </a:gs>
              <a:gs pos="100000">
                <a:schemeClr val="accent4"/>
              </a:gs>
            </a:gsLst>
            <a:lin ang="2700000" scaled="1"/>
          </a:gradFill>
          <a:ln>
            <a:noFill/>
          </a:ln>
          <a:effectLst>
            <a:outerShdw algn="tr" blurRad="203200" dir="2160000" dist="76200" rotWithShape="0">
              <a:schemeClr val="accent4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cs typeface="+mn-ea"/>
            </a:endParaRPr>
          </a:p>
        </p:txBody>
      </p:sp>
      <p:sp>
        <p:nvSpPr>
          <p:cNvPr id="1050516" name="矩形: 圆角 27"/>
          <p:cNvSpPr/>
          <p:nvPr>
            <p:custDataLst>
              <p:tags r:id="rId6"/>
            </p:custDataLst>
          </p:nvPr>
        </p:nvSpPr>
        <p:spPr>
          <a:xfrm>
            <a:off x="838200" y="1774413"/>
            <a:ext cx="1885867" cy="728199"/>
          </a:xfrm>
          <a:prstGeom prst="roundRect">
            <a:avLst>
              <a:gd name="adj" fmla="val 8570"/>
            </a:avLst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57000">
                <a:schemeClr val="accent1"/>
              </a:gs>
              <a:gs pos="100000">
                <a:schemeClr val="accent1"/>
              </a:gs>
            </a:gsLst>
            <a:lin ang="2700000" scaled="1"/>
          </a:gradFill>
          <a:ln>
            <a:noFill/>
          </a:ln>
          <a:effectLst>
            <a:outerShdw algn="tr" blurRad="203200" dir="2160000" dist="76200" rotWithShape="0">
              <a:schemeClr val="accent1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50518" name="矩形: 圆角 28"/>
          <p:cNvSpPr/>
          <p:nvPr>
            <p:custDataLst>
              <p:tags r:id="rId7"/>
            </p:custDataLst>
          </p:nvPr>
        </p:nvSpPr>
        <p:spPr>
          <a:xfrm>
            <a:off x="838200" y="5039893"/>
            <a:ext cx="1885867" cy="728199"/>
          </a:xfrm>
          <a:prstGeom prst="roundRect">
            <a:avLst>
              <a:gd name="adj" fmla="val 8570"/>
            </a:avLst>
          </a:prstGeom>
          <a:gradFill flip="none" rotWithShape="1">
            <a:gsLst>
              <a:gs pos="0">
                <a:schemeClr val="accent4">
                  <a:lumMod val="60000"/>
                  <a:lumOff val="40000"/>
                </a:schemeClr>
              </a:gs>
              <a:gs pos="57000">
                <a:schemeClr val="accent4"/>
              </a:gs>
              <a:gs pos="100000">
                <a:schemeClr val="accent4"/>
              </a:gs>
            </a:gsLst>
            <a:lin ang="2700000" scaled="1"/>
          </a:gradFill>
          <a:ln>
            <a:noFill/>
          </a:ln>
          <a:effectLst>
            <a:outerShdw algn="tr" blurRad="203200" dir="2160000" dist="76200" rotWithShape="0">
              <a:schemeClr val="accent4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cs typeface="+mn-ea"/>
            </a:endParaRPr>
          </a:p>
        </p:txBody>
      </p:sp>
      <p:sp>
        <p:nvSpPr>
          <p:cNvPr id="1050520" name="矩形: 圆角 29"/>
          <p:cNvSpPr/>
          <p:nvPr>
            <p:custDataLst>
              <p:tags r:id="rId8"/>
            </p:custDataLst>
          </p:nvPr>
        </p:nvSpPr>
        <p:spPr>
          <a:xfrm>
            <a:off x="838200" y="3951400"/>
            <a:ext cx="1885867" cy="728199"/>
          </a:xfrm>
          <a:prstGeom prst="roundRect">
            <a:avLst>
              <a:gd name="adj" fmla="val 8570"/>
            </a:avLst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57000">
                <a:schemeClr val="accent1"/>
              </a:gs>
              <a:gs pos="100000">
                <a:schemeClr val="accent1"/>
              </a:gs>
            </a:gsLst>
            <a:lin ang="2700000" scaled="1"/>
          </a:gradFill>
          <a:ln>
            <a:noFill/>
          </a:ln>
          <a:effectLst>
            <a:outerShdw algn="tr" blurRad="203200" dir="2160000" dist="76200" rotWithShape="0">
              <a:schemeClr val="accent1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50522" name="正文"/>
          <p:cNvSpPr txBox="1"/>
          <p:nvPr>
            <p:custDataLst>
              <p:tags r:id="rId9"/>
            </p:custDataLst>
          </p:nvPr>
        </p:nvSpPr>
        <p:spPr>
          <a:xfrm>
            <a:off x="2932909" y="1781117"/>
            <a:ext cx="8284352" cy="714672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1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产品质量与企业管理相互关联：产品质量是企业管理的核心，企业管理是提高产品质量的重要手段。</a:t>
            </a:r>
            <a:endParaRPr altLang="en-US" sz="11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524" name="标题"/>
          <p:cNvSpPr txBox="1"/>
          <p:nvPr>
            <p:custDataLst>
              <p:tags r:id="rId10"/>
            </p:custDataLst>
          </p:nvPr>
        </p:nvSpPr>
        <p:spPr>
          <a:xfrm>
            <a:off x="937542" y="1781117"/>
            <a:ext cx="1687865" cy="714671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526" name="正文"/>
          <p:cNvSpPr txBox="1"/>
          <p:nvPr>
            <p:custDataLst>
              <p:tags r:id="rId11"/>
            </p:custDataLst>
          </p:nvPr>
        </p:nvSpPr>
        <p:spPr>
          <a:xfrm>
            <a:off x="2932909" y="2869611"/>
            <a:ext cx="8284352" cy="714672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1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提高产品质量需要加强企业管理：通过加强企业管理，可以建立完善的质量管理体系，提高员工的质量意识，确保产品质量的稳定性和可靠性。</a:t>
            </a:r>
            <a:endParaRPr altLang="en-US" sz="11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528" name="标题"/>
          <p:cNvSpPr txBox="1"/>
          <p:nvPr>
            <p:custDataLst>
              <p:tags r:id="rId12"/>
            </p:custDataLst>
          </p:nvPr>
        </p:nvSpPr>
        <p:spPr>
          <a:xfrm>
            <a:off x="937542" y="2869611"/>
            <a:ext cx="1687865" cy="714671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530" name="正文"/>
          <p:cNvSpPr txBox="1"/>
          <p:nvPr>
            <p:custDataLst>
              <p:tags r:id="rId13"/>
            </p:custDataLst>
          </p:nvPr>
        </p:nvSpPr>
        <p:spPr>
          <a:xfrm>
            <a:off x="2932909" y="3958104"/>
            <a:ext cx="8284352" cy="714672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1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加强企业管理有助于提高产品质量：企业管理不仅关注产品的生产过程，还注重员工的培训、激励机制等，这些都有助于提高员工的工作积极性和效率，进而提高产品质量。</a:t>
            </a:r>
            <a:endParaRPr altLang="en-US" sz="11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532" name="标题"/>
          <p:cNvSpPr txBox="1"/>
          <p:nvPr>
            <p:custDataLst>
              <p:tags r:id="rId14"/>
            </p:custDataLst>
          </p:nvPr>
        </p:nvSpPr>
        <p:spPr>
          <a:xfrm>
            <a:off x="937542" y="3958104"/>
            <a:ext cx="1687865" cy="714671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534" name="正文"/>
          <p:cNvSpPr txBox="1"/>
          <p:nvPr>
            <p:custDataLst>
              <p:tags r:id="rId15"/>
            </p:custDataLst>
          </p:nvPr>
        </p:nvSpPr>
        <p:spPr>
          <a:xfrm>
            <a:off x="2932909" y="5046597"/>
            <a:ext cx="8284352" cy="714672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87143"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结论与建议：产品质量与企业管理密不可分，企业应该加强企业管理，提高产品质量，以满足客户需求，增强市场竞争力。同时，政府和社会也应该加强对企业的监管和支持，为企业提供更好的发展环境。</a:t>
            </a:r>
            <a:endParaRPr altLang="en-US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536" name="标题"/>
          <p:cNvSpPr txBox="1"/>
          <p:nvPr>
            <p:custDataLst>
              <p:tags r:id="rId16"/>
            </p:custDataLst>
          </p:nvPr>
        </p:nvSpPr>
        <p:spPr>
          <a:xfrm>
            <a:off x="937542" y="5046597"/>
            <a:ext cx="1687865" cy="714671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70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p>
            <a:r>
              <a:rPr altLang="en-US" lang="zh-CN"/>
              <a:t>建议：企业应重视产品质量管理，加强质量管理体系建设，提高员工质量意识，加强原材料和零部件的质量控制，强化生产过程的质量控制，加强产品检验和试验。同时，企业还应完善管理制度，加强组织结构建设，提高员工素质，加强信息化建设，推进国际化发展。</a:t>
            </a:r>
            <a:endParaRPr altLang="en-US" lang="zh-CN"/>
          </a:p>
        </p:txBody>
      </p:sp>
      <p:sp>
        <p:nvSpPr>
          <p:cNvPr id="1050572" name="对角圆角矩形 52"/>
          <p:cNvSpPr/>
          <p:nvPr>
            <p:custDataLst>
              <p:tags r:id="rId1"/>
            </p:custDataLst>
          </p:nvPr>
        </p:nvSpPr>
        <p:spPr>
          <a:xfrm>
            <a:off x="838200" y="1554408"/>
            <a:ext cx="5036170" cy="1226602"/>
          </a:xfrm>
          <a:prstGeom prst="round2DiagRect">
            <a:avLst>
              <a:gd name="adj1" fmla="val 18403"/>
              <a:gd name="adj2" fmla="val 15999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74" name="对角圆角矩形 53"/>
          <p:cNvSpPr/>
          <p:nvPr>
            <p:custDataLst>
              <p:tags r:id="rId2"/>
            </p:custDataLst>
          </p:nvPr>
        </p:nvSpPr>
        <p:spPr>
          <a:xfrm>
            <a:off x="838200" y="1427203"/>
            <a:ext cx="504050" cy="480974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76" name="直角三角形 54"/>
          <p:cNvSpPr/>
          <p:nvPr>
            <p:custDataLst>
              <p:tags r:id="rId3"/>
            </p:custDataLst>
          </p:nvPr>
        </p:nvSpPr>
        <p:spPr>
          <a:xfrm>
            <a:off x="1342589" y="1427836"/>
            <a:ext cx="75943" cy="126572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78" name="文本框 56"/>
          <p:cNvSpPr txBox="1"/>
          <p:nvPr>
            <p:custDataLst>
              <p:tags r:id="rId4"/>
            </p:custDataLst>
          </p:nvPr>
        </p:nvSpPr>
        <p:spPr>
          <a:xfrm>
            <a:off x="1375498" y="1605670"/>
            <a:ext cx="4302327" cy="1112379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企业应重视产品质量管理，加强质量管理体系建设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80" name="对角圆角矩形 9"/>
          <p:cNvSpPr/>
          <p:nvPr>
            <p:custDataLst>
              <p:tags r:id="rId5"/>
            </p:custDataLst>
          </p:nvPr>
        </p:nvSpPr>
        <p:spPr>
          <a:xfrm>
            <a:off x="6317501" y="1554408"/>
            <a:ext cx="5036170" cy="1226602"/>
          </a:xfrm>
          <a:prstGeom prst="round2DiagRect">
            <a:avLst>
              <a:gd name="adj1" fmla="val 18419"/>
              <a:gd name="adj2" fmla="val 14126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82" name="对角圆角矩形 10"/>
          <p:cNvSpPr/>
          <p:nvPr>
            <p:custDataLst>
              <p:tags r:id="rId6"/>
            </p:custDataLst>
          </p:nvPr>
        </p:nvSpPr>
        <p:spPr>
          <a:xfrm>
            <a:off x="6317501" y="1427203"/>
            <a:ext cx="504050" cy="480974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84" name="直角三角形 11"/>
          <p:cNvSpPr/>
          <p:nvPr>
            <p:custDataLst>
              <p:tags r:id="rId7"/>
            </p:custDataLst>
          </p:nvPr>
        </p:nvSpPr>
        <p:spPr>
          <a:xfrm>
            <a:off x="6821257" y="1427836"/>
            <a:ext cx="75943" cy="126572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86" name="文本框 12"/>
          <p:cNvSpPr txBox="1"/>
          <p:nvPr>
            <p:custDataLst>
              <p:tags r:id="rId8"/>
            </p:custDataLst>
          </p:nvPr>
        </p:nvSpPr>
        <p:spPr>
          <a:xfrm>
            <a:off x="6854166" y="1611998"/>
            <a:ext cx="4302327" cy="1112379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企业还应完善管理制度，加强组织结构建设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88" name="对角圆角矩形 5"/>
          <p:cNvSpPr/>
          <p:nvPr>
            <p:custDataLst>
              <p:tags r:id="rId9"/>
            </p:custDataLst>
          </p:nvPr>
        </p:nvSpPr>
        <p:spPr>
          <a:xfrm>
            <a:off x="838200" y="3221361"/>
            <a:ext cx="5036170" cy="1226602"/>
          </a:xfrm>
          <a:prstGeom prst="round2DiagRect">
            <a:avLst>
              <a:gd name="adj1" fmla="val 15411"/>
              <a:gd name="adj2" fmla="val 15070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90" name="对角圆角矩形 6"/>
          <p:cNvSpPr/>
          <p:nvPr>
            <p:custDataLst>
              <p:tags r:id="rId10"/>
            </p:custDataLst>
          </p:nvPr>
        </p:nvSpPr>
        <p:spPr>
          <a:xfrm>
            <a:off x="838200" y="3094156"/>
            <a:ext cx="504050" cy="480974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92" name="直角三角形 7"/>
          <p:cNvSpPr/>
          <p:nvPr>
            <p:custDataLst>
              <p:tags r:id="rId11"/>
            </p:custDataLst>
          </p:nvPr>
        </p:nvSpPr>
        <p:spPr>
          <a:xfrm>
            <a:off x="1342589" y="3094789"/>
            <a:ext cx="75943" cy="126572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94" name="文本框 8"/>
          <p:cNvSpPr txBox="1"/>
          <p:nvPr>
            <p:custDataLst>
              <p:tags r:id="rId12"/>
            </p:custDataLst>
          </p:nvPr>
        </p:nvSpPr>
        <p:spPr>
          <a:xfrm>
            <a:off x="1375498" y="3278951"/>
            <a:ext cx="4302327" cy="1112379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提高员工质量意识，加强原材料和零部件的质量控制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96" name="对角圆角矩形 14"/>
          <p:cNvSpPr/>
          <p:nvPr>
            <p:custDataLst>
              <p:tags r:id="rId13"/>
            </p:custDataLst>
          </p:nvPr>
        </p:nvSpPr>
        <p:spPr>
          <a:xfrm>
            <a:off x="6317501" y="3221361"/>
            <a:ext cx="5036170" cy="1226602"/>
          </a:xfrm>
          <a:prstGeom prst="round2DiagRect">
            <a:avLst>
              <a:gd name="adj1" fmla="val 14446"/>
              <a:gd name="adj2" fmla="val 16035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98" name="对角圆角矩形 18"/>
          <p:cNvSpPr/>
          <p:nvPr>
            <p:custDataLst>
              <p:tags r:id="rId14"/>
            </p:custDataLst>
          </p:nvPr>
        </p:nvSpPr>
        <p:spPr>
          <a:xfrm>
            <a:off x="6317501" y="3094156"/>
            <a:ext cx="504050" cy="480974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5"/>
          </a:solidFill>
          <a:ln>
            <a:noFill/>
          </a:ln>
          <a:effectLst>
            <a:outerShdw algn="tl" blurRad="165100" dir="2700000" dist="25400" rotWithShape="0" sx="102000" sy="102000">
              <a:schemeClr val="accent5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00" name="直角三角形 19"/>
          <p:cNvSpPr/>
          <p:nvPr>
            <p:custDataLst>
              <p:tags r:id="rId15"/>
            </p:custDataLst>
          </p:nvPr>
        </p:nvSpPr>
        <p:spPr>
          <a:xfrm>
            <a:off x="6821257" y="3094789"/>
            <a:ext cx="75943" cy="126572"/>
          </a:xfrm>
          <a:prstGeom prst="rtTriangle"/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02" name="文本框 20"/>
          <p:cNvSpPr txBox="1"/>
          <p:nvPr>
            <p:custDataLst>
              <p:tags r:id="rId16"/>
            </p:custDataLst>
          </p:nvPr>
        </p:nvSpPr>
        <p:spPr>
          <a:xfrm>
            <a:off x="6854166" y="3278951"/>
            <a:ext cx="4302327" cy="1112379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提高员工素质，加强信息化建设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04" name="对角圆角矩形 15"/>
          <p:cNvSpPr/>
          <p:nvPr>
            <p:custDataLst>
              <p:tags r:id="rId17"/>
            </p:custDataLst>
          </p:nvPr>
        </p:nvSpPr>
        <p:spPr>
          <a:xfrm>
            <a:off x="838200" y="4888314"/>
            <a:ext cx="5036170" cy="1226602"/>
          </a:xfrm>
          <a:prstGeom prst="round2DiagRect">
            <a:avLst>
              <a:gd name="adj1" fmla="val 16339"/>
              <a:gd name="adj2" fmla="val 1703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06" name="对角圆角矩形 16"/>
          <p:cNvSpPr/>
          <p:nvPr>
            <p:custDataLst>
              <p:tags r:id="rId18"/>
            </p:custDataLst>
          </p:nvPr>
        </p:nvSpPr>
        <p:spPr>
          <a:xfrm>
            <a:off x="838200" y="4760476"/>
            <a:ext cx="504050" cy="480974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08" name="直角三角形 17"/>
          <p:cNvSpPr/>
          <p:nvPr>
            <p:custDataLst>
              <p:tags r:id="rId19"/>
            </p:custDataLst>
          </p:nvPr>
        </p:nvSpPr>
        <p:spPr>
          <a:xfrm>
            <a:off x="1342589" y="4756679"/>
            <a:ext cx="75943" cy="126572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10" name="文本框 27"/>
          <p:cNvSpPr txBox="1"/>
          <p:nvPr>
            <p:custDataLst>
              <p:tags r:id="rId20"/>
            </p:custDataLst>
          </p:nvPr>
        </p:nvSpPr>
        <p:spPr>
          <a:xfrm>
            <a:off x="1375498" y="4945904"/>
            <a:ext cx="4302327" cy="1112379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强化生产过程的质量控制，加强产品检验和试验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12" name="对角圆角矩形 22"/>
          <p:cNvSpPr/>
          <p:nvPr>
            <p:custDataLst>
              <p:tags r:id="rId21"/>
            </p:custDataLst>
          </p:nvPr>
        </p:nvSpPr>
        <p:spPr>
          <a:xfrm>
            <a:off x="6317501" y="4888314"/>
            <a:ext cx="5036170" cy="1226602"/>
          </a:xfrm>
          <a:prstGeom prst="round2DiagRect">
            <a:avLst>
              <a:gd name="adj1" fmla="val 13517"/>
              <a:gd name="adj2" fmla="val 16035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>
              <a:latin typeface="+mn-ea"/>
            </a:endParaRPr>
          </a:p>
        </p:txBody>
      </p:sp>
      <p:sp>
        <p:nvSpPr>
          <p:cNvPr id="1050614" name="对角圆角矩形 23"/>
          <p:cNvSpPr/>
          <p:nvPr>
            <p:custDataLst>
              <p:tags r:id="rId22"/>
            </p:custDataLst>
          </p:nvPr>
        </p:nvSpPr>
        <p:spPr>
          <a:xfrm>
            <a:off x="6317501" y="4760476"/>
            <a:ext cx="504050" cy="480974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6"/>
          </a:solidFill>
          <a:ln>
            <a:noFill/>
          </a:ln>
          <a:effectLst>
            <a:outerShdw algn="tl" blurRad="165100" dir="2700000" dist="25400" rotWithShape="0" sx="102000" sy="102000">
              <a:schemeClr val="accent6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16" name="直角三角形 24"/>
          <p:cNvSpPr/>
          <p:nvPr>
            <p:custDataLst>
              <p:tags r:id="rId23"/>
            </p:custDataLst>
          </p:nvPr>
        </p:nvSpPr>
        <p:spPr>
          <a:xfrm>
            <a:off x="6821257" y="4756679"/>
            <a:ext cx="75943" cy="126572"/>
          </a:xfrm>
          <a:prstGeom prst="rtTriangle"/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18" name="文本框 25"/>
          <p:cNvSpPr txBox="1"/>
          <p:nvPr>
            <p:custDataLst>
              <p:tags r:id="rId24"/>
            </p:custDataLst>
          </p:nvPr>
        </p:nvSpPr>
        <p:spPr>
          <a:xfrm>
            <a:off x="6854166" y="4945904"/>
            <a:ext cx="4302327" cy="1112379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推进国际化发展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52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867400" y="786765"/>
            <a:ext cx="5768142" cy="1977391"/>
          </a:xfrm>
        </p:spPr>
        <p:txBody>
          <a:bodyPr/>
          <a:p>
            <a:r>
              <a:rPr altLang="zh-CN" dirty="0" lang="en-US"/>
              <a:t>THANK YOU</a:t>
            </a:r>
            <a:endParaRPr altLang="en-US" dirty="0" lang="zh-CN"/>
          </a:p>
        </p:txBody>
      </p:sp>
      <p:sp>
        <p:nvSpPr>
          <p:cNvPr id="1050654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8799" y="504000"/>
            <a:ext cx="2657069" cy="504000"/>
          </a:xfrm>
        </p:spPr>
        <p:txBody>
          <a:bodyPr/>
          <a:p>
            <a:r>
              <a:rPr altLang="en-US" dirty="0" lang="zh-CN"/>
              <a:t>xxx学院</a:t>
            </a:r>
            <a:endParaRPr altLang="en-US" dirty="0" lang="zh-CN"/>
          </a:p>
        </p:txBody>
      </p:sp>
      <p:sp>
        <p:nvSpPr>
          <p:cNvPr id="1050656" name="日期时间"/>
          <p:cNvSpPr>
            <a:spLocks noGrp="1"/>
          </p:cNvSpPr>
          <p:nvPr>
            <p:ph type="body" sz="quarter" idx="14"/>
            <p:custDataLst>
              <p:tags r:id="rId3"/>
            </p:custDataLst>
          </p:nvPr>
        </p:nvSpPr>
        <p:spPr>
          <a:xfrm>
            <a:off x="8774592" y="3353879"/>
            <a:ext cx="2880000" cy="1527175"/>
          </a:xfrm>
        </p:spPr>
        <p:txBody>
          <a:bodyPr/>
          <a:p>
            <a:r>
              <a:rPr altLang="en-US" dirty="0" lang="zh-CN"/>
              <a:t>汇报时间：</a:t>
            </a:r>
            <a:r>
              <a:rPr altLang="zh-CN" dirty="0" lang="en-US"/>
              <a:t>20XX/01/01</a:t>
            </a:r>
            <a:endParaRPr altLang="zh-CN" dirty="0" lang="en-US"/>
          </a:p>
        </p:txBody>
      </p:sp>
      <p:sp>
        <p:nvSpPr>
          <p:cNvPr id="1050658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5943600" y="3353880"/>
            <a:ext cx="2743200" cy="1527154"/>
          </a:xfrm>
        </p:spPr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1"/>
  <p:tag name="KSO_WM_UNIT_TYPE" val="f"/>
  <p:tag name="KSO_WM_UNIT_INDEX" val="3"/>
  <p:tag name="KSO_WM_UNIT_SUBTYPE" val="g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*i*9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3*i*1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3*i*2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4*i*2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4*i*3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4*i*4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4*i*5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4*i*6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60"/>
  <p:tag name="KSO_WM_UNIT_TYPE" val="f"/>
  <p:tag name="KSO_WM_UNIT_INDEX" val="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60"/>
  <p:tag name="KSO_WM_UNIT_TYPE" val="f"/>
  <p:tag name="KSO_WM_UNIT_INDEX" val="2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a*1_1_1"/>
  <p:tag name="KSO_WM_UNIT_LAYERLEVEL" val="1_1_1"/>
  <p:tag name="KSO_WM_TAG_VERSION" val="1.0"/>
  <p:tag name="KSO_WM_BEAUTIFY_FLAG" val="#wm#"/>
  <p:tag name="KSO_WM_UNIT_PRESET_TEXT" val="单击此处编辑母版文本样式"/>
  <p:tag name="KSO_WM_UNIT_NOCLEAR" val="0"/>
  <p:tag name="KSO_WM_UNIT_TYPE" val="l_h_a"/>
  <p:tag name="KSO_WM_UNIT_INDEX" val="1_1_1"/>
  <p:tag name="KSO_WM_UNIT_ISCONTENTSTITLE" val="0"/>
  <p:tag name="KSO_WM_UNIT_ISNUMDGMTITLE" val="0"/>
  <p:tag name="KSO_WM_UNIT_VALUE" val="19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f*1_1_1"/>
  <p:tag name="KSO_WM_UNIT_LAYERLEVEL" val="1_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l_h_f"/>
  <p:tag name="KSO_WM_UNIT_INDEX" val="1_1_1"/>
  <p:tag name="KSO_WM_UNIT_VALUE" val="128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a*1_2_1"/>
  <p:tag name="KSO_WM_UNIT_LAYERLEVEL" val="1_1_1"/>
  <p:tag name="KSO_WM_TAG_VERSION" val="1.0"/>
  <p:tag name="KSO_WM_BEAUTIFY_FLAG" val="#wm#"/>
  <p:tag name="KSO_WM_UNIT_PRESET_TEXT" val="单击此处编辑母版文本样式"/>
  <p:tag name="KSO_WM_UNIT_NOCLEAR" val="0"/>
  <p:tag name="KSO_WM_UNIT_TYPE" val="l_h_a"/>
  <p:tag name="KSO_WM_UNIT_INDEX" val="1_2_1"/>
  <p:tag name="KSO_WM_UNIT_ISCONTENTSTITLE" val="0"/>
  <p:tag name="KSO_WM_UNIT_ISNUMDGMTITLE" val="0"/>
  <p:tag name="KSO_WM_UNIT_VALUE" val="19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f*1_2_1"/>
  <p:tag name="KSO_WM_UNIT_LAYERLEVEL" val="1_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l_h_f"/>
  <p:tag name="KSO_WM_UNIT_INDEX" val="1_2_1"/>
  <p:tag name="KSO_WM_UNIT_VALUE" val="128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1*i*2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1*i*3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1*i*4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1*i*5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1*i*6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0"/>
  <p:tag name="KSO_WM_UNIT_TYPE" val="f"/>
  <p:tag name="KSO_WM_UNIT_INDEX" val="3"/>
  <p:tag name="KSO_WM_UNIT_SUBTYPE" val="g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2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1*i*7"/>
  <p:tag name="KSO_WM_UNIT_LAYERLEVEL" val="1"/>
  <p:tag name="KSO_WM_TAG_VERSION" val="1.0"/>
</p:tagLst>
</file>

<file path=ppt/tags/tag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1*i*8"/>
  <p:tag name="KSO_WM_UNIT_LAYERLEVEL" val="1"/>
  <p:tag name="KSO_WM_TAG_VERSION" val="1.0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1*i*9"/>
  <p:tag name="KSO_WM_UNIT_LAYERLEVEL" val="1"/>
  <p:tag name="KSO_WM_TAG_VERSION" val="1.0"/>
</p:tagLst>
</file>

<file path=ppt/tags/tag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0*i*1"/>
  <p:tag name="KSO_WM_UNIT_LAYERLEVEL" val="1"/>
  <p:tag name="KSO_WM_TAG_VERSION" val="1.0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987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987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87"/>
  <p:tag name="KSO_WM_TEMPLATE_THUMBS_INDEX" val="1、9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87_1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单击此处添加标题"/>
</p:tagLst>
</file>

<file path=ppt/tags/tag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87_1*b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95.xml><?xml version="1.0" encoding="utf-8"?>
<p:tagLst xmlns:p="http://schemas.openxmlformats.org/presentationml/2006/main">
  <p:tag name="KSO_WM_UNIT_SUBTYPE" val="g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87_1*f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YOUR LOGO"/>
</p:tagLst>
</file>

<file path=ppt/tags/tag96.xml><?xml version="1.0" encoding="utf-8"?>
<p:tagLst xmlns:p="http://schemas.openxmlformats.org/presentationml/2006/main">
  <p:tag name="KSO_WM_UNIT_SUBTYPE" val="c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3"/>
  <p:tag name="KSO_WM_UNIT_ID" val="custom20230987_1*f*3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时间：20XX-XX-XX"/>
</p:tagLst>
</file>

<file path=ppt/tags/tag97.xml><?xml version="1.0" encoding="utf-8"?>
<p:tagLst xmlns:p="http://schemas.openxmlformats.org/presentationml/2006/main">
  <p:tag name="KSO_WM_UNIT_SUBTYPE" val="b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87_1*f*2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汇报人：WPS"/>
</p:tagLst>
</file>

<file path=ppt/tags/tag98.xml><?xml version="1.0" encoding="utf-8"?>
<p:tagLst xmlns:p="http://schemas.openxmlformats.org/presentationml/2006/main">
  <p:tag name="KSO_WM_SLIDE_ID" val="custom2023098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87"/>
  <p:tag name="KSO_WM_SLIDE_LAYOUT" val="a_b_f"/>
  <p:tag name="KSO_WM_SLIDE_LAYOUT_CNT" val="1_1_3"/>
  <p:tag name="KSO_WM_SLIDE_TYPE" val="title"/>
  <p:tag name="KSO_WM_SLIDE_SUBTYPE" val="pureTxt"/>
  <p:tag name="KSO_WM_TEMPLATE_THUMBS_INDEX" val="1、9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6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230987_6*l_i*1_1"/>
  <p:tag name="KSO_WM_TEMPLATE_CATEGORY" val="custom"/>
  <p:tag name="KSO_WM_TEMPLATE_INDEX" val="20230987"/>
  <p:tag name="KSO_WM_UNIT_LAYERLEVEL" val="1_1"/>
  <p:tag name="KSO_WM_TAG_VERSION" val="1.0"/>
  <p:tag name="KSO_WM_BEAUTIFY_FLAG" val="#wm#"/>
  <p:tag name="KSO_WM_UNIT_TYPE" val="l_i"/>
  <p:tag name="KSO_WM_UNIT_INDEX" val="1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4300000071525574},&quot;type&quot;:1},&quot;shadow&quot;:{&quot;brightness&quot;:0,&quot;colorType&quot;:1,&quot;foreColorIndex&quot;:5,&quot;transparency&quot;:0.77999997138977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87_6*l_h_i*1_1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87_6*l_h_a*1_1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87_6*l_h_i*1_2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87_6*l_h_a*1_2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987_6*l_h_i*1_3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87_6*l_h_a*1_3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987_6*l_h_i*1_4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87_6*l_h_a*1_4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987_6*l_h_i*1_5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87_6*l_h_a*1_5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987_6*l_h_i*1_6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87_6*l_h_a*1_6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230987_6*l_h_i*1_2_2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0.5,&quot;transparency&quot;:0},{&quot;brightness&quot;:0.80000001192092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230987_6*l_h_i*1_3_2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0.5,&quot;transparency&quot;:0},{&quot;brightness&quot;:0.80000001192092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230987_6*l_h_i*1_4_2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0.5,&quot;transparency&quot;:0},{&quot;brightness&quot;:0.80000001192092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230987_6*l_h_i*1_5_2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UNIT_TYPE" val="l_h_i"/>
  <p:tag name="KSO_WM_UNIT_INDEX" val="1_5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0.5,&quot;transparency&quot;:0},{&quot;brightness&quot;:0.80000001192092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230987_6*l_h_i*1_6_2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UNIT_TYPE" val="l_h_i"/>
  <p:tag name="KSO_WM_UNIT_INDEX" val="1_6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0.5,&quot;transparency&quot;:0},{&quot;brightness&quot;:0.80000001192092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8.xml><?xml version="1.0" encoding="utf-8"?>
<p:tagLst xmlns:p="http://schemas.openxmlformats.org/presentationml/2006/main">
  <p:tag name="KSO_WM_SLIDE_ID" val="custom20230987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87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2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1"/>
</p:tagLst>
</file>

<file path=ppt/tags/tag121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2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2"/>
</p:tagLst>
</file>

<file path=ppt/tags/tag124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6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3"/>
</p:tagLst>
</file>

<file path=ppt/tags/tag165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5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5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5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70_5*l_h_i*1_5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70_5*l_h_i*1_5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70_5*l_h_f*1_5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1"/>
  <p:tag name="KSO_WM_UNIT_ID" val="diagram20231370_5*l_h_i*1_6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2"/>
  <p:tag name="KSO_WM_UNIT_ID" val="diagram20231370_5*l_h_i*1_6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6_1"/>
  <p:tag name="KSO_WM_UNIT_ID" val="diagram20231370_5*l_h_f*1_6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5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5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5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5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5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5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5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5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5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21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4"/>
</p:tagLst>
</file>

<file path=ppt/tags/tag216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27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5"/>
</p:tagLst>
</file>

<file path=ppt/tags/tag275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70_4*l_h_i*1_2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-0.25,&quot;colorType&quot;:1,&quot;foreColorIndex&quot;:5,&quot;pos&quot;:0.20999999344348907,&quot;transparency&quot;:0},{&quot;brightness&quot;:0,&quot;colorType&quot;:1,&quot;foreColorIndex&quot;:5,&quot;pos&quot;:0.79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70_4*l_h_i*1_3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-0.25,&quot;colorType&quot;:1,&quot;foreColorIndex&quot;:5,&quot;pos&quot;:0.20999999344348907,&quot;transparency&quot;:0},{&quot;brightness&quot;:0,&quot;colorType&quot;:1,&quot;foreColorIndex&quot;:5,&quot;pos&quot;:0.79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70_4*l_h_i*1_4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-0.25,&quot;colorType&quot;:1,&quot;foreColorIndex&quot;:5,&quot;pos&quot;:0.20999999344348907,&quot;transparency&quot;:0},{&quot;brightness&quot;:0,&quot;colorType&quot;:1,&quot;foreColorIndex&quot;:5,&quot;pos&quot;:0.79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70_4*l_h_a*1_2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70_4*l_h_a*1_3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70_4*l_h_i*1_5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1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-0.25,&quot;colorType&quot;:1,&quot;foreColorIndex&quot;:5,&quot;pos&quot;:0.20999999344348907,&quot;transparency&quot;:0},{&quot;brightness&quot;:0,&quot;colorType&quot;:1,&quot;foreColorIndex&quot;:5,&quot;pos&quot;:0.79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70_4*l_h_a*1_5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UNIT_ISCONTENTSTITLE" val="0"/>
  <p:tag name="KSO_WM_UNIT_ISNUMDGMTITLE" val="0"/>
  <p:tag name="KSO_WM_UNIT_PRESET_TEXT_INDEX" val="0"/>
  <p:tag name="KSO_WM_UNIT_PRESET_TEXT_LEN" val="0"/>
  <p:tag name="KSO_WM_UNIT_NOCLEAR" val="0"/>
  <p:tag name="KSO_WM_DIAGRAM_GROUP_CODE" val="l1-1"/>
  <p:tag name="KSO_WM_UNIT_TYPE" val="l_h_a"/>
  <p:tag name="KSO_WM_UNIT_INDEX" val="1_5_1"/>
  <p:tag name="KSO_WM_DIAGRAM_VERSION" val="3"/>
  <p:tag name="KSO_WM_DIAGRAM_COLOR_TRICK" val="1"/>
  <p:tag name="KSO_WM_DIAGRAM_COLOR_TEXT_CAN_REMOVE" val="n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70_4*l_h_a*1_4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0_4*l_h_f*1_1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单击此处输入(你的)智能图形项正文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0_4*l_h_f*1_2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单击此处输入(你的)智能图形项正文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0_4*l_h_f*1_3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单击此处输入(你的)智能图形项正文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0_4*l_h_f*1_4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单击此处输入(你的)智能图形项正文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670_4*l_h_f*1_5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单击此处输入(你的)智能图形项正文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70_4*l_h_a*1_1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33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6"/>
</p:tagLst>
</file>

<file path=ppt/tags/tag340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36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7"/>
</p:tagLst>
</file>

<file path=ppt/tags/tag367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639_3*l_h_i*1_1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6000000238418579,&quot;colorType&quot;:1,&quot;foreColorIndex&quot;:5,&quot;transparency&quot;:0},&quot;type&quot;:1},&quot;shadow&quot;:{&quot;brightness&quot;:0,&quot;colorType&quot;:1,&quot;foreColorIndex&quot;:5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639_3*l_h_i*1_2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1"/>
  <p:tag name="KSO_WM_UNIT_FILL_FORE_SCHEMECOLOR_INDEX" val="14"/>
  <p:tag name="KSO_WM_UNIT_FILL_FORE_SCHEMECOLOR_INDEX_BRIGHTNESS" val="0"/>
  <p:tag name="KSO_WM_UNIT_LINE_FORE_SCHEMECOLOR_INDEX" val="8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6000000238418579,&quot;colorType&quot;:1,&quot;foreColorIndex&quot;:8,&quot;transparency&quot;:0},&quot;type&quot;:1},&quot;shadow&quot;:{&quot;brightness&quot;:0,&quot;colorType&quot;:1,&quot;foreColorIndex&quot;:8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639_3*l_h_i*1_3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6000000238418579,&quot;colorType&quot;:1,&quot;foreColorIndex&quot;:5,&quot;transparency&quot;:0},&quot;type&quot;:1},&quot;shadow&quot;:{&quot;brightness&quot;:0,&quot;colorType&quot;:1,&quot;foreColorIndex&quot;:5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639_3*l_h_i*1_4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1"/>
  <p:tag name="KSO_WM_UNIT_FILL_FORE_SCHEMECOLOR_INDEX" val="14"/>
  <p:tag name="KSO_WM_UNIT_FILL_FORE_SCHEMECOLOR_INDEX_BRIGHTNESS" val="0"/>
  <p:tag name="KSO_WM_UNIT_LINE_FORE_SCHEMECOLOR_INDEX" val="8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6000000238418579,&quot;colorType&quot;:1,&quot;foreColorIndex&quot;:8,&quot;transparency&quot;:0},&quot;type&quot;:1},&quot;shadow&quot;:{&quot;brightness&quot;:0,&quot;colorType&quot;:1,&quot;foreColorIndex&quot;:8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639_3*l_h_i*1_2_2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gradient&quot;:[{&quot;brightness&quot;:0,&quot;colorType&quot;:1,&quot;foreColorIndex&quot;:8,&quot;pos&quot;:1,&quot;transparency&quot;:0},{&quot;brightness&quot;:0,&quot;colorType&quot;:1,&quot;foreColorIndex&quot;:8,&quot;pos&quot;:0.5699999928474426,&quot;transparency&quot;:0},{&quot;brightness&quot;:0.4000000059604645,&quot;colorType&quot;:1,&quot;foreColorIndex&quot;:8,&quot;pos&quot;:0,&quot;transparency&quot;:0}],&quot;type&quot;:3},&quot;glow&quot;:{&quot;colorType&quot;:0},&quot;line&quot;:{&quot;type&quot;:0},&quot;shadow&quot;:{&quot;brightness&quot;:0,&quot;colorType&quot;:1,&quot;foreColorIndex&quot;:8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639_3*l_h_i*1_1_2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gradient&quot;:[{&quot;brightness&quot;:0,&quot;colorType&quot;:1,&quot;foreColorIndex&quot;:5,&quot;pos&quot;:1,&quot;transparency&quot;:0},{&quot;brightness&quot;:0,&quot;colorType&quot;:1,&quot;foreColorIndex&quot;:5,&quot;pos&quot;:0.5699999928474426,&quot;transparency&quot;:0},{&quot;brightness&quot;:0.4000000059604645,&quot;colorType&quot;:1,&quot;foreColorIndex&quot;:5,&quot;pos&quot;:0,&quot;transparency&quot;:0}],&quot;type&quot;:3},&quot;glow&quot;:{&quot;colorType&quot;:0},&quot;line&quot;:{&quot;type&quot;:0},&quot;shadow&quot;:{&quot;brightness&quot;:0,&quot;colorType&quot;:1,&quot;foreColorIndex&quot;:5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639_3*l_h_i*1_4_2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gradient&quot;:[{&quot;brightness&quot;:0,&quot;colorType&quot;:1,&quot;foreColorIndex&quot;:8,&quot;pos&quot;:1,&quot;transparency&quot;:0},{&quot;brightness&quot;:0,&quot;colorType&quot;:1,&quot;foreColorIndex&quot;:8,&quot;pos&quot;:0.5699999928474426,&quot;transparency&quot;:0},{&quot;brightness&quot;:0.4000000059604645,&quot;colorType&quot;:1,&quot;foreColorIndex&quot;:8,&quot;pos&quot;:0,&quot;transparency&quot;:0}],&quot;type&quot;:3},&quot;glow&quot;:{&quot;colorType&quot;:0},&quot;line&quot;:{&quot;type&quot;:0},&quot;shadow&quot;:{&quot;brightness&quot;:0,&quot;colorType&quot;:1,&quot;foreColorIndex&quot;:8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639_3*l_h_i*1_3_2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gradient&quot;:[{&quot;brightness&quot;:0,&quot;colorType&quot;:1,&quot;foreColorIndex&quot;:5,&quot;pos&quot;:1,&quot;transparency&quot;:0},{&quot;brightness&quot;:0,&quot;colorType&quot;:1,&quot;foreColorIndex&quot;:5,&quot;pos&quot;:0.5699999928474426,&quot;transparency&quot;:0},{&quot;brightness&quot;:0.4000000059604645,&quot;colorType&quot;:1,&quot;foreColorIndex&quot;:5,&quot;pos&quot;:0,&quot;transparency&quot;:0}],&quot;type&quot;:3},&quot;glow&quot;:{&quot;colorType&quot;:0},&quot;line&quot;:{&quot;type&quot;:0},&quot;shadow&quot;:{&quot;brightness&quot;:0,&quot;colorType&quot;:1,&quot;foreColorIndex&quot;:5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39_3*l_h_f*1_1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(你的)智能图形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39_3*l_h_a*1_1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39_3*l_h_f*1_2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(你的)智能图形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39_3*l_h_a*1_2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39_3*l_h_f*1_3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(你的)智能图形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39_3*l_h_a*1_3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39_3*l_h_f*1_4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(你的)智能图形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39_3*l_h_a*1_4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5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5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5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5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5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5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5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5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5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5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5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5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01_5*l_h_i*1_5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3"/>
  <p:tag name="KSO_WM_UNIT_ID" val="diagram20231301_5*l_h_i*1_5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brightness&quot;:0,&quot;colorType&quot;:1,&quot;foreColorIndex&quot;:9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01_5*l_h_i*1_5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01_5*l_h_f*1_5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5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5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5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5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2"/>
  <p:tag name="KSO_WM_UNIT_ID" val="diagram20231301_5*l_h_i*1_6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3"/>
  <p:tag name="KSO_WM_UNIT_ID" val="diagram20231301_5*l_h_i*1_6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10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0,&quot;colorType&quot;:1,&quot;foreColorIndex&quot;:10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1"/>
  <p:tag name="KSO_WM_UNIT_ID" val="diagram20231301_5*l_h_i*1_6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10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6_1"/>
  <p:tag name="KSO_WM_UNIT_ID" val="diagram20231301_5*l_h_f*1_6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9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4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9*f*2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0"/>
  <p:tag name="KSO_WM_UNIT_TYPE" val="f"/>
  <p:tag name="KSO_WM_UNIT_INDEX" val="2"/>
  <p:tag name="KSO_WM_UNIT_SUBTYPE" val="g"/>
  <p:tag name="KSO_WM_UNIT_PRESET_TEXT" val="稻壳学院"/>
</p:tagLst>
</file>

<file path=ppt/tags/tag4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9*f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SUBTYPE" val="c"/>
  <p:tag name="KSO_WM_UNIT_NOCLEAR" val="0"/>
  <p:tag name="KSO_WM_UNIT_VALUE" val="8"/>
  <p:tag name="KSO_WM_UNIT_TYPE" val="f"/>
  <p:tag name="KSO_WM_UNIT_INDEX" val="1"/>
  <p:tag name="KSO_WM_UNIT_PRESET_TEXT" val="汇报时间：20XX/01/01"/>
</p:tagLst>
</file>

<file path=ppt/tags/tag4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9*f*3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72"/>
  <p:tag name="KSO_WM_UNIT_TYPE" val="f"/>
  <p:tag name="KSO_WM_UNIT_INDEX" val="3"/>
  <p:tag name="KSO_WM_UNIT_PRESET_TEXT" val="汇报人：WPS"/>
</p:tagLst>
</file>

<file path=ppt/tags/tag412.xml><?xml version="1.0" encoding="utf-8"?>
<p:tagLst xmlns:p="http://schemas.openxmlformats.org/presentationml/2006/main">
  <p:tag name="KSO_WM_SLIDE_ID" val="custom202309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87"/>
  <p:tag name="KSO_WM_SLIDE_TYPE" val="endPage"/>
  <p:tag name="KSO_WM_SLIDE_SUBTYPE" val="pureTxt"/>
  <p:tag name="KSO_WM_SLIDE_LAYOUT" val="a_f"/>
  <p:tag name="KSO_WM_SLIDE_LAYOUT_CNT" val="1_3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41">
      <a:dk1>
        <a:srgbClr val="000000"/>
      </a:dk1>
      <a:lt1>
        <a:srgbClr val="FFFFFF"/>
      </a:lt1>
      <a:dk2>
        <a:srgbClr val="08173E"/>
      </a:dk2>
      <a:lt2>
        <a:srgbClr val="E1F3FF"/>
      </a:lt2>
      <a:accent1>
        <a:srgbClr val="0099FF"/>
      </a:accent1>
      <a:accent2>
        <a:srgbClr val="1088F9"/>
      </a:accent2>
      <a:accent3>
        <a:srgbClr val="2076F3"/>
      </a:accent3>
      <a:accent4>
        <a:srgbClr val="3065EC"/>
      </a:accent4>
      <a:accent5>
        <a:srgbClr val="4053E6"/>
      </a:accent5>
      <a:accent6>
        <a:srgbClr val="5042E0"/>
      </a:accent6>
      <a:hlink>
        <a:srgbClr val="0563C1"/>
      </a:hlink>
      <a:folHlink>
        <a:srgbClr val="954F72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 flip="none" rotWithShape="1">
          <a:gsLst>
            <a:gs pos="0">
              <a:schemeClr val="accent1">
                <a:alpha val="33000"/>
              </a:schemeClr>
            </a:gs>
            <a:gs pos="95000">
              <a:schemeClr val="accent1"/>
            </a:gs>
          </a:gsLst>
          <a:lin ang="2700000" scaled="1"/>
        </a:gradFill>
        <a:ln>
          <a:noFill/>
          <a:prstDash val="solid"/>
        </a:ln>
      </a:spPr>
      <a:bodyPr anchor="ctr" rtlCol="0" wrap="square">
        <a:noAutofit/>
      </a:bodyPr>
      <a:lstStyle>
        <a:defPPr algn="ctr">
          <a:defRPr>
            <a:ea typeface="微软雅黑" panose="020B0503020204020204" charset="-122"/>
            <a:cs typeface="微软雅黑" panose="020B0503020204020204" charset="-122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>
            <a:solidFill>
              <a:schemeClr val="accent1"/>
            </a:solidFill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DLT-A0</dc:creator>
  <dcterms:created xsi:type="dcterms:W3CDTF">2023-12-19T08:15:13Z</dcterms:created>
  <dcterms:modified xsi:type="dcterms:W3CDTF">2023-12-19T08:15:13Z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6e3b242d32da48fea47851757ccd5105_21</vt:lpwstr>
  </property>
</Properties>
</file>