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831" r:id="rId1"/>
    <p:sldMasterId id="2147508868" r:id="rId2"/>
  </p:sldMasterIdLst>
  <p:notesMasterIdLst>
    <p:notesMasterId r:id="rId3"/>
  </p:notesMasterIdLst>
  <p:sldIdLst>
    <p:sldId id="11353" r:id="rId4"/>
    <p:sldId id="11358" r:id="rId5"/>
    <p:sldId id="11362" r:id="rId6"/>
    <p:sldId id="11365" r:id="rId7"/>
    <p:sldId id="11368" r:id="rId8"/>
    <p:sldId id="11371" r:id="rId9"/>
    <p:sldId id="11374" r:id="rId10"/>
    <p:sldId id="11377" r:id="rId11"/>
    <p:sldId id="11380" r:id="rId12"/>
    <p:sldId id="11383" r:id="rId13"/>
    <p:sldId id="11386" r:id="rId14"/>
    <p:sldId id="11389" r:id="rId15"/>
    <p:sldId id="11392" r:id="rId16"/>
    <p:sldId id="11395" r:id="rId17"/>
    <p:sldId id="11398" r:id="rId18"/>
    <p:sldId id="11401" r:id="rId19"/>
    <p:sldId id="11404" r:id="rId20"/>
    <p:sldId id="11407" r:id="rId21"/>
    <p:sldId id="11410" r:id="rId22"/>
    <p:sldId id="11413" r:id="rId23"/>
    <p:sldId id="11416" r:id="rId24"/>
    <p:sldId id="11419" r:id="rId25"/>
    <p:sldId id="11422" r:id="rId26"/>
    <p:sldId id="11425" r:id="rId27"/>
    <p:sldId id="11428" r:id="rId28"/>
    <p:sldId id="11431" r:id="rId29"/>
    <p:sldId id="11434" r:id="rId30"/>
    <p:sldId id="1143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832" r:id="rId1"/>
    <p:sldLayoutId id="2147508833" r:id="rId2"/>
    <p:sldLayoutId id="2147508834" r:id="rId3"/>
    <p:sldLayoutId id="2147508835" r:id="rId4"/>
    <p:sldLayoutId id="2147508836" r:id="rId5"/>
    <p:sldLayoutId id="2147508837" r:id="rId6"/>
    <p:sldLayoutId id="2147508838" r:id="rId7"/>
    <p:sldLayoutId id="2147508839" r:id="rId8"/>
    <p:sldLayoutId id="2147508840" r:id="rId9"/>
    <p:sldLayoutId id="2147508841" r:id="rId10"/>
    <p:sldLayoutId id="21475088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869" r:id="rId1"/>
    <p:sldLayoutId id="2147508870" r:id="rId2"/>
    <p:sldLayoutId id="2147508871" r:id="rId3"/>
    <p:sldLayoutId id="2147508872" r:id="rId4"/>
    <p:sldLayoutId id="2147508873" r:id="rId5"/>
    <p:sldLayoutId id="2147508874" r:id="rId6"/>
    <p:sldLayoutId id="2147508875" r:id="rId7"/>
    <p:sldLayoutId id="2147508876" r:id="rId8"/>
    <p:sldLayoutId id="2147508877" r:id="rId9"/>
    <p:sldLayoutId id="2147508878" r:id="rId10"/>
    <p:sldLayoutId id="214750887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tags" Target="../tags/tag743.xml"/><Relationship Id="rId14" Type="http://schemas.openxmlformats.org/officeDocument/2006/relationships/tags" Target="../tags/tag744.xml"/><Relationship Id="rId15" Type="http://schemas.openxmlformats.org/officeDocument/2006/relationships/tags" Target="../tags/tag745.xml"/><Relationship Id="rId16" Type="http://schemas.openxmlformats.org/officeDocument/2006/relationships/tags" Target="../tags/tag74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59.xml"/><Relationship Id="rId2" Type="http://schemas.openxmlformats.org/officeDocument/2006/relationships/tags" Target="../tags/tag760.xml"/><Relationship Id="rId3" Type="http://schemas.openxmlformats.org/officeDocument/2006/relationships/tags" Target="../tags/tag7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tags" Target="../tags/tag76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tags" Target="../tags/tag778.xml"/><Relationship Id="rId14" Type="http://schemas.openxmlformats.org/officeDocument/2006/relationships/tags" Target="../tags/tag779.xml"/><Relationship Id="rId15" Type="http://schemas.openxmlformats.org/officeDocument/2006/relationships/tags" Target="../tags/tag780.xml"/><Relationship Id="rId16" Type="http://schemas.openxmlformats.org/officeDocument/2006/relationships/tags" Target="../tags/tag781.xml"/><Relationship Id="rId17" Type="http://schemas.openxmlformats.org/officeDocument/2006/relationships/tags" Target="../tags/tag782.xml"/><Relationship Id="rId18" Type="http://schemas.openxmlformats.org/officeDocument/2006/relationships/tags" Target="../tags/tag783.xml"/><Relationship Id="rId19" Type="http://schemas.openxmlformats.org/officeDocument/2006/relationships/tags" Target="../tags/tag784.xml"/><Relationship Id="rId20" Type="http://schemas.openxmlformats.org/officeDocument/2006/relationships/tags" Target="../tags/tag785.xml"/><Relationship Id="rId21" Type="http://schemas.openxmlformats.org/officeDocument/2006/relationships/tags" Target="../tags/tag786.xml"/><Relationship Id="rId22" Type="http://schemas.openxmlformats.org/officeDocument/2006/relationships/tags" Target="../tags/tag787.xml"/><Relationship Id="rId23" Type="http://schemas.openxmlformats.org/officeDocument/2006/relationships/tags" Target="../tags/tag788.xml"/><Relationship Id="rId24" Type="http://schemas.openxmlformats.org/officeDocument/2006/relationships/tags" Target="../tags/tag789.xml"/><Relationship Id="rId25" Type="http://schemas.openxmlformats.org/officeDocument/2006/relationships/tags" Target="../tags/tag790.xml"/><Relationship Id="rId26" Type="http://schemas.openxmlformats.org/officeDocument/2006/relationships/tags" Target="../tags/tag791.xml"/><Relationship Id="rId27" Type="http://schemas.openxmlformats.org/officeDocument/2006/relationships/tags" Target="../tags/tag792.xml"/><Relationship Id="rId28" Type="http://schemas.openxmlformats.org/officeDocument/2006/relationships/tags" Target="../tags/tag793.xml"/><Relationship Id="rId29" Type="http://schemas.openxmlformats.org/officeDocument/2006/relationships/tags" Target="../tags/tag794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5.xml"/><Relationship Id="rId2" Type="http://schemas.openxmlformats.org/officeDocument/2006/relationships/tags" Target="../tags/tag796.xml"/><Relationship Id="rId3" Type="http://schemas.openxmlformats.org/officeDocument/2006/relationships/tags" Target="../tags/tag797.xml"/><Relationship Id="rId4" Type="http://schemas.openxmlformats.org/officeDocument/2006/relationships/tags" Target="../tags/tag79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9.xml"/><Relationship Id="rId2" Type="http://schemas.openxmlformats.org/officeDocument/2006/relationships/tags" Target="../tags/tag800.xml"/><Relationship Id="rId3" Type="http://schemas.openxmlformats.org/officeDocument/2006/relationships/tags" Target="../tags/tag801.xml"/><Relationship Id="rId4" Type="http://schemas.openxmlformats.org/officeDocument/2006/relationships/tags" Target="../tags/tag802.xml"/><Relationship Id="rId5" Type="http://schemas.openxmlformats.org/officeDocument/2006/relationships/tags" Target="../tags/tag803.xml"/><Relationship Id="rId6" Type="http://schemas.openxmlformats.org/officeDocument/2006/relationships/tags" Target="../tags/tag804.xml"/><Relationship Id="rId7" Type="http://schemas.openxmlformats.org/officeDocument/2006/relationships/tags" Target="../tags/tag805.xml"/><Relationship Id="rId8" Type="http://schemas.openxmlformats.org/officeDocument/2006/relationships/tags" Target="../tags/tag806.xml"/><Relationship Id="rId9" Type="http://schemas.openxmlformats.org/officeDocument/2006/relationships/tags" Target="../tags/tag807.xml"/><Relationship Id="rId10" Type="http://schemas.openxmlformats.org/officeDocument/2006/relationships/tags" Target="../tags/tag808.xml"/><Relationship Id="rId11" Type="http://schemas.openxmlformats.org/officeDocument/2006/relationships/tags" Target="../tags/tag809.xml"/><Relationship Id="rId12" Type="http://schemas.openxmlformats.org/officeDocument/2006/relationships/tags" Target="../tags/tag81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tags" Target="../tags/tag817.xml"/><Relationship Id="rId5" Type="http://schemas.openxmlformats.org/officeDocument/2006/relationships/tags" Target="../tags/tag818.xml"/><Relationship Id="rId6" Type="http://schemas.openxmlformats.org/officeDocument/2006/relationships/tags" Target="../tags/tag819.xml"/><Relationship Id="rId7" Type="http://schemas.openxmlformats.org/officeDocument/2006/relationships/tags" Target="../tags/tag820.xml"/><Relationship Id="rId8" Type="http://schemas.openxmlformats.org/officeDocument/2006/relationships/tags" Target="../tags/tag821.xml"/><Relationship Id="rId9" Type="http://schemas.openxmlformats.org/officeDocument/2006/relationships/tags" Target="../tags/tag822.xml"/><Relationship Id="rId10" Type="http://schemas.openxmlformats.org/officeDocument/2006/relationships/tags" Target="../tags/tag823.xml"/><Relationship Id="rId11" Type="http://schemas.openxmlformats.org/officeDocument/2006/relationships/tags" Target="../tags/tag824.xml"/><Relationship Id="rId12" Type="http://schemas.openxmlformats.org/officeDocument/2006/relationships/tags" Target="../tags/tag825.xml"/><Relationship Id="rId13" Type="http://schemas.openxmlformats.org/officeDocument/2006/relationships/tags" Target="../tags/tag826.xml"/><Relationship Id="rId14" Type="http://schemas.openxmlformats.org/officeDocument/2006/relationships/tags" Target="../tags/tag827.xml"/><Relationship Id="rId15" Type="http://schemas.openxmlformats.org/officeDocument/2006/relationships/tags" Target="../tags/tag828.xml"/><Relationship Id="rId16" Type="http://schemas.openxmlformats.org/officeDocument/2006/relationships/tags" Target="../tags/tag829.xml"/><Relationship Id="rId17" Type="http://schemas.openxmlformats.org/officeDocument/2006/relationships/tags" Target="../tags/tag830.xml"/><Relationship Id="rId18" Type="http://schemas.openxmlformats.org/officeDocument/2006/relationships/tags" Target="../tags/tag831.xml"/><Relationship Id="rId19" Type="http://schemas.openxmlformats.org/officeDocument/2006/relationships/tags" Target="../tags/tag832.xml"/><Relationship Id="rId20" Type="http://schemas.openxmlformats.org/officeDocument/2006/relationships/tags" Target="../tags/tag83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4.xml"/><Relationship Id="rId2" Type="http://schemas.openxmlformats.org/officeDocument/2006/relationships/tags" Target="../tags/tag835.xml"/><Relationship Id="rId3" Type="http://schemas.openxmlformats.org/officeDocument/2006/relationships/tags" Target="../tags/tag836.xml"/><Relationship Id="rId4" Type="http://schemas.openxmlformats.org/officeDocument/2006/relationships/tags" Target="../tags/tag837.xml"/><Relationship Id="rId5" Type="http://schemas.openxmlformats.org/officeDocument/2006/relationships/tags" Target="../tags/tag838.xml"/><Relationship Id="rId6" Type="http://schemas.openxmlformats.org/officeDocument/2006/relationships/tags" Target="../tags/tag839.xml"/><Relationship Id="rId7" Type="http://schemas.openxmlformats.org/officeDocument/2006/relationships/tags" Target="../tags/tag840.xml"/><Relationship Id="rId8" Type="http://schemas.openxmlformats.org/officeDocument/2006/relationships/tags" Target="../tags/tag841.xml"/><Relationship Id="rId9" Type="http://schemas.openxmlformats.org/officeDocument/2006/relationships/tags" Target="../tags/tag842.xml"/><Relationship Id="rId10" Type="http://schemas.openxmlformats.org/officeDocument/2006/relationships/tags" Target="../tags/tag843.xml"/><Relationship Id="rId11" Type="http://schemas.openxmlformats.org/officeDocument/2006/relationships/tags" Target="../tags/tag844.xml"/><Relationship Id="rId12" Type="http://schemas.openxmlformats.org/officeDocument/2006/relationships/tags" Target="../tags/tag84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58.xml"/><Relationship Id="rId2" Type="http://schemas.openxmlformats.org/officeDocument/2006/relationships/tags" Target="../tags/tag859.xml"/><Relationship Id="rId3" Type="http://schemas.openxmlformats.org/officeDocument/2006/relationships/tags" Target="../tags/tag860.xml"/><Relationship Id="rId4" Type="http://schemas.openxmlformats.org/officeDocument/2006/relationships/tags" Target="../tags/tag861.xml"/><Relationship Id="rId5" Type="http://schemas.openxmlformats.org/officeDocument/2006/relationships/tags" Target="../tags/tag862.xml"/><Relationship Id="rId6" Type="http://schemas.openxmlformats.org/officeDocument/2006/relationships/tags" Target="../tags/tag863.xml"/><Relationship Id="rId7" Type="http://schemas.openxmlformats.org/officeDocument/2006/relationships/tags" Target="../tags/tag864.xml"/><Relationship Id="rId8" Type="http://schemas.openxmlformats.org/officeDocument/2006/relationships/tags" Target="../tags/tag865.xml"/><Relationship Id="rId9" Type="http://schemas.openxmlformats.org/officeDocument/2006/relationships/tags" Target="../tags/tag866.xml"/><Relationship Id="rId10" Type="http://schemas.openxmlformats.org/officeDocument/2006/relationships/tags" Target="../tags/tag867.xml"/><Relationship Id="rId11" Type="http://schemas.openxmlformats.org/officeDocument/2006/relationships/tags" Target="../tags/tag868.xml"/><Relationship Id="rId12" Type="http://schemas.openxmlformats.org/officeDocument/2006/relationships/tags" Target="../tags/tag86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73.xml"/><Relationship Id="rId2" Type="http://schemas.openxmlformats.org/officeDocument/2006/relationships/tags" Target="../tags/tag874.xml"/><Relationship Id="rId3" Type="http://schemas.openxmlformats.org/officeDocument/2006/relationships/tags" Target="../tags/tag875.xml"/><Relationship Id="rId4" Type="http://schemas.openxmlformats.org/officeDocument/2006/relationships/tags" Target="../tags/tag876.xml"/><Relationship Id="rId5" Type="http://schemas.openxmlformats.org/officeDocument/2006/relationships/tags" Target="../tags/tag877.xml"/><Relationship Id="rId6" Type="http://schemas.openxmlformats.org/officeDocument/2006/relationships/tags" Target="../tags/tag878.xml"/><Relationship Id="rId7" Type="http://schemas.openxmlformats.org/officeDocument/2006/relationships/tags" Target="../tags/tag879.xml"/><Relationship Id="rId8" Type="http://schemas.openxmlformats.org/officeDocument/2006/relationships/tags" Target="../tags/tag880.xml"/><Relationship Id="rId9" Type="http://schemas.openxmlformats.org/officeDocument/2006/relationships/tags" Target="../tags/tag881.xml"/><Relationship Id="rId10" Type="http://schemas.openxmlformats.org/officeDocument/2006/relationships/tags" Target="../tags/tag882.xml"/><Relationship Id="rId11" Type="http://schemas.openxmlformats.org/officeDocument/2006/relationships/tags" Target="../tags/tag883.xml"/><Relationship Id="rId12" Type="http://schemas.openxmlformats.org/officeDocument/2006/relationships/tags" Target="../tags/tag884.xml"/><Relationship Id="rId13" Type="http://schemas.openxmlformats.org/officeDocument/2006/relationships/tags" Target="../tags/tag885.xml"/><Relationship Id="rId14" Type="http://schemas.openxmlformats.org/officeDocument/2006/relationships/tags" Target="../tags/tag886.xml"/><Relationship Id="rId15" Type="http://schemas.openxmlformats.org/officeDocument/2006/relationships/tags" Target="../tags/tag887.xml"/><Relationship Id="rId16" Type="http://schemas.openxmlformats.org/officeDocument/2006/relationships/tags" Target="../tags/tag88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9.xml"/><Relationship Id="rId2" Type="http://schemas.openxmlformats.org/officeDocument/2006/relationships/tags" Target="../tags/tag890.xml"/><Relationship Id="rId3" Type="http://schemas.openxmlformats.org/officeDocument/2006/relationships/tags" Target="../tags/tag891.xml"/><Relationship Id="rId4" Type="http://schemas.openxmlformats.org/officeDocument/2006/relationships/tags" Target="../tags/tag892.xml"/><Relationship Id="rId5" Type="http://schemas.openxmlformats.org/officeDocument/2006/relationships/tags" Target="../tags/tag893.xml"/><Relationship Id="rId6" Type="http://schemas.openxmlformats.org/officeDocument/2006/relationships/tags" Target="../tags/tag894.xml"/><Relationship Id="rId7" Type="http://schemas.openxmlformats.org/officeDocument/2006/relationships/tags" Target="../tags/tag895.xml"/><Relationship Id="rId8" Type="http://schemas.openxmlformats.org/officeDocument/2006/relationships/tags" Target="../tags/tag896.xml"/><Relationship Id="rId9" Type="http://schemas.openxmlformats.org/officeDocument/2006/relationships/tags" Target="../tags/tag897.xml"/><Relationship Id="rId10" Type="http://schemas.openxmlformats.org/officeDocument/2006/relationships/tags" Target="../tags/tag898.xml"/><Relationship Id="rId11" Type="http://schemas.openxmlformats.org/officeDocument/2006/relationships/tags" Target="../tags/tag899.xml"/><Relationship Id="rId12" Type="http://schemas.openxmlformats.org/officeDocument/2006/relationships/tags" Target="../tags/tag9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1.xml"/><Relationship Id="rId2" Type="http://schemas.openxmlformats.org/officeDocument/2006/relationships/tags" Target="../tags/tag902.xml"/><Relationship Id="rId3" Type="http://schemas.openxmlformats.org/officeDocument/2006/relationships/tags" Target="../tags/tag903.xml"/><Relationship Id="rId4" Type="http://schemas.openxmlformats.org/officeDocument/2006/relationships/tags" Target="../tags/tag904.xml"/><Relationship Id="rId5" Type="http://schemas.openxmlformats.org/officeDocument/2006/relationships/tags" Target="../tags/tag905.xml"/><Relationship Id="rId6" Type="http://schemas.openxmlformats.org/officeDocument/2006/relationships/tags" Target="../tags/tag906.xml"/><Relationship Id="rId7" Type="http://schemas.openxmlformats.org/officeDocument/2006/relationships/tags" Target="../tags/tag907.xml"/><Relationship Id="rId8" Type="http://schemas.openxmlformats.org/officeDocument/2006/relationships/tags" Target="../tags/tag908.xml"/><Relationship Id="rId9" Type="http://schemas.openxmlformats.org/officeDocument/2006/relationships/tags" Target="../tags/tag909.xml"/><Relationship Id="rId10" Type="http://schemas.openxmlformats.org/officeDocument/2006/relationships/tags" Target="../tags/tag910.xml"/><Relationship Id="rId11" Type="http://schemas.openxmlformats.org/officeDocument/2006/relationships/tags" Target="../tags/tag911.xml"/><Relationship Id="rId12" Type="http://schemas.openxmlformats.org/officeDocument/2006/relationships/tags" Target="../tags/tag9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3.xml"/><Relationship Id="rId2" Type="http://schemas.openxmlformats.org/officeDocument/2006/relationships/tags" Target="../tags/tag914.xml"/><Relationship Id="rId3" Type="http://schemas.openxmlformats.org/officeDocument/2006/relationships/tags" Target="../tags/tag915.xml"/><Relationship Id="rId4" Type="http://schemas.openxmlformats.org/officeDocument/2006/relationships/tags" Target="../tags/tag916.xml"/><Relationship Id="rId5" Type="http://schemas.openxmlformats.org/officeDocument/2006/relationships/tags" Target="../tags/tag917.xml"/><Relationship Id="rId6" Type="http://schemas.openxmlformats.org/officeDocument/2006/relationships/tags" Target="../tags/tag918.xml"/><Relationship Id="rId7" Type="http://schemas.openxmlformats.org/officeDocument/2006/relationships/tags" Target="../tags/tag919.xml"/><Relationship Id="rId8" Type="http://schemas.openxmlformats.org/officeDocument/2006/relationships/tags" Target="../tags/tag920.xml"/><Relationship Id="rId9" Type="http://schemas.openxmlformats.org/officeDocument/2006/relationships/tags" Target="../tags/tag921.xml"/><Relationship Id="rId10" Type="http://schemas.openxmlformats.org/officeDocument/2006/relationships/tags" Target="../tags/tag922.xml"/><Relationship Id="rId11" Type="http://schemas.openxmlformats.org/officeDocument/2006/relationships/tags" Target="../tags/tag923.xml"/><Relationship Id="rId12" Type="http://schemas.openxmlformats.org/officeDocument/2006/relationships/tags" Target="../tags/tag92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5.xml"/><Relationship Id="rId2" Type="http://schemas.openxmlformats.org/officeDocument/2006/relationships/tags" Target="../tags/tag926.xml"/><Relationship Id="rId3" Type="http://schemas.openxmlformats.org/officeDocument/2006/relationships/tags" Target="../tags/tag92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8.xml"/><Relationship Id="rId2" Type="http://schemas.openxmlformats.org/officeDocument/2006/relationships/tags" Target="../tags/tag929.xml"/><Relationship Id="rId3" Type="http://schemas.openxmlformats.org/officeDocument/2006/relationships/tags" Target="../tags/tag930.xml"/><Relationship Id="rId4" Type="http://schemas.openxmlformats.org/officeDocument/2006/relationships/tags" Target="../tags/tag931.xml"/><Relationship Id="rId5" Type="http://schemas.openxmlformats.org/officeDocument/2006/relationships/tags" Target="../tags/tag932.xml"/><Relationship Id="rId6" Type="http://schemas.openxmlformats.org/officeDocument/2006/relationships/tags" Target="../tags/tag933.xml"/><Relationship Id="rId7" Type="http://schemas.openxmlformats.org/officeDocument/2006/relationships/tags" Target="../tags/tag934.xml"/><Relationship Id="rId8" Type="http://schemas.openxmlformats.org/officeDocument/2006/relationships/tags" Target="../tags/tag935.xml"/><Relationship Id="rId9" Type="http://schemas.openxmlformats.org/officeDocument/2006/relationships/tags" Target="../tags/tag936.xml"/><Relationship Id="rId10" Type="http://schemas.openxmlformats.org/officeDocument/2006/relationships/tags" Target="../tags/tag937.xml"/><Relationship Id="rId11" Type="http://schemas.openxmlformats.org/officeDocument/2006/relationships/tags" Target="../tags/tag938.xml"/><Relationship Id="rId12" Type="http://schemas.openxmlformats.org/officeDocument/2006/relationships/tags" Target="../tags/tag93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0.xml"/><Relationship Id="rId2" Type="http://schemas.openxmlformats.org/officeDocument/2006/relationships/tags" Target="../tags/tag941.xml"/><Relationship Id="rId3" Type="http://schemas.openxmlformats.org/officeDocument/2006/relationships/tags" Target="../tags/tag942.xml"/><Relationship Id="rId4" Type="http://schemas.openxmlformats.org/officeDocument/2006/relationships/tags" Target="../tags/tag943.xml"/><Relationship Id="rId5" Type="http://schemas.openxmlformats.org/officeDocument/2006/relationships/tags" Target="../tags/tag944.xml"/><Relationship Id="rId6" Type="http://schemas.openxmlformats.org/officeDocument/2006/relationships/tags" Target="../tags/tag945.xml"/><Relationship Id="rId7" Type="http://schemas.openxmlformats.org/officeDocument/2006/relationships/tags" Target="../tags/tag946.xml"/><Relationship Id="rId8" Type="http://schemas.openxmlformats.org/officeDocument/2006/relationships/tags" Target="../tags/tag947.xml"/><Relationship Id="rId9" Type="http://schemas.openxmlformats.org/officeDocument/2006/relationships/tags" Target="../tags/tag948.xml"/><Relationship Id="rId10" Type="http://schemas.openxmlformats.org/officeDocument/2006/relationships/tags" Target="../tags/tag949.xml"/><Relationship Id="rId11" Type="http://schemas.openxmlformats.org/officeDocument/2006/relationships/tags" Target="../tags/tag950.xml"/><Relationship Id="rId12" Type="http://schemas.openxmlformats.org/officeDocument/2006/relationships/tags" Target="../tags/tag9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2.xml"/><Relationship Id="rId2" Type="http://schemas.openxmlformats.org/officeDocument/2006/relationships/tags" Target="../tags/tag953.xml"/><Relationship Id="rId3" Type="http://schemas.openxmlformats.org/officeDocument/2006/relationships/tags" Target="../tags/tag954.xml"/><Relationship Id="rId4" Type="http://schemas.openxmlformats.org/officeDocument/2006/relationships/tags" Target="../tags/tag95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56.xml"/><Relationship Id="rId2" Type="http://schemas.openxmlformats.org/officeDocument/2006/relationships/tags" Target="../tags/tag957.xml"/><Relationship Id="rId3" Type="http://schemas.openxmlformats.org/officeDocument/2006/relationships/tags" Target="../tags/tag958.xml"/><Relationship Id="rId4" Type="http://schemas.openxmlformats.org/officeDocument/2006/relationships/tags" Target="../tags/tag959.xml"/><Relationship Id="rId5" Type="http://schemas.openxmlformats.org/officeDocument/2006/relationships/tags" Target="../tags/tag960.xml"/><Relationship Id="rId6" Type="http://schemas.openxmlformats.org/officeDocument/2006/relationships/tags" Target="../tags/tag961.xml"/><Relationship Id="rId7" Type="http://schemas.openxmlformats.org/officeDocument/2006/relationships/tags" Target="../tags/tag962.xml"/><Relationship Id="rId8" Type="http://schemas.openxmlformats.org/officeDocument/2006/relationships/tags" Target="../tags/tag963.xml"/><Relationship Id="rId9" Type="http://schemas.openxmlformats.org/officeDocument/2006/relationships/tags" Target="../tags/tag964.xml"/><Relationship Id="rId10" Type="http://schemas.openxmlformats.org/officeDocument/2006/relationships/tags" Target="../tags/tag965.xml"/><Relationship Id="rId11" Type="http://schemas.openxmlformats.org/officeDocument/2006/relationships/tags" Target="../tags/tag966.xml"/><Relationship Id="rId12" Type="http://schemas.openxmlformats.org/officeDocument/2006/relationships/tags" Target="../tags/tag96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68.xml"/><Relationship Id="rId2" Type="http://schemas.openxmlformats.org/officeDocument/2006/relationships/tags" Target="../tags/tag969.xml"/><Relationship Id="rId3" Type="http://schemas.openxmlformats.org/officeDocument/2006/relationships/tags" Target="../tags/tag97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初中教育的变革思维：2024年的机遇与挑战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2024年的教育环境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初中教育的机遇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初中教育的挑战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应对策略与建议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初中教育的发展趋势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科技与教育的融合</a:t>
            </a:r>
            <a:endParaRPr altLang="en-US" lang="zh-CN"/>
          </a:p>
        </p:txBody>
      </p:sp>
      <p:sp>
        <p:nvSpPr>
          <p:cNvPr id="10510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人工智能在教育中的应用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在线教育的普及和影响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虚拟现实技术在教育中的探索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科技对教育公平性的影响和作用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个性化教育的兴起</a:t>
            </a:r>
            <a:endParaRPr altLang="en-US" lang="zh-CN"/>
          </a:p>
        </p:txBody>
      </p:sp>
      <p:sp>
        <p:nvSpPr>
          <p:cNvPr id="10512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发展趋势：个性化教育将逐渐成为主流教育模式，通过科技手段实现精准定位和定制化教学，提高教育质量和效率。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定义：个性化教育是根据学生的兴趣、特长和需求，量身定制的教育方案，旨在培养学生的综合素质和创造力。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兴起的原因：随着社会对人才需求的多样化，传统教育模式难以满足学生的个性化需求，个性化教育应运而生。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对初中教育的影响：个性化教育将为初中教育带来新的机遇和挑战，需要教育工作者更新观念，提高自身素质，以适应新的教育模式。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教育评价体系的改革</a:t>
            </a:r>
            <a:endParaRPr altLang="en-US" lang="zh-CN"/>
          </a:p>
        </p:txBody>
      </p:sp>
      <p:sp>
        <p:nvSpPr>
          <p:cNvPr id="10516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引入多元评价方式，不再单一依赖考试成绩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强调过程评价，关注学生个体差异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重视能力培养，鼓励学生参与实践活动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建立综合素质评价体系，促进学生全面发展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终身学习理念的普及</a:t>
            </a:r>
            <a:endParaRPr altLang="en-US" lang="zh-CN"/>
          </a:p>
        </p:txBody>
      </p:sp>
      <p:sp>
        <p:nvSpPr>
          <p:cNvPr id="105191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初中教育将更加注重培养学生的自主学习和终身学习意识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学校将提供更加灵活的学习方式和多样化的课程资源，以满足学生个性化发展的需求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2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教师将转变为学生学习的引导者和支持者，鼓励学生主动探索和创新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2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家长和社会将更加关注学生的全面发展，为学生的终身学习提供更多的支持和资源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2024年的教育环境</a:t>
            </a:r>
            <a:endParaRPr altLang="en-US" lang="zh-CN"/>
          </a:p>
        </p:txBody>
      </p:sp>
      <p:sp>
        <p:nvSpPr>
          <p:cNvPr id="10522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人工智能在教育中的应用</a:t>
            </a:r>
            <a:endParaRPr altLang="en-US" lang="zh-CN"/>
          </a:p>
        </p:txBody>
      </p:sp>
      <p:sp>
        <p:nvSpPr>
          <p:cNvPr id="10526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人工智能技术可以提供个性化的学习体验，根据学生的需求和能力水平进行定制化教学。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人工智能可以通过智能评估和反馈系统，帮助教师更好地了解学生的学习情况，提高教学质量。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人工智能可以辅助教师进行课堂管理，减轻教师的工作负担，提高教学效率。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人工智能还可以通过虚拟现实等技术，为学生提供沉浸式的学习体验，增强学生的学习兴趣和动力。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在线教育的持续发展</a:t>
            </a:r>
            <a:endParaRPr altLang="en-US" lang="zh-CN"/>
          </a:p>
        </p:txBody>
      </p:sp>
      <p:sp>
        <p:nvSpPr>
          <p:cNvPr id="105296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6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7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7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7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7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7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8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8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8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8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8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9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9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9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99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99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00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00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2024年，在线教育将继续保持增长态势，成为主流教育形式之一。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在线教育的发展将带来教师角色的转变和教育模式的创新。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在线教育将促进教育资源的均衡分配，缩小城乡教育差距。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随着技术的不断进步，在线教育将更加智能化、个性化，提高教育质量。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2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跨学科教育的探索与实践</a:t>
            </a:r>
            <a:endParaRPr altLang="en-US" lang="zh-CN"/>
          </a:p>
        </p:txBody>
      </p:sp>
      <p:sp>
        <p:nvSpPr>
          <p:cNvPr id="105329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定义：跨学科教育是一种将不同学科的知识和技能结合起来，以解决实际问题的教学方法。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9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目的：培养学生的综合素质和创新能力，提高解决实际问题的能力。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0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实践方式：开展跨学科课程、组织跨学科项目、建立跨学科团队等。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0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2024年的机遇与挑战：随着科技的发展和社会的进步，跨学科教育将成为未来教育发展的重要趋势。同时，如何有效地实施跨学科教育、如何建立完善的跨学科教育体系等，也将成为教育领域面临的挑战。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教育公平性的提升</a:t>
            </a:r>
            <a:endParaRPr altLang="en-US" lang="zh-CN"/>
          </a:p>
        </p:txBody>
      </p:sp>
      <p:sp>
        <p:nvSpPr>
          <p:cNvPr id="10535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5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政策支持：政府出台了一系列政策，确保教育资源的公平分配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技术应用：在线教育平台的普及，使得优质教育资源得以共享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师资力量：通过培训和引进优秀教师，缩小了城乡之间的教育水平差距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多元化评价：不再以单一的考试成绩作为评价标准，更加注重学生的综合素质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初中教育的机遇</a:t>
            </a:r>
            <a:endParaRPr altLang="en-US" lang="zh-CN"/>
          </a:p>
        </p:txBody>
      </p:sp>
      <p:sp>
        <p:nvSpPr>
          <p:cNvPr id="10539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创新人才培养的需求</a:t>
            </a:r>
            <a:endParaRPr altLang="en-US" lang="zh-CN"/>
          </a:p>
        </p:txBody>
      </p:sp>
      <p:sp>
        <p:nvSpPr>
          <p:cNvPr id="10543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初中教育在创新人才培养中的重要性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初中教育如何适应创新人才培养的需求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创新人才培养在初中教育中的实践与成果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创新人才培养对初中教育提出的新要求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教育资源的优化配置</a:t>
            </a:r>
            <a:endParaRPr altLang="en-US" lang="zh-CN"/>
          </a:p>
        </p:txBody>
      </p:sp>
      <p:sp>
        <p:nvSpPr>
          <p:cNvPr id="10546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均衡分配教育资源，缩小城乡教育差距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利用信息技术手段，提高教育资源利用效率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优化教师资源配置，提升教师整体素质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鼓励社会力量参与教育资源建设，丰富教育供给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拓展学生的学习空间</a:t>
            </a:r>
            <a:endParaRPr altLang="en-US" lang="zh-CN"/>
          </a:p>
        </p:txBody>
      </p:sp>
      <p:sp>
        <p:nvSpPr>
          <p:cNvPr id="10549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99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0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线上教育资源的发展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0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00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0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混合式学习的普及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0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01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创新教育模式的探索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01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01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1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校企合作的机会增多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提高教育教学的质量</a:t>
            </a:r>
            <a:endParaRPr altLang="en-US" lang="zh-CN"/>
          </a:p>
        </p:txBody>
      </p:sp>
      <p:sp>
        <p:nvSpPr>
          <p:cNvPr id="10553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引入先进的教育技术，如人工智能、虚拟现实等，以提高教学质量。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加强教师培训，提高教师的教学水平和专业素养。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实施个性化教育，关注每个学生的学习需求和特点，因材施教。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建立科学的教育评价体系，对教学质量进行科学评估和改进。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初中教育的挑战</a:t>
            </a:r>
            <a:endParaRPr altLang="en-US" lang="zh-CN"/>
          </a:p>
        </p:txBody>
      </p:sp>
      <p:sp>
        <p:nvSpPr>
          <p:cNvPr id="10556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教育观念的转变</a:t>
            </a:r>
            <a:endParaRPr altLang="en-US" lang="zh-CN"/>
          </a:p>
        </p:txBody>
      </p:sp>
      <p:sp>
        <p:nvSpPr>
          <p:cNvPr id="10560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0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0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0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教育观念转变的驱动力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0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0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0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传统教育观念的局限性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0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0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0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现代教育观念的兴起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教育观念转变的影响与挑战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教师角色的重新定位</a:t>
            </a:r>
            <a:endParaRPr altLang="en-US" lang="zh-CN"/>
          </a:p>
        </p:txBody>
      </p:sp>
      <p:sp>
        <p:nvSpPr>
          <p:cNvPr id="10563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3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4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教师新角色：引导者、启发者、评估者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应对挑战：持续学习、更新教育理念和方法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传统教师角色：知识传授者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当前挑战：培养创新思维、团队合作等能力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学生学习方式的变革</a:t>
            </a:r>
            <a:endParaRPr altLang="en-US" lang="zh-CN"/>
          </a:p>
        </p:txBody>
      </p:sp>
      <p:sp>
        <p:nvSpPr>
          <p:cNvPr id="10567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7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7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探究学习：鼓励学生自主探究，培养创新思维和实践能力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自主学习：培养学生自主管理能力，提高学习效果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数字化学习：利用信息技术手段，实现个性化学习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合作学习：培养学生团队协作和沟通能力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教育评价体系的完善</a:t>
            </a:r>
            <a:endParaRPr altLang="en-US" lang="zh-CN"/>
          </a:p>
        </p:txBody>
      </p:sp>
      <p:sp>
        <p:nvSpPr>
          <p:cNvPr id="10570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0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0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引入第三方评价：提高评价的客观性和公正性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促进评价结果的应用：将评价结果作为改进教学的重要依据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建立多元评价体系：关注学生的综合素质和个性发展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强化过程评价：关注学生的学习过程和成长历程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73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加强教育信息化基础设施建设</a:t>
            </a:r>
            <a:endParaRPr altLang="en-US" lang="zh-CN"/>
          </a:p>
        </p:txBody>
      </p:sp>
      <p:sp>
        <p:nvSpPr>
          <p:cNvPr id="10577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建设目标：提高教育质量和效率，促进教育公平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建设内容：完善信息化基础设施，包括硬件、软件和网络等方面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建设方式：政府引导，企业参与，学校自主建设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建设效果：提升教育现代化水平，为教育改革和发展提供有力支撑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推进教育资源的共享与整合</a:t>
            </a:r>
            <a:endParaRPr altLang="en-US" lang="zh-CN"/>
          </a:p>
        </p:txBody>
      </p:sp>
      <p:sp>
        <p:nvSpPr>
          <p:cNvPr id="10580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0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1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1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加强区域间教育资源合作，实现资源共享与优势互补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鼓励社会力量参与教育资源建设，丰富教育内容与形式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建立教育资源共享平台，实现优质资源互通有无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整合线上线下教育资源，提高教育质量与效率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注重培养学生的创新与实践能力</a:t>
            </a:r>
            <a:endParaRPr altLang="en-US" lang="zh-CN"/>
          </a:p>
        </p:txBody>
      </p:sp>
      <p:sp>
        <p:nvSpPr>
          <p:cNvPr id="10584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创新与实践能力的重要性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传统教育模式的局限性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创新与实践能力的培养途径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实践案例与效果评估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建立完善的教育评价体系</a:t>
            </a:r>
            <a:endParaRPr altLang="en-US" lang="zh-CN"/>
          </a:p>
        </p:txBody>
      </p:sp>
      <p:sp>
        <p:nvSpPr>
          <p:cNvPr id="10586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7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7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7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7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评价内容：涵盖知识、技能、态度、价值观等方面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7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教师参与：加强教师培训，提高评价意识和能力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7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评价目标：关注学生的全面发展，提高综合素质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7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评价方式：多元化、过程性评价为主，终结性评价为辅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0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00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7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2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7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2023-12-31T16:08:00Z</dcterms:created>
  <dcterms:modified xsi:type="dcterms:W3CDTF">2023-12-31T16:08:00Z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10abcb8bd3df4657bc48c370f0c937bc_21</vt:lpwstr>
  </property>
</Properties>
</file>