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32" r:id="rId1"/>
    <p:sldMasterId id="2147492369" r:id="rId2"/>
  </p:sldMasterIdLst>
  <p:notesMasterIdLst>
    <p:notesMasterId r:id="rId3"/>
  </p:notesMasterIdLst>
  <p:sldIdLst>
    <p:sldId id="4324" r:id="rId4"/>
    <p:sldId id="4328" r:id="rId5"/>
    <p:sldId id="4333" r:id="rId6"/>
    <p:sldId id="4338" r:id="rId7"/>
    <p:sldId id="4345" r:id="rId9"/>
    <p:sldId id="4348" r:id="rId10"/>
    <p:sldId id="4352" r:id="rId11"/>
    <p:sldId id="4359" r:id="rId13"/>
    <p:sldId id="4362" r:id="rId14"/>
    <p:sldId id="4365" r:id="rId15"/>
    <p:sldId id="4368" r:id="rId16"/>
    <p:sldId id="4371" r:id="rId17"/>
    <p:sldId id="4374" r:id="rId18"/>
    <p:sldId id="4377" r:id="rId19"/>
    <p:sldId id="4380" r:id="rId20"/>
    <p:sldId id="4384" r:id="rId21"/>
    <p:sldId id="4391" r:id="rId23"/>
    <p:sldId id="4394" r:id="rId24"/>
    <p:sldId id="4397" r:id="rId25"/>
    <p:sldId id="4400" r:id="rId26"/>
    <p:sldId id="4403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33" r:id="rId1"/>
    <p:sldLayoutId id="2147492334" r:id="rId2"/>
    <p:sldLayoutId id="2147492335" r:id="rId3"/>
    <p:sldLayoutId id="2147492336" r:id="rId4"/>
    <p:sldLayoutId id="2147492337" r:id="rId5"/>
    <p:sldLayoutId id="2147492338" r:id="rId6"/>
    <p:sldLayoutId id="2147492339" r:id="rId7"/>
    <p:sldLayoutId id="2147492340" r:id="rId8"/>
    <p:sldLayoutId id="2147492341" r:id="rId9"/>
    <p:sldLayoutId id="2147492342" r:id="rId10"/>
    <p:sldLayoutId id="21474923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70" r:id="rId1"/>
    <p:sldLayoutId id="2147492371" r:id="rId2"/>
    <p:sldLayoutId id="2147492372" r:id="rId3"/>
    <p:sldLayoutId id="2147492373" r:id="rId4"/>
    <p:sldLayoutId id="2147492374" r:id="rId5"/>
    <p:sldLayoutId id="2147492375" r:id="rId6"/>
    <p:sldLayoutId id="2147492376" r:id="rId7"/>
    <p:sldLayoutId id="2147492377" r:id="rId8"/>
    <p:sldLayoutId id="2147492378" r:id="rId9"/>
    <p:sldLayoutId id="2147492379" r:id="rId10"/>
    <p:sldLayoutId id="21474923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2024年各行业工作进展概述与未来展望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4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4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714606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09878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4020542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4020542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概述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6589424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97359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6895360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6895360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各行业工作进展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9464242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984841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977017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977017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未来展望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概述</a:t>
            </a:r>
            <a:endParaRPr altLang="en-US" dirty="0" lang="zh-CN"/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2024年各行业工作进展概述</a:t>
            </a:r>
            <a:endParaRPr altLang="en-US" lang="zh-CN"/>
          </a:p>
        </p:txBody>
      </p:sp>
      <p:sp>
        <p:nvSpPr>
          <p:cNvPr id="10489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行业一：介绍了该行业在2024年的工作进展，包括主要成就、挑战和未来计划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行业二：对该行业在2024年的工作进展进行了概述，包括关键项目、创新和未来趋势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行业三：概述了该行业在2024年的主要进展，包括政策影响、市场变化和竞争格局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行业四：对该行业在2024年的工作进展进行了简要概述，包括关键里程碑、挑战和解决方案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490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人工智能与自动化：随着技术的不断进步，人工智能和自动化将在各行业中发挥越来越重要的作用，提高生产效率和降低成本。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可持续发展：随着环保意识的提高，各行业将更加注重可持续发展，采用环保材料和节能技术，推动绿色发展。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数字化转型：数字化转型将继续深入各行业，推动企业实现数字化、网络化和智能化，提高竞争力。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跨界合作与创新：各行业将加强跨界合作与创新，打破传统思维模式，探索新的商业模式和市场机会。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各行业工作进展</a:t>
            </a:r>
            <a:endParaRPr altLang="en-US" dirty="0" lang="zh-CN"/>
          </a:p>
        </p:txBody>
      </p:sp>
      <p:sp>
        <p:nvSpPr>
          <p:cNvPr id="10491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金融行业</a:t>
            </a:r>
            <a:endParaRPr altLang="en-US" lang="zh-CN"/>
          </a:p>
        </p:txBody>
      </p:sp>
      <p:sp>
        <p:nvSpPr>
          <p:cNvPr id="10491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人工智能技术：人工智能技术在金融领域的应用和挑战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金融监管：金融监管政策的变化和影响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金融科技发展：金融科技在各领域的应用和影响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区块链技术：区块链技术在金融领域的应用和前景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科技行业</a:t>
            </a:r>
            <a:endParaRPr altLang="en-US" lang="zh-CN"/>
          </a:p>
        </p:txBody>
      </p:sp>
      <p:sp>
        <p:nvSpPr>
          <p:cNvPr id="10492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人工智能发展：语音识别、图像识别、自然语言处理等技术取得重要突破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5G网络普及：推动物联网、车联网等领域发展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云计算与大数据应用：为企业提供更高效、智能的数据处理和分析服务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区块链技术应用：在金融、供应链等领域取得初步成果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</a:t>
            </a:r>
            <a:endParaRPr altLang="en-US" lang="zh-CN"/>
          </a:p>
        </p:txBody>
      </p:sp>
      <p:sp>
        <p:nvSpPr>
          <p:cNvPr id="10492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医疗行业在2024年的挑战与应对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医疗行业在2024年的未来展望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2024年医疗行业工作进展概述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医疗行业在2024年的主要成就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教育行业</a:t>
            </a:r>
            <a:endParaRPr altLang="en-US" lang="zh-CN"/>
          </a:p>
        </p:txBody>
      </p:sp>
      <p:sp>
        <p:nvSpPr>
          <p:cNvPr id="104934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未来展望：教育行业发展趋势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数字化转型与在线教育发展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政策支持与改革举措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2024年教育行业工作进展概述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制造业</a:t>
            </a:r>
            <a:endParaRPr altLang="en-US" lang="zh-CN"/>
          </a:p>
        </p:txBody>
      </p:sp>
      <p:sp>
        <p:nvSpPr>
          <p:cNvPr id="10494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2024年制造业发展现状：包括产值、增长率、主要产品等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制造业技术创新：重点介绍新技术、新工艺、新材料等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制造业与互联网融合：探讨数字化转型、智能化升级等方面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制造业面临的挑战与机遇：分析市场需求、政策环境等因素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能源行业</a:t>
            </a:r>
            <a:endParaRPr altLang="en-US" lang="zh-CN"/>
          </a:p>
        </p:txBody>
      </p:sp>
      <p:sp>
        <p:nvSpPr>
          <p:cNvPr id="10494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清洁能源转型：可再生能源、核能等清洁能源在能源结构中的占比增加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能源技术创新：能源存储、智能电网等技术的研发和应用取得重要进展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能源安全保障：加强能源储备和供应，保障国家能源安全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绿色低碳发展：推动能源行业向绿色低碳方向发展，减少对环境的影响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</a:t>
            </a:r>
            <a:endParaRPr altLang="en-US" lang="zh-CN"/>
          </a:p>
        </p:txBody>
      </p:sp>
      <p:sp>
        <p:nvSpPr>
          <p:cNvPr id="10495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农业产业链整合与优化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农业可持续发展与环境保护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2024年农业工作进展概述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农业生产技术改进与创新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服务业</a:t>
            </a:r>
            <a:endParaRPr altLang="en-US" lang="zh-CN"/>
          </a:p>
        </p:txBody>
      </p:sp>
      <p:sp>
        <p:nvSpPr>
          <p:cNvPr id="10495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餐饮业：随着疫情的逐渐控制，餐饮业逐渐复苏，但仍需关注食品安全和卫生问题。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娱乐行业：随着疫情的逐渐控制，娱乐行业开始复苏，但仍需关注娱乐场所的卫生和安全问题。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医疗行业：随着疫情的逐渐控制，医疗行业开始复苏，但仍需关注医疗资源的分配和医疗服务的提升。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旅游行业：随着国内疫情的稳定，旅游行业开始复苏，但仍需关注旅游安全和旅游服务质量。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sp>
        <p:nvSpPr>
          <p:cNvPr id="10496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各行业发展趋势</a:t>
            </a:r>
            <a:endParaRPr altLang="en-US" lang="zh-CN"/>
          </a:p>
        </p:txBody>
      </p:sp>
      <p:sp>
        <p:nvSpPr>
          <p:cNvPr id="10497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人工智能与自动化：随着技术的进步，越来越多的行业将采用人工智能和自动化技术，提高生产效率和降低成本。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绿色环保：随着环保意识的提高，各行业将更加注重环保和可持续发展，推动绿色产业的发展。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数字化转型：数字化转型已成为各行业的必然趋势，将带来更高效、便捷和个性化的服务。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跨界融合：各行业之间的界限将越来越模糊，跨界融合将成为新的发展趋势，推动行业的创新和变革。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技术创新对各行业的影响</a:t>
            </a:r>
            <a:endParaRPr altLang="en-US" lang="zh-CN"/>
          </a:p>
        </p:txBody>
      </p:sp>
      <p:sp>
        <p:nvSpPr>
          <p:cNvPr id="104978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9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79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人工智能与自动化技术：提高生产效率，降低人力成本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9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9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5G与物联网技术：实现设备间的互联互通，提升运营效率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0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0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区块链技术：保障数据安全，提高交易透明度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0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1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生物技术：推动医疗、农业等领域的创新发展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1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1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绿色能源技术：降低碳排放，推动可持续发展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20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22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虚拟现实技术：提升用户体验，创造新的商业模式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各行业面临的挑战与机遇</a:t>
            </a:r>
            <a:endParaRPr altLang="en-US" lang="zh-CN"/>
          </a:p>
        </p:txBody>
      </p:sp>
      <p:cxnSp>
        <p:nvCxnSpPr>
          <p:cNvPr id="3145771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727327" y="1953002"/>
            <a:ext cx="0" cy="2688736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3" name="直接连接符 4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73783" y="1953002"/>
            <a:ext cx="0" cy="2688736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5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20239" y="1953002"/>
            <a:ext cx="0" cy="2688736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7" name="直接连接符 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466696" y="1953002"/>
            <a:ext cx="0" cy="2688736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858" name="标题 2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9824699" y="1760853"/>
            <a:ext cx="1529775" cy="1276273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860" name="正文"/>
          <p:cNvSpPr txBox="1"/>
          <p:nvPr>
            <p:custDataLst>
              <p:tags r:id="rId6"/>
            </p:custDataLst>
          </p:nvPr>
        </p:nvSpPr>
        <p:spPr>
          <a:xfrm>
            <a:off x="9824699" y="3144999"/>
            <a:ext cx="1529775" cy="263682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p>
            <a:pPr algn="ctr" lvl="0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科技创新与颠覆性技术：科技创新可能带来颠覆性的技术变革，为各行业带来新的机遇和挑战，需要各行业保持敏锐的洞察力和创新能力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862" name="标题 2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7578243" y="1760853"/>
            <a:ext cx="1529775" cy="1276273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864" name="正文"/>
          <p:cNvSpPr txBox="1"/>
          <p:nvPr>
            <p:custDataLst>
              <p:tags r:id="rId8"/>
            </p:custDataLst>
          </p:nvPr>
        </p:nvSpPr>
        <p:spPr>
          <a:xfrm>
            <a:off x="7578243" y="3144999"/>
            <a:ext cx="1529775" cy="263682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p>
            <a:pPr algn="ctr" lvl="0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人口老龄化与劳动力短缺：人口老龄化可能导致劳动力短缺，对各行业的人力资源管理带来挑战，但也可能带来新的机遇，如为老年人提供更多的服务和产品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866" name="标题 2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5331787" y="1760853"/>
            <a:ext cx="1529775" cy="1276273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868" name="正文"/>
          <p:cNvSpPr txBox="1"/>
          <p:nvPr>
            <p:custDataLst>
              <p:tags r:id="rId10"/>
            </p:custDataLst>
          </p:nvPr>
        </p:nvSpPr>
        <p:spPr>
          <a:xfrm>
            <a:off x="5331787" y="3144999"/>
            <a:ext cx="1529775" cy="263682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p>
            <a:pPr algn="ctr" lvl="0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全球化与贸易保护主义：全球化使得各行业可以更加便捷地获取资源和市场，但贸易保护主义可能导致出口受限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870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3085331" y="1760853"/>
            <a:ext cx="1529775" cy="1276273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872" name="正文"/>
          <p:cNvSpPr txBox="1"/>
          <p:nvPr>
            <p:custDataLst>
              <p:tags r:id="rId12"/>
            </p:custDataLst>
          </p:nvPr>
        </p:nvSpPr>
        <p:spPr>
          <a:xfrm>
            <a:off x="3085331" y="3144999"/>
            <a:ext cx="1529775" cy="263682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p>
            <a:pPr algn="ctr" lvl="0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环保与可持续发展：随着环保意识的提高，各行业需要采取更加环保的生产方式，但这也可能带来成本增加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874" name="标题 22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838200" y="1760853"/>
            <a:ext cx="1529775" cy="1276273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876" name="正文"/>
          <p:cNvSpPr txBox="1"/>
          <p:nvPr>
            <p:custDataLst>
              <p:tags r:id="rId14"/>
            </p:custDataLst>
          </p:nvPr>
        </p:nvSpPr>
        <p:spPr>
          <a:xfrm>
            <a:off x="838200" y="3144999"/>
            <a:ext cx="1529775" cy="263682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p>
            <a:pPr algn="ctr" lvl="0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人工智能与自动化：提高生产效率，降低人力成本，但可能导致部分岗位消失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未来各行业的发展趋势预测</a:t>
            </a:r>
            <a:endParaRPr altLang="en-US" lang="zh-CN"/>
          </a:p>
        </p:txBody>
      </p:sp>
      <p:sp>
        <p:nvSpPr>
          <p:cNvPr id="10499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未来各行业的发展趋势预测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未来各行业的发展前景展望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未来各行业的发展机遇与挑战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未来各行业的发展趋势分析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5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95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95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4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4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4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4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4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4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4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4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4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4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4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4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4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4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4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4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4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SLIDE_ID" val="custom2023098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4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4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4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4*l_h_i*1_5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4*l_h_a*1_5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UNIT_PRESET_TEXT" val="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98_4*l_h_f*1_5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4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PRESET_TEXT" val="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4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4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4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4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4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4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4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97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2023-12-17T19:58:51Z</dcterms:created>
  <dcterms:modified xsi:type="dcterms:W3CDTF">2023-12-17T19:58:51Z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a2f6dd4bb10849ccbdc146b20cccbce1_21</vt:lpwstr>
  </property>
</Properties>
</file>