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0177" r:id="rId1"/>
    <p:sldMasterId id="2147490214" r:id="rId2"/>
  </p:sldMasterIdLst>
  <p:notesMasterIdLst>
    <p:notesMasterId r:id="rId3"/>
  </p:notesMasterIdLst>
  <p:sldIdLst>
    <p:sldId id="3182" r:id="rId4"/>
    <p:sldId id="3187" r:id="rId5"/>
    <p:sldId id="3191" r:id="rId6"/>
    <p:sldId id="3194" r:id="rId7"/>
    <p:sldId id="3197" r:id="rId8"/>
    <p:sldId id="3200" r:id="rId9"/>
    <p:sldId id="3203" r:id="rId10"/>
    <p:sldId id="3206" r:id="rId11"/>
    <p:sldId id="3209" r:id="rId12"/>
    <p:sldId id="3212" r:id="rId13"/>
    <p:sldId id="3215" r:id="rId14"/>
    <p:sldId id="3218" r:id="rId15"/>
    <p:sldId id="3221" r:id="rId16"/>
    <p:sldId id="3224" r:id="rId17"/>
    <p:sldId id="3227" r:id="rId18"/>
    <p:sldId id="3230" r:id="rId19"/>
    <p:sldId id="3233" r:id="rId20"/>
    <p:sldId id="3236" r:id="rId21"/>
    <p:sldId id="3239" r:id="rId22"/>
    <p:sldId id="3242" r:id="rId23"/>
    <p:sldId id="3245" r:id="rId24"/>
    <p:sldId id="3248" r:id="rId2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tableStyles" Target="tableStyles.xml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928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28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0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0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tags" Target="../tags/tag18.xml"/><Relationship Id="rId19" Type="http://schemas.openxmlformats.org/officeDocument/2006/relationships/tags" Target="../tags/tag19.xml"/><Relationship Id="rId20" Type="http://schemas.openxmlformats.org/officeDocument/2006/relationships/tags" Target="../tags/tag20.xml"/><Relationship Id="rId21" Type="http://schemas.openxmlformats.org/officeDocument/2006/relationships/tags" Target="../tags/tag21.xml"/><Relationship Id="rId22" Type="http://schemas.openxmlformats.org/officeDocument/2006/relationships/tags" Target="../tags/tag22.xml"/><Relationship Id="rId23" Type="http://schemas.openxmlformats.org/officeDocument/2006/relationships/tags" Target="../tags/tag23.xml"/><Relationship Id="rId24" Type="http://schemas.openxmlformats.org/officeDocument/2006/relationships/tags" Target="../tags/tag24.xml"/><Relationship Id="rId25" Type="http://schemas.openxmlformats.org/officeDocument/2006/relationships/tags" Target="../tags/tag25.xml"/><Relationship Id="rId26" Type="http://schemas.openxmlformats.org/officeDocument/2006/relationships/tags" Target="../tags/tag26.xml"/><Relationship Id="rId27" Type="http://schemas.openxmlformats.org/officeDocument/2006/relationships/tags" Target="../tags/tag27.xml"/><Relationship Id="rId28" Type="http://schemas.openxmlformats.org/officeDocument/2006/relationships/tags" Target="../tags/tag28.xml"/><Relationship Id="rId29" Type="http://schemas.openxmlformats.org/officeDocument/2006/relationships/tags" Target="../tags/tag29.xml"/><Relationship Id="rId30" Type="http://schemas.openxmlformats.org/officeDocument/2006/relationships/tags" Target="../tags/tag30.xml"/><Relationship Id="rId31" Type="http://schemas.openxmlformats.org/officeDocument/2006/relationships/tags" Target="../tags/tag31.xml"/><Relationship Id="rId32" Type="http://schemas.openxmlformats.org/officeDocument/2006/relationships/tags" Target="../tags/tag32.xml"/><Relationship Id="rId33" Type="http://schemas.openxmlformats.org/officeDocument/2006/relationships/tags" Target="../tags/tag33.xml"/><Relationship Id="rId34" Type="http://schemas.openxmlformats.org/officeDocument/2006/relationships/tags" Target="../tags/tag34.xml"/><Relationship Id="rId35" Type="http://schemas.openxmlformats.org/officeDocument/2006/relationships/tags" Target="../tags/tag35.xml"/><Relationship Id="rId36" Type="http://schemas.openxmlformats.org/officeDocument/2006/relationships/tags" Target="../tags/tag36.xml"/><Relationship Id="rId37" Type="http://schemas.openxmlformats.org/officeDocument/2006/relationships/tags" Target="../tags/tag37.xml"/><Relationship Id="rId38" Type="http://schemas.openxmlformats.org/officeDocument/2006/relationships/tags" Target="../tags/tag38.xml"/><Relationship Id="rId39" Type="http://schemas.openxmlformats.org/officeDocument/2006/relationships/tags" Target="../tags/tag39.xml"/><Relationship Id="rId40" Type="http://schemas.openxmlformats.org/officeDocument/2006/relationships/tags" Target="../tags/tag40.xml"/><Relationship Id="rId41" Type="http://schemas.openxmlformats.org/officeDocument/2006/relationships/tags" Target="../tags/tag41.xml"/><Relationship Id="rId42" Type="http://schemas.openxmlformats.org/officeDocument/2006/relationships/tags" Target="../tags/tag42.xml"/><Relationship Id="rId43" Type="http://schemas.openxmlformats.org/officeDocument/2006/relationships/tags" Target="../tags/tag43.xml"/><Relationship Id="rId44" Type="http://schemas.openxmlformats.org/officeDocument/2006/relationships/tags" Target="../tags/tag44.xml"/><Relationship Id="rId45" Type="http://schemas.openxmlformats.org/officeDocument/2006/relationships/tags" Target="../tags/tag45.xml"/><Relationship Id="rId46" Type="http://schemas.openxmlformats.org/officeDocument/2006/relationships/tags" Target="../tags/tag46.xml"/><Relationship Id="rId47" Type="http://schemas.openxmlformats.org/officeDocument/2006/relationships/tags" Target="../tags/tag47.xml"/><Relationship Id="rId48" Type="http://schemas.openxmlformats.org/officeDocument/2006/relationships/tags" Target="../tags/tag48.xml"/><Relationship Id="rId49" Type="http://schemas.openxmlformats.org/officeDocument/2006/relationships/tags" Target="../tags/tag49.xml"/><Relationship Id="rId50" Type="http://schemas.openxmlformats.org/officeDocument/2006/relationships/tags" Target="../tags/tag50.xml"/><Relationship Id="rId51" Type="http://schemas.openxmlformats.org/officeDocument/2006/relationships/tags" Target="../tags/tag51.xml"/><Relationship Id="rId52" Type="http://schemas.openxmlformats.org/officeDocument/2006/relationships/tags" Target="../tags/tag52.xml"/><Relationship Id="rId53" Type="http://schemas.openxmlformats.org/officeDocument/2006/relationships/tags" Target="../tags/tag53.xml"/><Relationship Id="rId54" Type="http://schemas.openxmlformats.org/officeDocument/2006/relationships/tags" Target="../tags/tag54.xml"/><Relationship Id="rId55" Type="http://schemas.openxmlformats.org/officeDocument/2006/relationships/tags" Target="../tags/tag55.xml"/><Relationship Id="rId56" Type="http://schemas.openxmlformats.org/officeDocument/2006/relationships/tags" Target="../tags/tag56.xml"/><Relationship Id="rId57" Type="http://schemas.openxmlformats.org/officeDocument/2006/relationships/tags" Target="../tags/tag57.xml"/><Relationship Id="rId58" Type="http://schemas.openxmlformats.org/officeDocument/2006/relationships/tags" Target="../tags/tag58.xml"/><Relationship Id="rId59" Type="http://schemas.openxmlformats.org/officeDocument/2006/relationships/tags" Target="../tags/tag59.xml"/><Relationship Id="rId60" Type="http://schemas.openxmlformats.org/officeDocument/2006/relationships/tags" Target="../tags/tag60.xml"/><Relationship Id="rId61" Type="http://schemas.openxmlformats.org/officeDocument/2006/relationships/tags" Target="../tags/tag61.xml"/><Relationship Id="rId62" Type="http://schemas.openxmlformats.org/officeDocument/2006/relationships/tags" Target="../tags/tag62.xml"/><Relationship Id="rId63" Type="http://schemas.openxmlformats.org/officeDocument/2006/relationships/tags" Target="../tags/tag63.xml"/><Relationship Id="rId64" Type="http://schemas.openxmlformats.org/officeDocument/2006/relationships/tags" Target="../tags/tag64.xml"/><Relationship Id="rId65" Type="http://schemas.openxmlformats.org/officeDocument/2006/relationships/tags" Target="../tags/tag65.xml"/><Relationship Id="rId66" Type="http://schemas.openxmlformats.org/officeDocument/2006/relationships/tags" Target="../tags/tag66.xml"/><Relationship Id="rId67" Type="http://schemas.openxmlformats.org/officeDocument/2006/relationships/tags" Target="../tags/tag67.xml"/><Relationship Id="rId68" Type="http://schemas.openxmlformats.org/officeDocument/2006/relationships/tags" Target="../tags/tag68.xml"/><Relationship Id="rId69" Type="http://schemas.openxmlformats.org/officeDocument/2006/relationships/tags" Target="../tags/tag69.xml"/><Relationship Id="rId70" Type="http://schemas.openxmlformats.org/officeDocument/2006/relationships/tags" Target="../tags/tag70.xml"/><Relationship Id="rId71" Type="http://schemas.openxmlformats.org/officeDocument/2006/relationships/tags" Target="../tags/tag71.xml"/><Relationship Id="rId72" Type="http://schemas.openxmlformats.org/officeDocument/2006/relationships/tags" Target="../tags/tag72.xml"/><Relationship Id="rId73" Type="http://schemas.openxmlformats.org/officeDocument/2006/relationships/tags" Target="../tags/tag73.xml"/><Relationship Id="rId74" Type="http://schemas.openxmlformats.org/officeDocument/2006/relationships/tags" Target="../tags/tag74.xml"/><Relationship Id="rId75" Type="http://schemas.openxmlformats.org/officeDocument/2006/relationships/tags" Target="../tags/tag75.xml"/><Relationship Id="rId76" Type="http://schemas.openxmlformats.org/officeDocument/2006/relationships/tags" Target="../tags/tag76.xml"/><Relationship Id="rId77" Type="http://schemas.openxmlformats.org/officeDocument/2006/relationships/tags" Target="../tags/tag77.xml"/><Relationship Id="rId78" Type="http://schemas.openxmlformats.org/officeDocument/2006/relationships/tags" Target="../tags/tag78.xml"/><Relationship Id="rId79" Type="http://schemas.openxmlformats.org/officeDocument/2006/relationships/tags" Target="../tags/tag79.xml"/><Relationship Id="rId80" Type="http://schemas.openxmlformats.org/officeDocument/2006/relationships/tags" Target="../tags/tag80.xml"/><Relationship Id="rId81" Type="http://schemas.openxmlformats.org/officeDocument/2006/relationships/tags" Target="../tags/tag81.xml"/><Relationship Id="rId82" Type="http://schemas.openxmlformats.org/officeDocument/2006/relationships/tags" Target="../tags/tag82.xml"/><Relationship Id="rId83" Type="http://schemas.openxmlformats.org/officeDocument/2006/relationships/tags" Target="../tags/tag83.xml"/><Relationship Id="rId84" Type="http://schemas.openxmlformats.org/officeDocument/2006/relationships/tags" Target="../tags/tag84.xml"/><Relationship Id="rId85" Type="http://schemas.openxmlformats.org/officeDocument/2006/relationships/tags" Target="../tags/tag85.xml"/><Relationship Id="rId86" Type="http://schemas.openxmlformats.org/officeDocument/2006/relationships/image" Target="../media/image1.png"/><Relationship Id="rId87" Type="http://schemas.openxmlformats.org/officeDocument/2006/relationships/tags" Target="../tags/tag86.xml"/><Relationship Id="rId88" Type="http://schemas.openxmlformats.org/officeDocument/2006/relationships/tags" Target="../tags/tag87.xml"/><Relationship Id="rId89" Type="http://schemas.openxmlformats.org/officeDocument/2006/relationships/tags" Target="../tags/tag88.xml"/><Relationship Id="rId90" Type="http://schemas.openxmlformats.org/officeDocument/2006/relationships/tags" Target="../tags/tag89.xml"/><Relationship Id="rId91" Type="http://schemas.openxmlformats.org/officeDocument/2006/relationships/tags" Target="../tags/tag90.xml"/><Relationship Id="rId92" Type="http://schemas.openxmlformats.org/officeDocument/2006/relationships/tags" Target="../tags/tag91.xml"/><Relationship Id="rId9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tags" Target="../tags/tag93.xml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tags" Target="../tags/tag97.xml"/><Relationship Id="rId7" Type="http://schemas.openxmlformats.org/officeDocument/2006/relationships/tags" Target="../tags/tag98.xml"/><Relationship Id="rId8" Type="http://schemas.openxmlformats.org/officeDocument/2006/relationships/tags" Target="../tags/tag99.xml"/><Relationship Id="rId9" Type="http://schemas.openxmlformats.org/officeDocument/2006/relationships/tags" Target="../tags/tag100.xml"/><Relationship Id="rId10" Type="http://schemas.openxmlformats.org/officeDocument/2006/relationships/tags" Target="../tags/tag101.xml"/><Relationship Id="rId11" Type="http://schemas.openxmlformats.org/officeDocument/2006/relationships/tags" Target="../tags/tag102.xml"/><Relationship Id="rId12" Type="http://schemas.openxmlformats.org/officeDocument/2006/relationships/tags" Target="../tags/tag103.xml"/><Relationship Id="rId13" Type="http://schemas.openxmlformats.org/officeDocument/2006/relationships/tags" Target="../tags/tag104.xml"/><Relationship Id="rId14" Type="http://schemas.openxmlformats.org/officeDocument/2006/relationships/tags" Target="../tags/tag105.xml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tags" Target="../tags/tag112.xml"/><Relationship Id="rId22" Type="http://schemas.openxmlformats.org/officeDocument/2006/relationships/tags" Target="../tags/tag113.xml"/><Relationship Id="rId23" Type="http://schemas.openxmlformats.org/officeDocument/2006/relationships/tags" Target="../tags/tag114.xml"/><Relationship Id="rId24" Type="http://schemas.openxmlformats.org/officeDocument/2006/relationships/tags" Target="../tags/tag115.xml"/><Relationship Id="rId25" Type="http://schemas.openxmlformats.org/officeDocument/2006/relationships/tags" Target="../tags/tag116.xml"/><Relationship Id="rId26" Type="http://schemas.openxmlformats.org/officeDocument/2006/relationships/tags" Target="../tags/tag117.xml"/><Relationship Id="rId27" Type="http://schemas.openxmlformats.org/officeDocument/2006/relationships/tags" Target="../tags/tag118.xml"/><Relationship Id="rId28" Type="http://schemas.openxmlformats.org/officeDocument/2006/relationships/tags" Target="../tags/tag119.xml"/><Relationship Id="rId29" Type="http://schemas.openxmlformats.org/officeDocument/2006/relationships/tags" Target="../tags/tag120.xml"/><Relationship Id="rId30" Type="http://schemas.openxmlformats.org/officeDocument/2006/relationships/tags" Target="../tags/tag121.xml"/><Relationship Id="rId31" Type="http://schemas.openxmlformats.org/officeDocument/2006/relationships/tags" Target="../tags/tag122.xml"/><Relationship Id="rId32" Type="http://schemas.openxmlformats.org/officeDocument/2006/relationships/tags" Target="../tags/tag123.xml"/><Relationship Id="rId33" Type="http://schemas.openxmlformats.org/officeDocument/2006/relationships/tags" Target="../tags/tag124.xml"/><Relationship Id="rId34" Type="http://schemas.openxmlformats.org/officeDocument/2006/relationships/tags" Target="../tags/tag125.xml"/><Relationship Id="rId35" Type="http://schemas.openxmlformats.org/officeDocument/2006/relationships/tags" Target="../tags/tag126.xml"/><Relationship Id="rId36" Type="http://schemas.openxmlformats.org/officeDocument/2006/relationships/tags" Target="../tags/tag127.xml"/><Relationship Id="rId37" Type="http://schemas.openxmlformats.org/officeDocument/2006/relationships/tags" Target="../tags/tag128.xml"/><Relationship Id="rId38" Type="http://schemas.openxmlformats.org/officeDocument/2006/relationships/tags" Target="../tags/tag129.xml"/><Relationship Id="rId39" Type="http://schemas.openxmlformats.org/officeDocument/2006/relationships/tags" Target="../tags/tag130.xml"/><Relationship Id="rId40" Type="http://schemas.openxmlformats.org/officeDocument/2006/relationships/tags" Target="../tags/tag131.xml"/><Relationship Id="rId41" Type="http://schemas.openxmlformats.org/officeDocument/2006/relationships/tags" Target="../tags/tag132.xml"/><Relationship Id="rId42" Type="http://schemas.openxmlformats.org/officeDocument/2006/relationships/tags" Target="../tags/tag133.xml"/><Relationship Id="rId43" Type="http://schemas.openxmlformats.org/officeDocument/2006/relationships/tags" Target="../tags/tag134.xml"/><Relationship Id="rId44" Type="http://schemas.openxmlformats.org/officeDocument/2006/relationships/tags" Target="../tags/tag135.xml"/><Relationship Id="rId45" Type="http://schemas.openxmlformats.org/officeDocument/2006/relationships/tags" Target="../tags/tag136.xml"/><Relationship Id="rId46" Type="http://schemas.openxmlformats.org/officeDocument/2006/relationships/tags" Target="../tags/tag137.xml"/><Relationship Id="rId47" Type="http://schemas.openxmlformats.org/officeDocument/2006/relationships/tags" Target="../tags/tag138.xml"/><Relationship Id="rId4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image" Target="../media/image1.png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tags" Target="../tags/tag153.xml"/><Relationship Id="rId17" Type="http://schemas.openxmlformats.org/officeDocument/2006/relationships/tags" Target="../tags/tag154.xml"/><Relationship Id="rId18" Type="http://schemas.openxmlformats.org/officeDocument/2006/relationships/tags" Target="../tags/tag155.xml"/><Relationship Id="rId19" Type="http://schemas.openxmlformats.org/officeDocument/2006/relationships/tags" Target="../tags/tag156.xml"/><Relationship Id="rId20" Type="http://schemas.openxmlformats.org/officeDocument/2006/relationships/tags" Target="../tags/tag157.xml"/><Relationship Id="rId21" Type="http://schemas.openxmlformats.org/officeDocument/2006/relationships/tags" Target="../tags/tag158.xml"/><Relationship Id="rId22" Type="http://schemas.openxmlformats.org/officeDocument/2006/relationships/tags" Target="../tags/tag159.xml"/><Relationship Id="rId23" Type="http://schemas.openxmlformats.org/officeDocument/2006/relationships/tags" Target="../tags/tag160.xml"/><Relationship Id="rId24" Type="http://schemas.openxmlformats.org/officeDocument/2006/relationships/tags" Target="../tags/tag161.xml"/><Relationship Id="rId25" Type="http://schemas.openxmlformats.org/officeDocument/2006/relationships/tags" Target="../tags/tag162.xml"/><Relationship Id="rId26" Type="http://schemas.openxmlformats.org/officeDocument/2006/relationships/tags" Target="../tags/tag163.xml"/><Relationship Id="rId27" Type="http://schemas.openxmlformats.org/officeDocument/2006/relationships/tags" Target="../tags/tag164.xml"/><Relationship Id="rId28" Type="http://schemas.openxmlformats.org/officeDocument/2006/relationships/tags" Target="../tags/tag165.xml"/><Relationship Id="rId29" Type="http://schemas.openxmlformats.org/officeDocument/2006/relationships/tags" Target="../tags/tag166.xml"/><Relationship Id="rId30" Type="http://schemas.openxmlformats.org/officeDocument/2006/relationships/tags" Target="../tags/tag167.xml"/><Relationship Id="rId31" Type="http://schemas.openxmlformats.org/officeDocument/2006/relationships/tags" Target="../tags/tag168.xml"/><Relationship Id="rId32" Type="http://schemas.openxmlformats.org/officeDocument/2006/relationships/tags" Target="../tags/tag169.xml"/><Relationship Id="rId33" Type="http://schemas.openxmlformats.org/officeDocument/2006/relationships/tags" Target="../tags/tag170.xml"/><Relationship Id="rId34" Type="http://schemas.openxmlformats.org/officeDocument/2006/relationships/tags" Target="../tags/tag171.xml"/><Relationship Id="rId35" Type="http://schemas.openxmlformats.org/officeDocument/2006/relationships/tags" Target="../tags/tag172.xml"/><Relationship Id="rId36" Type="http://schemas.openxmlformats.org/officeDocument/2006/relationships/tags" Target="../tags/tag173.xml"/><Relationship Id="rId37" Type="http://schemas.openxmlformats.org/officeDocument/2006/relationships/tags" Target="../tags/tag174.xml"/><Relationship Id="rId38" Type="http://schemas.openxmlformats.org/officeDocument/2006/relationships/tags" Target="../tags/tag175.xml"/><Relationship Id="rId39" Type="http://schemas.openxmlformats.org/officeDocument/2006/relationships/tags" Target="../tags/tag176.xml"/><Relationship Id="rId40" Type="http://schemas.openxmlformats.org/officeDocument/2006/relationships/tags" Target="../tags/tag177.xml"/><Relationship Id="rId41" Type="http://schemas.openxmlformats.org/officeDocument/2006/relationships/tags" Target="../tags/tag178.xml"/><Relationship Id="rId42" Type="http://schemas.openxmlformats.org/officeDocument/2006/relationships/tags" Target="../tags/tag179.xml"/><Relationship Id="rId43" Type="http://schemas.openxmlformats.org/officeDocument/2006/relationships/tags" Target="../tags/tag180.xml"/><Relationship Id="rId44" Type="http://schemas.openxmlformats.org/officeDocument/2006/relationships/tags" Target="../tags/tag181.xml"/><Relationship Id="rId45" Type="http://schemas.openxmlformats.org/officeDocument/2006/relationships/tags" Target="../tags/tag182.xml"/><Relationship Id="rId46" Type="http://schemas.openxmlformats.org/officeDocument/2006/relationships/tags" Target="../tags/tag183.xml"/><Relationship Id="rId47" Type="http://schemas.openxmlformats.org/officeDocument/2006/relationships/tags" Target="../tags/tag184.xml"/><Relationship Id="rId48" Type="http://schemas.openxmlformats.org/officeDocument/2006/relationships/tags" Target="../tags/tag185.xml"/><Relationship Id="rId4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image" Target="../media/image1.png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tags" Target="../tags/tag197.xml"/><Relationship Id="rId14" Type="http://schemas.openxmlformats.org/officeDocument/2006/relationships/tags" Target="../tags/tag198.xml"/><Relationship Id="rId15" Type="http://schemas.openxmlformats.org/officeDocument/2006/relationships/tags" Target="../tags/tag199.xml"/><Relationship Id="rId16" Type="http://schemas.openxmlformats.org/officeDocument/2006/relationships/tags" Target="../tags/tag200.xml"/><Relationship Id="rId17" Type="http://schemas.openxmlformats.org/officeDocument/2006/relationships/tags" Target="../tags/tag201.xml"/><Relationship Id="rId18" Type="http://schemas.openxmlformats.org/officeDocument/2006/relationships/tags" Target="../tags/tag202.xml"/><Relationship Id="rId19" Type="http://schemas.openxmlformats.org/officeDocument/2006/relationships/tags" Target="../tags/tag203.xml"/><Relationship Id="rId20" Type="http://schemas.openxmlformats.org/officeDocument/2006/relationships/tags" Target="../tags/tag204.xml"/><Relationship Id="rId21" Type="http://schemas.openxmlformats.org/officeDocument/2006/relationships/tags" Target="../tags/tag205.xml"/><Relationship Id="rId22" Type="http://schemas.openxmlformats.org/officeDocument/2006/relationships/tags" Target="../tags/tag206.xml"/><Relationship Id="rId23" Type="http://schemas.openxmlformats.org/officeDocument/2006/relationships/tags" Target="../tags/tag207.xml"/><Relationship Id="rId24" Type="http://schemas.openxmlformats.org/officeDocument/2006/relationships/tags" Target="../tags/tag208.xml"/><Relationship Id="rId25" Type="http://schemas.openxmlformats.org/officeDocument/2006/relationships/tags" Target="../tags/tag209.xml"/><Relationship Id="rId26" Type="http://schemas.openxmlformats.org/officeDocument/2006/relationships/tags" Target="../tags/tag210.xml"/><Relationship Id="rId27" Type="http://schemas.openxmlformats.org/officeDocument/2006/relationships/tags" Target="../tags/tag211.xml"/><Relationship Id="rId28" Type="http://schemas.openxmlformats.org/officeDocument/2006/relationships/tags" Target="../tags/tag212.xml"/><Relationship Id="rId29" Type="http://schemas.openxmlformats.org/officeDocument/2006/relationships/tags" Target="../tags/tag213.xml"/><Relationship Id="rId30" Type="http://schemas.openxmlformats.org/officeDocument/2006/relationships/tags" Target="../tags/tag214.xml"/><Relationship Id="rId31" Type="http://schemas.openxmlformats.org/officeDocument/2006/relationships/tags" Target="../tags/tag215.xml"/><Relationship Id="rId32" Type="http://schemas.openxmlformats.org/officeDocument/2006/relationships/tags" Target="../tags/tag216.xml"/><Relationship Id="rId33" Type="http://schemas.openxmlformats.org/officeDocument/2006/relationships/tags" Target="../tags/tag217.xml"/><Relationship Id="rId34" Type="http://schemas.openxmlformats.org/officeDocument/2006/relationships/tags" Target="../tags/tag218.xml"/><Relationship Id="rId35" Type="http://schemas.openxmlformats.org/officeDocument/2006/relationships/tags" Target="../tags/tag219.xml"/><Relationship Id="rId36" Type="http://schemas.openxmlformats.org/officeDocument/2006/relationships/tags" Target="../tags/tag220.xml"/><Relationship Id="rId37" Type="http://schemas.openxmlformats.org/officeDocument/2006/relationships/tags" Target="../tags/tag221.xml"/><Relationship Id="rId38" Type="http://schemas.openxmlformats.org/officeDocument/2006/relationships/tags" Target="../tags/tag222.xml"/><Relationship Id="rId39" Type="http://schemas.openxmlformats.org/officeDocument/2006/relationships/tags" Target="../tags/tag223.xml"/><Relationship Id="rId40" Type="http://schemas.openxmlformats.org/officeDocument/2006/relationships/tags" Target="../tags/tag224.xml"/><Relationship Id="rId41" Type="http://schemas.openxmlformats.org/officeDocument/2006/relationships/tags" Target="../tags/tag225.xml"/><Relationship Id="rId42" Type="http://schemas.openxmlformats.org/officeDocument/2006/relationships/tags" Target="../tags/tag226.xml"/><Relationship Id="rId43" Type="http://schemas.openxmlformats.org/officeDocument/2006/relationships/tags" Target="../tags/tag227.xml"/><Relationship Id="rId44" Type="http://schemas.openxmlformats.org/officeDocument/2006/relationships/tags" Target="../tags/tag228.xml"/><Relationship Id="rId45" Type="http://schemas.openxmlformats.org/officeDocument/2006/relationships/tags" Target="../tags/tag229.xml"/><Relationship Id="rId46" Type="http://schemas.openxmlformats.org/officeDocument/2006/relationships/tags" Target="../tags/tag230.xml"/><Relationship Id="rId47" Type="http://schemas.openxmlformats.org/officeDocument/2006/relationships/tags" Target="../tags/tag231.xml"/><Relationship Id="rId48" Type="http://schemas.openxmlformats.org/officeDocument/2006/relationships/tags" Target="../tags/tag232.xml"/><Relationship Id="rId49" Type="http://schemas.openxmlformats.org/officeDocument/2006/relationships/tags" Target="../tags/tag233.xml"/><Relationship Id="rId50" Type="http://schemas.openxmlformats.org/officeDocument/2006/relationships/tags" Target="../tags/tag234.xml"/><Relationship Id="rId51" Type="http://schemas.openxmlformats.org/officeDocument/2006/relationships/tags" Target="../tags/tag235.xml"/><Relationship Id="rId52" Type="http://schemas.openxmlformats.org/officeDocument/2006/relationships/tags" Target="../tags/tag236.xml"/><Relationship Id="rId53" Type="http://schemas.openxmlformats.org/officeDocument/2006/relationships/tags" Target="../tags/tag237.xml"/><Relationship Id="rId54" Type="http://schemas.openxmlformats.org/officeDocument/2006/relationships/tags" Target="../tags/tag238.xml"/><Relationship Id="rId55" Type="http://schemas.openxmlformats.org/officeDocument/2006/relationships/tags" Target="../tags/tag239.xml"/><Relationship Id="rId56" Type="http://schemas.openxmlformats.org/officeDocument/2006/relationships/tags" Target="../tags/tag240.xml"/><Relationship Id="rId57" Type="http://schemas.openxmlformats.org/officeDocument/2006/relationships/tags" Target="../tags/tag241.xml"/><Relationship Id="rId58" Type="http://schemas.openxmlformats.org/officeDocument/2006/relationships/tags" Target="../tags/tag242.xml"/><Relationship Id="rId59" Type="http://schemas.openxmlformats.org/officeDocument/2006/relationships/tags" Target="../tags/tag243.xml"/><Relationship Id="rId60" Type="http://schemas.openxmlformats.org/officeDocument/2006/relationships/tags" Target="../tags/tag244.xml"/><Relationship Id="rId61" Type="http://schemas.openxmlformats.org/officeDocument/2006/relationships/tags" Target="../tags/tag245.xml"/><Relationship Id="rId62" Type="http://schemas.openxmlformats.org/officeDocument/2006/relationships/tags" Target="../tags/tag246.xml"/><Relationship Id="rId63" Type="http://schemas.openxmlformats.org/officeDocument/2006/relationships/tags" Target="../tags/tag247.xml"/><Relationship Id="rId64" Type="http://schemas.openxmlformats.org/officeDocument/2006/relationships/tags" Target="../tags/tag248.xml"/><Relationship Id="rId65" Type="http://schemas.openxmlformats.org/officeDocument/2006/relationships/tags" Target="../tags/tag249.xml"/><Relationship Id="rId66" Type="http://schemas.openxmlformats.org/officeDocument/2006/relationships/tags" Target="../tags/tag250.xml"/><Relationship Id="rId67" Type="http://schemas.openxmlformats.org/officeDocument/2006/relationships/tags" Target="../tags/tag251.xml"/><Relationship Id="rId68" Type="http://schemas.openxmlformats.org/officeDocument/2006/relationships/tags" Target="../tags/tag252.xml"/><Relationship Id="rId69" Type="http://schemas.openxmlformats.org/officeDocument/2006/relationships/tags" Target="../tags/tag253.xml"/><Relationship Id="rId70" Type="http://schemas.openxmlformats.org/officeDocument/2006/relationships/tags" Target="../tags/tag254.xml"/><Relationship Id="rId71" Type="http://schemas.openxmlformats.org/officeDocument/2006/relationships/tags" Target="../tags/tag255.xml"/><Relationship Id="rId72" Type="http://schemas.openxmlformats.org/officeDocument/2006/relationships/tags" Target="../tags/tag256.xml"/><Relationship Id="rId73" Type="http://schemas.openxmlformats.org/officeDocument/2006/relationships/tags" Target="../tags/tag257.xml"/><Relationship Id="rId74" Type="http://schemas.openxmlformats.org/officeDocument/2006/relationships/tags" Target="../tags/tag258.xml"/><Relationship Id="rId75" Type="http://schemas.openxmlformats.org/officeDocument/2006/relationships/tags" Target="../tags/tag259.xml"/><Relationship Id="rId76" Type="http://schemas.openxmlformats.org/officeDocument/2006/relationships/tags" Target="../tags/tag260.xml"/><Relationship Id="rId77" Type="http://schemas.openxmlformats.org/officeDocument/2006/relationships/tags" Target="../tags/tag261.xml"/><Relationship Id="rId78" Type="http://schemas.openxmlformats.org/officeDocument/2006/relationships/tags" Target="../tags/tag262.xml"/><Relationship Id="rId79" Type="http://schemas.openxmlformats.org/officeDocument/2006/relationships/tags" Target="../tags/tag263.xml"/><Relationship Id="rId80" Type="http://schemas.openxmlformats.org/officeDocument/2006/relationships/tags" Target="../tags/tag264.xml"/><Relationship Id="rId81" Type="http://schemas.openxmlformats.org/officeDocument/2006/relationships/tags" Target="../tags/tag265.xml"/><Relationship Id="rId82" Type="http://schemas.openxmlformats.org/officeDocument/2006/relationships/tags" Target="../tags/tag266.xml"/><Relationship Id="rId83" Type="http://schemas.openxmlformats.org/officeDocument/2006/relationships/tags" Target="../tags/tag267.xml"/><Relationship Id="rId84" Type="http://schemas.openxmlformats.org/officeDocument/2006/relationships/tags" Target="../tags/tag268.xml"/><Relationship Id="rId85" Type="http://schemas.openxmlformats.org/officeDocument/2006/relationships/tags" Target="../tags/tag269.xml"/><Relationship Id="rId86" Type="http://schemas.openxmlformats.org/officeDocument/2006/relationships/tags" Target="../tags/tag270.xml"/><Relationship Id="rId87" Type="http://schemas.openxmlformats.org/officeDocument/2006/relationships/tags" Target="../tags/tag271.xml"/><Relationship Id="rId88" Type="http://schemas.openxmlformats.org/officeDocument/2006/relationships/tags" Target="../tags/tag272.xml"/><Relationship Id="rId89" Type="http://schemas.openxmlformats.org/officeDocument/2006/relationships/tags" Target="../tags/tag273.xml"/><Relationship Id="rId90" Type="http://schemas.openxmlformats.org/officeDocument/2006/relationships/tags" Target="../tags/tag274.xml"/><Relationship Id="rId91" Type="http://schemas.openxmlformats.org/officeDocument/2006/relationships/tags" Target="../tags/tag275.xml"/><Relationship Id="rId92" Type="http://schemas.openxmlformats.org/officeDocument/2006/relationships/tags" Target="../tags/tag276.xml"/><Relationship Id="rId9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tags" Target="../tags/tag289.xml"/><Relationship Id="rId14" Type="http://schemas.openxmlformats.org/officeDocument/2006/relationships/tags" Target="../tags/tag290.xml"/><Relationship Id="rId15" Type="http://schemas.openxmlformats.org/officeDocument/2006/relationships/tags" Target="../tags/tag291.xml"/><Relationship Id="rId16" Type="http://schemas.openxmlformats.org/officeDocument/2006/relationships/tags" Target="../tags/tag292.xml"/><Relationship Id="rId17" Type="http://schemas.openxmlformats.org/officeDocument/2006/relationships/tags" Target="../tags/tag293.xml"/><Relationship Id="rId18" Type="http://schemas.openxmlformats.org/officeDocument/2006/relationships/tags" Target="../tags/tag294.xml"/><Relationship Id="rId19" Type="http://schemas.openxmlformats.org/officeDocument/2006/relationships/tags" Target="../tags/tag295.xml"/><Relationship Id="rId20" Type="http://schemas.openxmlformats.org/officeDocument/2006/relationships/tags" Target="../tags/tag296.xml"/><Relationship Id="rId21" Type="http://schemas.openxmlformats.org/officeDocument/2006/relationships/tags" Target="../tags/tag297.xml"/><Relationship Id="rId22" Type="http://schemas.openxmlformats.org/officeDocument/2006/relationships/tags" Target="../tags/tag298.xml"/><Relationship Id="rId23" Type="http://schemas.openxmlformats.org/officeDocument/2006/relationships/tags" Target="../tags/tag299.xml"/><Relationship Id="rId24" Type="http://schemas.openxmlformats.org/officeDocument/2006/relationships/tags" Target="../tags/tag300.xml"/><Relationship Id="rId25" Type="http://schemas.openxmlformats.org/officeDocument/2006/relationships/tags" Target="../tags/tag301.xml"/><Relationship Id="rId26" Type="http://schemas.openxmlformats.org/officeDocument/2006/relationships/tags" Target="../tags/tag302.xml"/><Relationship Id="rId27" Type="http://schemas.openxmlformats.org/officeDocument/2006/relationships/tags" Target="../tags/tag303.xml"/><Relationship Id="rId28" Type="http://schemas.openxmlformats.org/officeDocument/2006/relationships/tags" Target="../tags/tag304.xml"/><Relationship Id="rId29" Type="http://schemas.openxmlformats.org/officeDocument/2006/relationships/tags" Target="../tags/tag305.xml"/><Relationship Id="rId30" Type="http://schemas.openxmlformats.org/officeDocument/2006/relationships/tags" Target="../tags/tag306.xml"/><Relationship Id="rId31" Type="http://schemas.openxmlformats.org/officeDocument/2006/relationships/tags" Target="../tags/tag307.xml"/><Relationship Id="rId32" Type="http://schemas.openxmlformats.org/officeDocument/2006/relationships/tags" Target="../tags/tag308.xml"/><Relationship Id="rId33" Type="http://schemas.openxmlformats.org/officeDocument/2006/relationships/tags" Target="../tags/tag309.xml"/><Relationship Id="rId34" Type="http://schemas.openxmlformats.org/officeDocument/2006/relationships/tags" Target="../tags/tag310.xml"/><Relationship Id="rId35" Type="http://schemas.openxmlformats.org/officeDocument/2006/relationships/tags" Target="../tags/tag311.xml"/><Relationship Id="rId36" Type="http://schemas.openxmlformats.org/officeDocument/2006/relationships/tags" Target="../tags/tag312.xml"/><Relationship Id="rId37" Type="http://schemas.openxmlformats.org/officeDocument/2006/relationships/tags" Target="../tags/tag313.xml"/><Relationship Id="rId38" Type="http://schemas.openxmlformats.org/officeDocument/2006/relationships/tags" Target="../tags/tag314.xml"/><Relationship Id="rId39" Type="http://schemas.openxmlformats.org/officeDocument/2006/relationships/tags" Target="../tags/tag315.xml"/><Relationship Id="rId40" Type="http://schemas.openxmlformats.org/officeDocument/2006/relationships/tags" Target="../tags/tag316.xml"/><Relationship Id="rId41" Type="http://schemas.openxmlformats.org/officeDocument/2006/relationships/tags" Target="../tags/tag317.xml"/><Relationship Id="rId42" Type="http://schemas.openxmlformats.org/officeDocument/2006/relationships/tags" Target="../tags/tag318.xml"/><Relationship Id="rId43" Type="http://schemas.openxmlformats.org/officeDocument/2006/relationships/tags" Target="../tags/tag319.xml"/><Relationship Id="rId44" Type="http://schemas.openxmlformats.org/officeDocument/2006/relationships/tags" Target="../tags/tag320.xml"/><Relationship Id="rId45" Type="http://schemas.openxmlformats.org/officeDocument/2006/relationships/tags" Target="../tags/tag321.xml"/><Relationship Id="rId46" Type="http://schemas.openxmlformats.org/officeDocument/2006/relationships/tags" Target="../tags/tag322.xml"/><Relationship Id="rId47" Type="http://schemas.openxmlformats.org/officeDocument/2006/relationships/tags" Target="../tags/tag323.xml"/><Relationship Id="rId48" Type="http://schemas.openxmlformats.org/officeDocument/2006/relationships/tags" Target="../tags/tag324.xml"/><Relationship Id="rId4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tags" Target="../tags/tag333.xml"/><Relationship Id="rId10" Type="http://schemas.openxmlformats.org/officeDocument/2006/relationships/tags" Target="../tags/tag334.xml"/><Relationship Id="rId11" Type="http://schemas.openxmlformats.org/officeDocument/2006/relationships/tags" Target="../tags/tag335.xml"/><Relationship Id="rId12" Type="http://schemas.openxmlformats.org/officeDocument/2006/relationships/tags" Target="../tags/tag336.xml"/><Relationship Id="rId13" Type="http://schemas.openxmlformats.org/officeDocument/2006/relationships/tags" Target="../tags/tag337.xml"/><Relationship Id="rId14" Type="http://schemas.openxmlformats.org/officeDocument/2006/relationships/tags" Target="../tags/tag338.xml"/><Relationship Id="rId15" Type="http://schemas.openxmlformats.org/officeDocument/2006/relationships/tags" Target="../tags/tag339.xml"/><Relationship Id="rId16" Type="http://schemas.openxmlformats.org/officeDocument/2006/relationships/tags" Target="../tags/tag340.xml"/><Relationship Id="rId17" Type="http://schemas.openxmlformats.org/officeDocument/2006/relationships/tags" Target="../tags/tag341.xml"/><Relationship Id="rId18" Type="http://schemas.openxmlformats.org/officeDocument/2006/relationships/tags" Target="../tags/tag342.xml"/><Relationship Id="rId19" Type="http://schemas.openxmlformats.org/officeDocument/2006/relationships/tags" Target="../tags/tag343.xml"/><Relationship Id="rId20" Type="http://schemas.openxmlformats.org/officeDocument/2006/relationships/tags" Target="../tags/tag344.xml"/><Relationship Id="rId21" Type="http://schemas.openxmlformats.org/officeDocument/2006/relationships/tags" Target="../tags/tag345.xml"/><Relationship Id="rId22" Type="http://schemas.openxmlformats.org/officeDocument/2006/relationships/tags" Target="../tags/tag346.xml"/><Relationship Id="rId23" Type="http://schemas.openxmlformats.org/officeDocument/2006/relationships/tags" Target="../tags/tag347.xml"/><Relationship Id="rId24" Type="http://schemas.openxmlformats.org/officeDocument/2006/relationships/tags" Target="../tags/tag348.xml"/><Relationship Id="rId25" Type="http://schemas.openxmlformats.org/officeDocument/2006/relationships/tags" Target="../tags/tag349.xml"/><Relationship Id="rId26" Type="http://schemas.openxmlformats.org/officeDocument/2006/relationships/tags" Target="../tags/tag350.xml"/><Relationship Id="rId27" Type="http://schemas.openxmlformats.org/officeDocument/2006/relationships/tags" Target="../tags/tag351.xml"/><Relationship Id="rId28" Type="http://schemas.openxmlformats.org/officeDocument/2006/relationships/tags" Target="../tags/tag352.xml"/><Relationship Id="rId29" Type="http://schemas.openxmlformats.org/officeDocument/2006/relationships/tags" Target="../tags/tag353.xml"/><Relationship Id="rId30" Type="http://schemas.openxmlformats.org/officeDocument/2006/relationships/tags" Target="../tags/tag354.xml"/><Relationship Id="rId31" Type="http://schemas.openxmlformats.org/officeDocument/2006/relationships/tags" Target="../tags/tag355.xml"/><Relationship Id="rId32" Type="http://schemas.openxmlformats.org/officeDocument/2006/relationships/tags" Target="../tags/tag356.xml"/><Relationship Id="rId33" Type="http://schemas.openxmlformats.org/officeDocument/2006/relationships/tags" Target="../tags/tag357.xml"/><Relationship Id="rId34" Type="http://schemas.openxmlformats.org/officeDocument/2006/relationships/tags" Target="../tags/tag358.xml"/><Relationship Id="rId35" Type="http://schemas.openxmlformats.org/officeDocument/2006/relationships/tags" Target="../tags/tag359.xml"/><Relationship Id="rId36" Type="http://schemas.openxmlformats.org/officeDocument/2006/relationships/tags" Target="../tags/tag360.xml"/><Relationship Id="rId37" Type="http://schemas.openxmlformats.org/officeDocument/2006/relationships/tags" Target="../tags/tag361.xml"/><Relationship Id="rId38" Type="http://schemas.openxmlformats.org/officeDocument/2006/relationships/tags" Target="../tags/tag362.xml"/><Relationship Id="rId39" Type="http://schemas.openxmlformats.org/officeDocument/2006/relationships/tags" Target="../tags/tag363.xml"/><Relationship Id="rId40" Type="http://schemas.openxmlformats.org/officeDocument/2006/relationships/tags" Target="../tags/tag364.xml"/><Relationship Id="rId41" Type="http://schemas.openxmlformats.org/officeDocument/2006/relationships/tags" Target="../tags/tag365.xml"/><Relationship Id="rId42" Type="http://schemas.openxmlformats.org/officeDocument/2006/relationships/tags" Target="../tags/tag366.xml"/><Relationship Id="rId43" Type="http://schemas.openxmlformats.org/officeDocument/2006/relationships/tags" Target="../tags/tag367.xml"/><Relationship Id="rId44" Type="http://schemas.openxmlformats.org/officeDocument/2006/relationships/tags" Target="../tags/tag368.xml"/><Relationship Id="rId45" Type="http://schemas.openxmlformats.org/officeDocument/2006/relationships/tags" Target="../tags/tag369.xml"/><Relationship Id="rId46" Type="http://schemas.openxmlformats.org/officeDocument/2006/relationships/tags" Target="../tags/tag370.xml"/><Relationship Id="rId47" Type="http://schemas.openxmlformats.org/officeDocument/2006/relationships/tags" Target="../tags/tag371.xml"/><Relationship Id="rId48" Type="http://schemas.openxmlformats.org/officeDocument/2006/relationships/tags" Target="../tags/tag372.xml"/><Relationship Id="rId49" Type="http://schemas.openxmlformats.org/officeDocument/2006/relationships/tags" Target="../tags/tag373.xml"/><Relationship Id="rId50" Type="http://schemas.openxmlformats.org/officeDocument/2006/relationships/tags" Target="../tags/tag374.xml"/><Relationship Id="rId5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tags" Target="../tags/tag378.xml"/><Relationship Id="rId5" Type="http://schemas.openxmlformats.org/officeDocument/2006/relationships/tags" Target="../tags/tag379.xml"/><Relationship Id="rId6" Type="http://schemas.openxmlformats.org/officeDocument/2006/relationships/tags" Target="../tags/tag380.xml"/><Relationship Id="rId7" Type="http://schemas.openxmlformats.org/officeDocument/2006/relationships/tags" Target="../tags/tag381.xml"/><Relationship Id="rId8" Type="http://schemas.openxmlformats.org/officeDocument/2006/relationships/tags" Target="../tags/tag382.xml"/><Relationship Id="rId9" Type="http://schemas.openxmlformats.org/officeDocument/2006/relationships/tags" Target="../tags/tag383.xml"/><Relationship Id="rId10" Type="http://schemas.openxmlformats.org/officeDocument/2006/relationships/tags" Target="../tags/tag384.xml"/><Relationship Id="rId11" Type="http://schemas.openxmlformats.org/officeDocument/2006/relationships/tags" Target="../tags/tag385.xml"/><Relationship Id="rId12" Type="http://schemas.openxmlformats.org/officeDocument/2006/relationships/tags" Target="../tags/tag386.xml"/><Relationship Id="rId13" Type="http://schemas.openxmlformats.org/officeDocument/2006/relationships/tags" Target="../tags/tag387.xml"/><Relationship Id="rId14" Type="http://schemas.openxmlformats.org/officeDocument/2006/relationships/tags" Target="../tags/tag388.xml"/><Relationship Id="rId15" Type="http://schemas.openxmlformats.org/officeDocument/2006/relationships/tags" Target="../tags/tag389.xml"/><Relationship Id="rId16" Type="http://schemas.openxmlformats.org/officeDocument/2006/relationships/tags" Target="../tags/tag390.xml"/><Relationship Id="rId17" Type="http://schemas.openxmlformats.org/officeDocument/2006/relationships/tags" Target="../tags/tag391.xml"/><Relationship Id="rId18" Type="http://schemas.openxmlformats.org/officeDocument/2006/relationships/tags" Target="../tags/tag392.xml"/><Relationship Id="rId19" Type="http://schemas.openxmlformats.org/officeDocument/2006/relationships/tags" Target="../tags/tag393.xml"/><Relationship Id="rId20" Type="http://schemas.openxmlformats.org/officeDocument/2006/relationships/tags" Target="../tags/tag394.xml"/><Relationship Id="rId21" Type="http://schemas.openxmlformats.org/officeDocument/2006/relationships/tags" Target="../tags/tag395.xml"/><Relationship Id="rId22" Type="http://schemas.openxmlformats.org/officeDocument/2006/relationships/tags" Target="../tags/tag396.xml"/><Relationship Id="rId23" Type="http://schemas.openxmlformats.org/officeDocument/2006/relationships/tags" Target="../tags/tag397.xml"/><Relationship Id="rId24" Type="http://schemas.openxmlformats.org/officeDocument/2006/relationships/tags" Target="../tags/tag398.xml"/><Relationship Id="rId25" Type="http://schemas.openxmlformats.org/officeDocument/2006/relationships/tags" Target="../tags/tag399.xml"/><Relationship Id="rId26" Type="http://schemas.openxmlformats.org/officeDocument/2006/relationships/tags" Target="../tags/tag400.xml"/><Relationship Id="rId27" Type="http://schemas.openxmlformats.org/officeDocument/2006/relationships/tags" Target="../tags/tag401.xml"/><Relationship Id="rId28" Type="http://schemas.openxmlformats.org/officeDocument/2006/relationships/tags" Target="../tags/tag402.xml"/><Relationship Id="rId29" Type="http://schemas.openxmlformats.org/officeDocument/2006/relationships/tags" Target="../tags/tag403.xml"/><Relationship Id="rId30" Type="http://schemas.openxmlformats.org/officeDocument/2006/relationships/tags" Target="../tags/tag404.xml"/><Relationship Id="rId31" Type="http://schemas.openxmlformats.org/officeDocument/2006/relationships/tags" Target="../tags/tag405.xml"/><Relationship Id="rId32" Type="http://schemas.openxmlformats.org/officeDocument/2006/relationships/tags" Target="../tags/tag406.xml"/><Relationship Id="rId33" Type="http://schemas.openxmlformats.org/officeDocument/2006/relationships/tags" Target="../tags/tag407.xml"/><Relationship Id="rId34" Type="http://schemas.openxmlformats.org/officeDocument/2006/relationships/tags" Target="../tags/tag408.xml"/><Relationship Id="rId35" Type="http://schemas.openxmlformats.org/officeDocument/2006/relationships/tags" Target="../tags/tag409.xml"/><Relationship Id="rId36" Type="http://schemas.openxmlformats.org/officeDocument/2006/relationships/tags" Target="../tags/tag410.xml"/><Relationship Id="rId37" Type="http://schemas.openxmlformats.org/officeDocument/2006/relationships/tags" Target="../tags/tag411.xml"/><Relationship Id="rId38" Type="http://schemas.openxmlformats.org/officeDocument/2006/relationships/tags" Target="../tags/tag412.xml"/><Relationship Id="rId39" Type="http://schemas.openxmlformats.org/officeDocument/2006/relationships/tags" Target="../tags/tag413.xml"/><Relationship Id="rId40" Type="http://schemas.openxmlformats.org/officeDocument/2006/relationships/tags" Target="../tags/tag414.xml"/><Relationship Id="rId41" Type="http://schemas.openxmlformats.org/officeDocument/2006/relationships/tags" Target="../tags/tag415.xml"/><Relationship Id="rId42" Type="http://schemas.openxmlformats.org/officeDocument/2006/relationships/tags" Target="../tags/tag416.xml"/><Relationship Id="rId43" Type="http://schemas.openxmlformats.org/officeDocument/2006/relationships/tags" Target="../tags/tag417.xml"/><Relationship Id="rId44" Type="http://schemas.openxmlformats.org/officeDocument/2006/relationships/tags" Target="../tags/tag418.xml"/><Relationship Id="rId45" Type="http://schemas.openxmlformats.org/officeDocument/2006/relationships/tags" Target="../tags/tag419.xml"/><Relationship Id="rId46" Type="http://schemas.openxmlformats.org/officeDocument/2006/relationships/tags" Target="../tags/tag420.xml"/><Relationship Id="rId4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21.xml"/><Relationship Id="rId2" Type="http://schemas.openxmlformats.org/officeDocument/2006/relationships/tags" Target="../tags/tag422.xml"/><Relationship Id="rId3" Type="http://schemas.openxmlformats.org/officeDocument/2006/relationships/tags" Target="../tags/tag423.xml"/><Relationship Id="rId4" Type="http://schemas.openxmlformats.org/officeDocument/2006/relationships/tags" Target="../tags/tag424.xml"/><Relationship Id="rId5" Type="http://schemas.openxmlformats.org/officeDocument/2006/relationships/tags" Target="../tags/tag425.xml"/><Relationship Id="rId6" Type="http://schemas.openxmlformats.org/officeDocument/2006/relationships/tags" Target="../tags/tag426.xml"/><Relationship Id="rId7" Type="http://schemas.openxmlformats.org/officeDocument/2006/relationships/tags" Target="../tags/tag427.xml"/><Relationship Id="rId8" Type="http://schemas.openxmlformats.org/officeDocument/2006/relationships/tags" Target="../tags/tag428.xml"/><Relationship Id="rId9" Type="http://schemas.openxmlformats.org/officeDocument/2006/relationships/tags" Target="../tags/tag429.xml"/><Relationship Id="rId10" Type="http://schemas.openxmlformats.org/officeDocument/2006/relationships/tags" Target="../tags/tag430.xml"/><Relationship Id="rId11" Type="http://schemas.openxmlformats.org/officeDocument/2006/relationships/tags" Target="../tags/tag431.xml"/><Relationship Id="rId12" Type="http://schemas.openxmlformats.org/officeDocument/2006/relationships/tags" Target="../tags/tag432.xml"/><Relationship Id="rId13" Type="http://schemas.openxmlformats.org/officeDocument/2006/relationships/tags" Target="../tags/tag433.xml"/><Relationship Id="rId14" Type="http://schemas.openxmlformats.org/officeDocument/2006/relationships/tags" Target="../tags/tag434.xml"/><Relationship Id="rId15" Type="http://schemas.openxmlformats.org/officeDocument/2006/relationships/tags" Target="../tags/tag435.xml"/><Relationship Id="rId16" Type="http://schemas.openxmlformats.org/officeDocument/2006/relationships/tags" Target="../tags/tag436.xml"/><Relationship Id="rId17" Type="http://schemas.openxmlformats.org/officeDocument/2006/relationships/tags" Target="../tags/tag437.xml"/><Relationship Id="rId18" Type="http://schemas.openxmlformats.org/officeDocument/2006/relationships/tags" Target="../tags/tag438.xml"/><Relationship Id="rId19" Type="http://schemas.openxmlformats.org/officeDocument/2006/relationships/tags" Target="../tags/tag439.xml"/><Relationship Id="rId20" Type="http://schemas.openxmlformats.org/officeDocument/2006/relationships/tags" Target="../tags/tag440.xml"/><Relationship Id="rId21" Type="http://schemas.openxmlformats.org/officeDocument/2006/relationships/tags" Target="../tags/tag441.xml"/><Relationship Id="rId22" Type="http://schemas.openxmlformats.org/officeDocument/2006/relationships/tags" Target="../tags/tag442.xml"/><Relationship Id="rId23" Type="http://schemas.openxmlformats.org/officeDocument/2006/relationships/tags" Target="../tags/tag443.xml"/><Relationship Id="rId24" Type="http://schemas.openxmlformats.org/officeDocument/2006/relationships/tags" Target="../tags/tag444.xml"/><Relationship Id="rId25" Type="http://schemas.openxmlformats.org/officeDocument/2006/relationships/tags" Target="../tags/tag445.xml"/><Relationship Id="rId26" Type="http://schemas.openxmlformats.org/officeDocument/2006/relationships/tags" Target="../tags/tag446.xml"/><Relationship Id="rId27" Type="http://schemas.openxmlformats.org/officeDocument/2006/relationships/tags" Target="../tags/tag447.xml"/><Relationship Id="rId28" Type="http://schemas.openxmlformats.org/officeDocument/2006/relationships/tags" Target="../tags/tag448.xml"/><Relationship Id="rId29" Type="http://schemas.openxmlformats.org/officeDocument/2006/relationships/tags" Target="../tags/tag449.xml"/><Relationship Id="rId30" Type="http://schemas.openxmlformats.org/officeDocument/2006/relationships/tags" Target="../tags/tag450.xml"/><Relationship Id="rId31" Type="http://schemas.openxmlformats.org/officeDocument/2006/relationships/tags" Target="../tags/tag451.xml"/><Relationship Id="rId32" Type="http://schemas.openxmlformats.org/officeDocument/2006/relationships/tags" Target="../tags/tag452.xml"/><Relationship Id="rId33" Type="http://schemas.openxmlformats.org/officeDocument/2006/relationships/tags" Target="../tags/tag453.xml"/><Relationship Id="rId34" Type="http://schemas.openxmlformats.org/officeDocument/2006/relationships/tags" Target="../tags/tag454.xml"/><Relationship Id="rId35" Type="http://schemas.openxmlformats.org/officeDocument/2006/relationships/tags" Target="../tags/tag455.xml"/><Relationship Id="rId36" Type="http://schemas.openxmlformats.org/officeDocument/2006/relationships/tags" Target="../tags/tag456.xml"/><Relationship Id="rId37" Type="http://schemas.openxmlformats.org/officeDocument/2006/relationships/tags" Target="../tags/tag457.xml"/><Relationship Id="rId38" Type="http://schemas.openxmlformats.org/officeDocument/2006/relationships/tags" Target="../tags/tag458.xml"/><Relationship Id="rId39" Type="http://schemas.openxmlformats.org/officeDocument/2006/relationships/tags" Target="../tags/tag459.xml"/><Relationship Id="rId40" Type="http://schemas.openxmlformats.org/officeDocument/2006/relationships/tags" Target="../tags/tag460.xml"/><Relationship Id="rId41" Type="http://schemas.openxmlformats.org/officeDocument/2006/relationships/tags" Target="../tags/tag461.xml"/><Relationship Id="rId42" Type="http://schemas.openxmlformats.org/officeDocument/2006/relationships/tags" Target="../tags/tag462.xml"/><Relationship Id="rId43" Type="http://schemas.openxmlformats.org/officeDocument/2006/relationships/tags" Target="../tags/tag463.xml"/><Relationship Id="rId44" Type="http://schemas.openxmlformats.org/officeDocument/2006/relationships/tags" Target="../tags/tag464.xml"/><Relationship Id="rId45" Type="http://schemas.openxmlformats.org/officeDocument/2006/relationships/tags" Target="../tags/tag465.xml"/><Relationship Id="rId4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66.xml"/><Relationship Id="rId2" Type="http://schemas.openxmlformats.org/officeDocument/2006/relationships/tags" Target="../tags/tag467.xml"/><Relationship Id="rId3" Type="http://schemas.openxmlformats.org/officeDocument/2006/relationships/tags" Target="../tags/tag468.xml"/><Relationship Id="rId4" Type="http://schemas.openxmlformats.org/officeDocument/2006/relationships/tags" Target="../tags/tag469.xml"/><Relationship Id="rId5" Type="http://schemas.openxmlformats.org/officeDocument/2006/relationships/tags" Target="../tags/tag470.xml"/><Relationship Id="rId6" Type="http://schemas.openxmlformats.org/officeDocument/2006/relationships/tags" Target="../tags/tag471.xml"/><Relationship Id="rId7" Type="http://schemas.openxmlformats.org/officeDocument/2006/relationships/tags" Target="../tags/tag472.xml"/><Relationship Id="rId8" Type="http://schemas.openxmlformats.org/officeDocument/2006/relationships/tags" Target="../tags/tag473.xml"/><Relationship Id="rId9" Type="http://schemas.openxmlformats.org/officeDocument/2006/relationships/tags" Target="../tags/tag474.xml"/><Relationship Id="rId10" Type="http://schemas.openxmlformats.org/officeDocument/2006/relationships/tags" Target="../tags/tag475.xml"/><Relationship Id="rId11" Type="http://schemas.openxmlformats.org/officeDocument/2006/relationships/tags" Target="../tags/tag476.xml"/><Relationship Id="rId12" Type="http://schemas.openxmlformats.org/officeDocument/2006/relationships/tags" Target="../tags/tag477.xml"/><Relationship Id="rId13" Type="http://schemas.openxmlformats.org/officeDocument/2006/relationships/tags" Target="../tags/tag478.xml"/><Relationship Id="rId14" Type="http://schemas.openxmlformats.org/officeDocument/2006/relationships/tags" Target="../tags/tag479.xml"/><Relationship Id="rId15" Type="http://schemas.openxmlformats.org/officeDocument/2006/relationships/tags" Target="../tags/tag480.xml"/><Relationship Id="rId16" Type="http://schemas.openxmlformats.org/officeDocument/2006/relationships/tags" Target="../tags/tag481.xml"/><Relationship Id="rId17" Type="http://schemas.openxmlformats.org/officeDocument/2006/relationships/tags" Target="../tags/tag482.xml"/><Relationship Id="rId18" Type="http://schemas.openxmlformats.org/officeDocument/2006/relationships/tags" Target="../tags/tag483.xml"/><Relationship Id="rId19" Type="http://schemas.openxmlformats.org/officeDocument/2006/relationships/tags" Target="../tags/tag484.xml"/><Relationship Id="rId20" Type="http://schemas.openxmlformats.org/officeDocument/2006/relationships/tags" Target="../tags/tag485.xml"/><Relationship Id="rId21" Type="http://schemas.openxmlformats.org/officeDocument/2006/relationships/tags" Target="../tags/tag486.xml"/><Relationship Id="rId22" Type="http://schemas.openxmlformats.org/officeDocument/2006/relationships/tags" Target="../tags/tag487.xml"/><Relationship Id="rId23" Type="http://schemas.openxmlformats.org/officeDocument/2006/relationships/tags" Target="../tags/tag488.xml"/><Relationship Id="rId24" Type="http://schemas.openxmlformats.org/officeDocument/2006/relationships/tags" Target="../tags/tag489.xml"/><Relationship Id="rId25" Type="http://schemas.openxmlformats.org/officeDocument/2006/relationships/tags" Target="../tags/tag490.xml"/><Relationship Id="rId26" Type="http://schemas.openxmlformats.org/officeDocument/2006/relationships/tags" Target="../tags/tag491.xml"/><Relationship Id="rId27" Type="http://schemas.openxmlformats.org/officeDocument/2006/relationships/tags" Target="../tags/tag492.xml"/><Relationship Id="rId28" Type="http://schemas.openxmlformats.org/officeDocument/2006/relationships/tags" Target="../tags/tag493.xml"/><Relationship Id="rId29" Type="http://schemas.openxmlformats.org/officeDocument/2006/relationships/tags" Target="../tags/tag494.xml"/><Relationship Id="rId30" Type="http://schemas.openxmlformats.org/officeDocument/2006/relationships/tags" Target="../tags/tag495.xml"/><Relationship Id="rId31" Type="http://schemas.openxmlformats.org/officeDocument/2006/relationships/tags" Target="../tags/tag496.xml"/><Relationship Id="rId32" Type="http://schemas.openxmlformats.org/officeDocument/2006/relationships/tags" Target="../tags/tag497.xml"/><Relationship Id="rId33" Type="http://schemas.openxmlformats.org/officeDocument/2006/relationships/tags" Target="../tags/tag498.xml"/><Relationship Id="rId34" Type="http://schemas.openxmlformats.org/officeDocument/2006/relationships/tags" Target="../tags/tag499.xml"/><Relationship Id="rId35" Type="http://schemas.openxmlformats.org/officeDocument/2006/relationships/tags" Target="../tags/tag500.xml"/><Relationship Id="rId36" Type="http://schemas.openxmlformats.org/officeDocument/2006/relationships/tags" Target="../tags/tag501.xml"/><Relationship Id="rId37" Type="http://schemas.openxmlformats.org/officeDocument/2006/relationships/tags" Target="../tags/tag502.xml"/><Relationship Id="rId38" Type="http://schemas.openxmlformats.org/officeDocument/2006/relationships/tags" Target="../tags/tag503.xml"/><Relationship Id="rId39" Type="http://schemas.openxmlformats.org/officeDocument/2006/relationships/tags" Target="../tags/tag504.xml"/><Relationship Id="rId40" Type="http://schemas.openxmlformats.org/officeDocument/2006/relationships/tags" Target="../tags/tag505.xml"/><Relationship Id="rId41" Type="http://schemas.openxmlformats.org/officeDocument/2006/relationships/tags" Target="../tags/tag506.xml"/><Relationship Id="rId42" Type="http://schemas.openxmlformats.org/officeDocument/2006/relationships/tags" Target="../tags/tag507.xml"/><Relationship Id="rId43" Type="http://schemas.openxmlformats.org/officeDocument/2006/relationships/tags" Target="../tags/tag508.xml"/><Relationship Id="rId44" Type="http://schemas.openxmlformats.org/officeDocument/2006/relationships/tags" Target="../tags/tag509.xml"/><Relationship Id="rId45" Type="http://schemas.openxmlformats.org/officeDocument/2006/relationships/tags" Target="../tags/tag510.xml"/><Relationship Id="rId46" Type="http://schemas.openxmlformats.org/officeDocument/2006/relationships/tags" Target="../tags/tag511.xml"/><Relationship Id="rId4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12.xml"/><Relationship Id="rId2" Type="http://schemas.openxmlformats.org/officeDocument/2006/relationships/tags" Target="../tags/tag513.xml"/><Relationship Id="rId3" Type="http://schemas.openxmlformats.org/officeDocument/2006/relationships/tags" Target="../tags/tag514.xml"/><Relationship Id="rId4" Type="http://schemas.openxmlformats.org/officeDocument/2006/relationships/tags" Target="../tags/tag515.xml"/><Relationship Id="rId5" Type="http://schemas.openxmlformats.org/officeDocument/2006/relationships/tags" Target="../tags/tag516.xml"/><Relationship Id="rId6" Type="http://schemas.openxmlformats.org/officeDocument/2006/relationships/tags" Target="../tags/tag517.xml"/><Relationship Id="rId7" Type="http://schemas.openxmlformats.org/officeDocument/2006/relationships/tags" Target="../tags/tag518.xml"/><Relationship Id="rId8" Type="http://schemas.openxmlformats.org/officeDocument/2006/relationships/tags" Target="../tags/tag519.xml"/><Relationship Id="rId9" Type="http://schemas.openxmlformats.org/officeDocument/2006/relationships/tags" Target="../tags/tag520.xml"/><Relationship Id="rId10" Type="http://schemas.openxmlformats.org/officeDocument/2006/relationships/tags" Target="../tags/tag521.xml"/><Relationship Id="rId11" Type="http://schemas.openxmlformats.org/officeDocument/2006/relationships/tags" Target="../tags/tag522.xml"/><Relationship Id="rId12" Type="http://schemas.openxmlformats.org/officeDocument/2006/relationships/tags" Target="../tags/tag523.xml"/><Relationship Id="rId13" Type="http://schemas.openxmlformats.org/officeDocument/2006/relationships/tags" Target="../tags/tag524.xml"/><Relationship Id="rId14" Type="http://schemas.openxmlformats.org/officeDocument/2006/relationships/tags" Target="../tags/tag525.xml"/><Relationship Id="rId15" Type="http://schemas.openxmlformats.org/officeDocument/2006/relationships/tags" Target="../tags/tag526.xml"/><Relationship Id="rId16" Type="http://schemas.openxmlformats.org/officeDocument/2006/relationships/tags" Target="../tags/tag527.xml"/><Relationship Id="rId17" Type="http://schemas.openxmlformats.org/officeDocument/2006/relationships/tags" Target="../tags/tag528.xml"/><Relationship Id="rId18" Type="http://schemas.openxmlformats.org/officeDocument/2006/relationships/tags" Target="../tags/tag529.xml"/><Relationship Id="rId19" Type="http://schemas.openxmlformats.org/officeDocument/2006/relationships/tags" Target="../tags/tag530.xml"/><Relationship Id="rId20" Type="http://schemas.openxmlformats.org/officeDocument/2006/relationships/tags" Target="../tags/tag531.xml"/><Relationship Id="rId21" Type="http://schemas.openxmlformats.org/officeDocument/2006/relationships/tags" Target="../tags/tag532.xml"/><Relationship Id="rId22" Type="http://schemas.openxmlformats.org/officeDocument/2006/relationships/tags" Target="../tags/tag533.xml"/><Relationship Id="rId23" Type="http://schemas.openxmlformats.org/officeDocument/2006/relationships/tags" Target="../tags/tag534.xml"/><Relationship Id="rId24" Type="http://schemas.openxmlformats.org/officeDocument/2006/relationships/tags" Target="../tags/tag535.xml"/><Relationship Id="rId25" Type="http://schemas.openxmlformats.org/officeDocument/2006/relationships/tags" Target="../tags/tag536.xml"/><Relationship Id="rId26" Type="http://schemas.openxmlformats.org/officeDocument/2006/relationships/tags" Target="../tags/tag537.xml"/><Relationship Id="rId27" Type="http://schemas.openxmlformats.org/officeDocument/2006/relationships/tags" Target="../tags/tag538.xml"/><Relationship Id="rId28" Type="http://schemas.openxmlformats.org/officeDocument/2006/relationships/tags" Target="../tags/tag539.xml"/><Relationship Id="rId29" Type="http://schemas.openxmlformats.org/officeDocument/2006/relationships/tags" Target="../tags/tag540.xml"/><Relationship Id="rId30" Type="http://schemas.openxmlformats.org/officeDocument/2006/relationships/tags" Target="../tags/tag541.xml"/><Relationship Id="rId31" Type="http://schemas.openxmlformats.org/officeDocument/2006/relationships/tags" Target="../tags/tag542.xml"/><Relationship Id="rId32" Type="http://schemas.openxmlformats.org/officeDocument/2006/relationships/tags" Target="../tags/tag543.xml"/><Relationship Id="rId33" Type="http://schemas.openxmlformats.org/officeDocument/2006/relationships/tags" Target="../tags/tag544.xml"/><Relationship Id="rId34" Type="http://schemas.openxmlformats.org/officeDocument/2006/relationships/tags" Target="../tags/tag545.xml"/><Relationship Id="rId35" Type="http://schemas.openxmlformats.org/officeDocument/2006/relationships/tags" Target="../tags/tag546.xml"/><Relationship Id="rId36" Type="http://schemas.openxmlformats.org/officeDocument/2006/relationships/tags" Target="../tags/tag547.xml"/><Relationship Id="rId37" Type="http://schemas.openxmlformats.org/officeDocument/2006/relationships/tags" Target="../tags/tag548.xml"/><Relationship Id="rId38" Type="http://schemas.openxmlformats.org/officeDocument/2006/relationships/tags" Target="../tags/tag549.xml"/><Relationship Id="rId39" Type="http://schemas.openxmlformats.org/officeDocument/2006/relationships/tags" Target="../tags/tag550.xml"/><Relationship Id="rId40" Type="http://schemas.openxmlformats.org/officeDocument/2006/relationships/tags" Target="../tags/tag551.xml"/><Relationship Id="rId41" Type="http://schemas.openxmlformats.org/officeDocument/2006/relationships/tags" Target="../tags/tag552.xml"/><Relationship Id="rId42" Type="http://schemas.openxmlformats.org/officeDocument/2006/relationships/tags" Target="../tags/tag553.xml"/><Relationship Id="rId43" Type="http://schemas.openxmlformats.org/officeDocument/2006/relationships/tags" Target="../tags/tag554.xml"/><Relationship Id="rId44" Type="http://schemas.openxmlformats.org/officeDocument/2006/relationships/tags" Target="../tags/tag555.xml"/><Relationship Id="rId45" Type="http://schemas.openxmlformats.org/officeDocument/2006/relationships/tags" Target="../tags/tag556.xml"/><Relationship Id="rId46" Type="http://schemas.openxmlformats.org/officeDocument/2006/relationships/tags" Target="../tags/tag557.xml"/><Relationship Id="rId47" Type="http://schemas.openxmlformats.org/officeDocument/2006/relationships/tags" Target="../tags/tag558.xml"/><Relationship Id="rId4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59.xml"/><Relationship Id="rId2" Type="http://schemas.openxmlformats.org/officeDocument/2006/relationships/tags" Target="../tags/tag560.xml"/><Relationship Id="rId3" Type="http://schemas.openxmlformats.org/officeDocument/2006/relationships/tags" Target="../tags/tag561.xml"/><Relationship Id="rId4" Type="http://schemas.openxmlformats.org/officeDocument/2006/relationships/image" Target="../media/image1.png"/><Relationship Id="rId5" Type="http://schemas.openxmlformats.org/officeDocument/2006/relationships/tags" Target="../tags/tag562.xml"/><Relationship Id="rId6" Type="http://schemas.openxmlformats.org/officeDocument/2006/relationships/tags" Target="../tags/tag563.xml"/><Relationship Id="rId7" Type="http://schemas.openxmlformats.org/officeDocument/2006/relationships/tags" Target="../tags/tag564.xml"/><Relationship Id="rId8" Type="http://schemas.openxmlformats.org/officeDocument/2006/relationships/tags" Target="../tags/tag565.xml"/><Relationship Id="rId9" Type="http://schemas.openxmlformats.org/officeDocument/2006/relationships/tags" Target="../tags/tag566.xml"/><Relationship Id="rId10" Type="http://schemas.openxmlformats.org/officeDocument/2006/relationships/tags" Target="../tags/tag567.xml"/><Relationship Id="rId11" Type="http://schemas.openxmlformats.org/officeDocument/2006/relationships/tags" Target="../tags/tag568.xml"/><Relationship Id="rId12" Type="http://schemas.openxmlformats.org/officeDocument/2006/relationships/tags" Target="../tags/tag569.xml"/><Relationship Id="rId13" Type="http://schemas.openxmlformats.org/officeDocument/2006/relationships/tags" Target="../tags/tag570.xml"/><Relationship Id="rId14" Type="http://schemas.openxmlformats.org/officeDocument/2006/relationships/tags" Target="../tags/tag571.xml"/><Relationship Id="rId15" Type="http://schemas.openxmlformats.org/officeDocument/2006/relationships/tags" Target="../tags/tag572.xml"/><Relationship Id="rId16" Type="http://schemas.openxmlformats.org/officeDocument/2006/relationships/tags" Target="../tags/tag573.xml"/><Relationship Id="rId17" Type="http://schemas.openxmlformats.org/officeDocument/2006/relationships/tags" Target="../tags/tag574.xml"/><Relationship Id="rId18" Type="http://schemas.openxmlformats.org/officeDocument/2006/relationships/tags" Target="../tags/tag575.xml"/><Relationship Id="rId19" Type="http://schemas.openxmlformats.org/officeDocument/2006/relationships/tags" Target="../tags/tag576.xml"/><Relationship Id="rId20" Type="http://schemas.openxmlformats.org/officeDocument/2006/relationships/tags" Target="../tags/tag577.xml"/><Relationship Id="rId21" Type="http://schemas.openxmlformats.org/officeDocument/2006/relationships/tags" Target="../tags/tag578.xml"/><Relationship Id="rId22" Type="http://schemas.openxmlformats.org/officeDocument/2006/relationships/tags" Target="../tags/tag579.xml"/><Relationship Id="rId23" Type="http://schemas.openxmlformats.org/officeDocument/2006/relationships/tags" Target="../tags/tag580.xml"/><Relationship Id="rId24" Type="http://schemas.openxmlformats.org/officeDocument/2006/relationships/tags" Target="../tags/tag581.xml"/><Relationship Id="rId25" Type="http://schemas.openxmlformats.org/officeDocument/2006/relationships/tags" Target="../tags/tag582.xml"/><Relationship Id="rId26" Type="http://schemas.openxmlformats.org/officeDocument/2006/relationships/tags" Target="../tags/tag583.xml"/><Relationship Id="rId27" Type="http://schemas.openxmlformats.org/officeDocument/2006/relationships/tags" Target="../tags/tag584.xml"/><Relationship Id="rId28" Type="http://schemas.openxmlformats.org/officeDocument/2006/relationships/tags" Target="../tags/tag585.xml"/><Relationship Id="rId29" Type="http://schemas.openxmlformats.org/officeDocument/2006/relationships/tags" Target="../tags/tag586.xml"/><Relationship Id="rId30" Type="http://schemas.openxmlformats.org/officeDocument/2006/relationships/tags" Target="../tags/tag587.xml"/><Relationship Id="rId31" Type="http://schemas.openxmlformats.org/officeDocument/2006/relationships/tags" Target="../tags/tag588.xml"/><Relationship Id="rId32" Type="http://schemas.openxmlformats.org/officeDocument/2006/relationships/tags" Target="../tags/tag589.xml"/><Relationship Id="rId33" Type="http://schemas.openxmlformats.org/officeDocument/2006/relationships/tags" Target="../tags/tag590.xml"/><Relationship Id="rId34" Type="http://schemas.openxmlformats.org/officeDocument/2006/relationships/tags" Target="../tags/tag591.xml"/><Relationship Id="rId35" Type="http://schemas.openxmlformats.org/officeDocument/2006/relationships/tags" Target="../tags/tag592.xml"/><Relationship Id="rId36" Type="http://schemas.openxmlformats.org/officeDocument/2006/relationships/tags" Target="../tags/tag593.xml"/><Relationship Id="rId37" Type="http://schemas.openxmlformats.org/officeDocument/2006/relationships/tags" Target="../tags/tag594.xml"/><Relationship Id="rId38" Type="http://schemas.openxmlformats.org/officeDocument/2006/relationships/tags" Target="../tags/tag595.xml"/><Relationship Id="rId39" Type="http://schemas.openxmlformats.org/officeDocument/2006/relationships/tags" Target="../tags/tag596.xml"/><Relationship Id="rId40" Type="http://schemas.openxmlformats.org/officeDocument/2006/relationships/tags" Target="../tags/tag597.xml"/><Relationship Id="rId41" Type="http://schemas.openxmlformats.org/officeDocument/2006/relationships/tags" Target="../tags/tag598.xml"/><Relationship Id="rId42" Type="http://schemas.openxmlformats.org/officeDocument/2006/relationships/tags" Target="../tags/tag599.xml"/><Relationship Id="rId43" Type="http://schemas.openxmlformats.org/officeDocument/2006/relationships/tags" Target="../tags/tag600.xml"/><Relationship Id="rId44" Type="http://schemas.openxmlformats.org/officeDocument/2006/relationships/tags" Target="../tags/tag601.xml"/><Relationship Id="rId45" Type="http://schemas.openxmlformats.org/officeDocument/2006/relationships/tags" Target="../tags/tag602.xml"/><Relationship Id="rId46" Type="http://schemas.openxmlformats.org/officeDocument/2006/relationships/tags" Target="../tags/tag603.xml"/><Relationship Id="rId47" Type="http://schemas.openxmlformats.org/officeDocument/2006/relationships/tags" Target="../tags/tag604.xml"/><Relationship Id="rId48" Type="http://schemas.openxmlformats.org/officeDocument/2006/relationships/tags" Target="../tags/tag605.xml"/><Relationship Id="rId49" Type="http://schemas.openxmlformats.org/officeDocument/2006/relationships/tags" Target="../tags/tag606.xml"/><Relationship Id="rId50" Type="http://schemas.openxmlformats.org/officeDocument/2006/relationships/tags" Target="../tags/tag607.xml"/><Relationship Id="rId51" Type="http://schemas.openxmlformats.org/officeDocument/2006/relationships/tags" Target="../tags/tag608.xml"/><Relationship Id="rId52" Type="http://schemas.openxmlformats.org/officeDocument/2006/relationships/tags" Target="../tags/tag609.xml"/><Relationship Id="rId53" Type="http://schemas.openxmlformats.org/officeDocument/2006/relationships/tags" Target="../tags/tag610.xml"/><Relationship Id="rId54" Type="http://schemas.openxmlformats.org/officeDocument/2006/relationships/tags" Target="../tags/tag611.xml"/><Relationship Id="rId55" Type="http://schemas.openxmlformats.org/officeDocument/2006/relationships/tags" Target="../tags/tag612.xml"/><Relationship Id="rId56" Type="http://schemas.openxmlformats.org/officeDocument/2006/relationships/tags" Target="../tags/tag613.xml"/><Relationship Id="rId57" Type="http://schemas.openxmlformats.org/officeDocument/2006/relationships/tags" Target="../tags/tag614.xml"/><Relationship Id="rId58" Type="http://schemas.openxmlformats.org/officeDocument/2006/relationships/tags" Target="../tags/tag615.xml"/><Relationship Id="rId59" Type="http://schemas.openxmlformats.org/officeDocument/2006/relationships/tags" Target="../tags/tag616.xml"/><Relationship Id="rId60" Type="http://schemas.openxmlformats.org/officeDocument/2006/relationships/tags" Target="../tags/tag617.xml"/><Relationship Id="rId61" Type="http://schemas.openxmlformats.org/officeDocument/2006/relationships/tags" Target="../tags/tag618.xml"/><Relationship Id="rId62" Type="http://schemas.openxmlformats.org/officeDocument/2006/relationships/tags" Target="../tags/tag619.xml"/><Relationship Id="rId63" Type="http://schemas.openxmlformats.org/officeDocument/2006/relationships/tags" Target="../tags/tag620.xml"/><Relationship Id="rId64" Type="http://schemas.openxmlformats.org/officeDocument/2006/relationships/tags" Target="../tags/tag621.xml"/><Relationship Id="rId65" Type="http://schemas.openxmlformats.org/officeDocument/2006/relationships/tags" Target="../tags/tag622.xml"/><Relationship Id="rId66" Type="http://schemas.openxmlformats.org/officeDocument/2006/relationships/tags" Target="../tags/tag623.xml"/><Relationship Id="rId67" Type="http://schemas.openxmlformats.org/officeDocument/2006/relationships/tags" Target="../tags/tag624.xml"/><Relationship Id="rId68" Type="http://schemas.openxmlformats.org/officeDocument/2006/relationships/tags" Target="../tags/tag625.xml"/><Relationship Id="rId69" Type="http://schemas.openxmlformats.org/officeDocument/2006/relationships/tags" Target="../tags/tag626.xml"/><Relationship Id="rId70" Type="http://schemas.openxmlformats.org/officeDocument/2006/relationships/tags" Target="../tags/tag627.xml"/><Relationship Id="rId71" Type="http://schemas.openxmlformats.org/officeDocument/2006/relationships/tags" Target="../tags/tag628.xml"/><Relationship Id="rId72" Type="http://schemas.openxmlformats.org/officeDocument/2006/relationships/tags" Target="../tags/tag629.xml"/><Relationship Id="rId73" Type="http://schemas.openxmlformats.org/officeDocument/2006/relationships/tags" Target="../tags/tag630.xml"/><Relationship Id="rId74" Type="http://schemas.openxmlformats.org/officeDocument/2006/relationships/tags" Target="../tags/tag631.xml"/><Relationship Id="rId75" Type="http://schemas.openxmlformats.org/officeDocument/2006/relationships/tags" Target="../tags/tag632.xml"/><Relationship Id="rId76" Type="http://schemas.openxmlformats.org/officeDocument/2006/relationships/tags" Target="../tags/tag633.xml"/><Relationship Id="rId77" Type="http://schemas.openxmlformats.org/officeDocument/2006/relationships/tags" Target="../tags/tag634.xml"/><Relationship Id="rId78" Type="http://schemas.openxmlformats.org/officeDocument/2006/relationships/tags" Target="../tags/tag635.xml"/><Relationship Id="rId79" Type="http://schemas.openxmlformats.org/officeDocument/2006/relationships/tags" Target="../tags/tag636.xml"/><Relationship Id="rId80" Type="http://schemas.openxmlformats.org/officeDocument/2006/relationships/tags" Target="../tags/tag637.xml"/><Relationship Id="rId81" Type="http://schemas.openxmlformats.org/officeDocument/2006/relationships/tags" Target="../tags/tag638.xml"/><Relationship Id="rId82" Type="http://schemas.openxmlformats.org/officeDocument/2006/relationships/tags" Target="../tags/tag639.xml"/><Relationship Id="rId83" Type="http://schemas.openxmlformats.org/officeDocument/2006/relationships/tags" Target="../tags/tag640.xml"/><Relationship Id="rId84" Type="http://schemas.openxmlformats.org/officeDocument/2006/relationships/tags" Target="../tags/tag641.xml"/><Relationship Id="rId85" Type="http://schemas.openxmlformats.org/officeDocument/2006/relationships/tags" Target="../tags/tag642.xml"/><Relationship Id="rId86" Type="http://schemas.openxmlformats.org/officeDocument/2006/relationships/tags" Target="../tags/tag643.xml"/><Relationship Id="rId87" Type="http://schemas.openxmlformats.org/officeDocument/2006/relationships/tags" Target="../tags/tag644.xml"/><Relationship Id="rId88" Type="http://schemas.openxmlformats.org/officeDocument/2006/relationships/tags" Target="../tags/tag645.xml"/><Relationship Id="rId89" Type="http://schemas.openxmlformats.org/officeDocument/2006/relationships/tags" Target="../tags/tag646.xml"/><Relationship Id="rId90" Type="http://schemas.openxmlformats.org/officeDocument/2006/relationships/tags" Target="../tags/tag647.xml"/><Relationship Id="rId91" Type="http://schemas.openxmlformats.org/officeDocument/2006/relationships/tags" Target="../tags/tag648.xml"/><Relationship Id="rId9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754" name="椭圆 147"/>
          <p:cNvSpPr/>
          <p:nvPr>
            <p:custDataLst>
              <p:tags r:id="rId3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6" name="椭圆 148"/>
          <p:cNvSpPr/>
          <p:nvPr>
            <p:custDataLst>
              <p:tags r:id="rId4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8" name="椭圆 149"/>
          <p:cNvSpPr/>
          <p:nvPr>
            <p:custDataLst>
              <p:tags r:id="rId5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0" name="椭圆 150"/>
          <p:cNvSpPr/>
          <p:nvPr>
            <p:custDataLst>
              <p:tags r:id="rId6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2" name="椭圆 151"/>
          <p:cNvSpPr/>
          <p:nvPr>
            <p:custDataLst>
              <p:tags r:id="rId7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4" name="椭圆 152"/>
          <p:cNvSpPr/>
          <p:nvPr>
            <p:custDataLst>
              <p:tags r:id="rId8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6" name="椭圆 153"/>
          <p:cNvSpPr/>
          <p:nvPr>
            <p:custDataLst>
              <p:tags r:id="rId9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8" name="椭圆 154"/>
          <p:cNvSpPr/>
          <p:nvPr>
            <p:custDataLst>
              <p:tags r:id="rId10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0" name="椭圆 155"/>
          <p:cNvSpPr/>
          <p:nvPr>
            <p:custDataLst>
              <p:tags r:id="rId11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2" name="椭圆 156"/>
          <p:cNvSpPr/>
          <p:nvPr>
            <p:custDataLst>
              <p:tags r:id="rId12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4" name="椭圆 157"/>
          <p:cNvSpPr/>
          <p:nvPr>
            <p:custDataLst>
              <p:tags r:id="rId13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6" name="椭圆 158"/>
          <p:cNvSpPr/>
          <p:nvPr>
            <p:custDataLst>
              <p:tags r:id="rId14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8" name="椭圆 159"/>
          <p:cNvSpPr/>
          <p:nvPr>
            <p:custDataLst>
              <p:tags r:id="rId15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0" name="椭圆 160"/>
          <p:cNvSpPr/>
          <p:nvPr>
            <p:custDataLst>
              <p:tags r:id="rId16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2" name="椭圆 161"/>
          <p:cNvSpPr/>
          <p:nvPr>
            <p:custDataLst>
              <p:tags r:id="rId17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4" name="椭圆 162"/>
          <p:cNvSpPr/>
          <p:nvPr>
            <p:custDataLst>
              <p:tags r:id="rId18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6" name="椭圆 163"/>
          <p:cNvSpPr/>
          <p:nvPr>
            <p:custDataLst>
              <p:tags r:id="rId19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8" name="椭圆 164"/>
          <p:cNvSpPr/>
          <p:nvPr>
            <p:custDataLst>
              <p:tags r:id="rId20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0" name="椭圆 165"/>
          <p:cNvSpPr/>
          <p:nvPr>
            <p:custDataLst>
              <p:tags r:id="rId21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2" name="椭圆 166"/>
          <p:cNvSpPr/>
          <p:nvPr>
            <p:custDataLst>
              <p:tags r:id="rId22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4" name="椭圆 167"/>
          <p:cNvSpPr/>
          <p:nvPr>
            <p:custDataLst>
              <p:tags r:id="rId23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6" name="椭圆 168"/>
          <p:cNvSpPr/>
          <p:nvPr>
            <p:custDataLst>
              <p:tags r:id="rId24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8" name="椭圆 169"/>
          <p:cNvSpPr/>
          <p:nvPr>
            <p:custDataLst>
              <p:tags r:id="rId25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0" name="椭圆 170"/>
          <p:cNvSpPr/>
          <p:nvPr>
            <p:custDataLst>
              <p:tags r:id="rId26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2" name="椭圆 171"/>
          <p:cNvSpPr/>
          <p:nvPr>
            <p:custDataLst>
              <p:tags r:id="rId27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4" name="椭圆 172"/>
          <p:cNvSpPr/>
          <p:nvPr>
            <p:custDataLst>
              <p:tags r:id="rId28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6" name="椭圆 173"/>
          <p:cNvSpPr/>
          <p:nvPr>
            <p:custDataLst>
              <p:tags r:id="rId29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8" name="椭圆 174"/>
          <p:cNvSpPr/>
          <p:nvPr>
            <p:custDataLst>
              <p:tags r:id="rId30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0" name="椭圆 175"/>
          <p:cNvSpPr/>
          <p:nvPr>
            <p:custDataLst>
              <p:tags r:id="rId31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2" name="椭圆 176"/>
          <p:cNvSpPr/>
          <p:nvPr>
            <p:custDataLst>
              <p:tags r:id="rId32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4" name="任意多边形: 形状 258"/>
          <p:cNvSpPr/>
          <p:nvPr>
            <p:custDataLst>
              <p:tags r:id="rId33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6" name="任意多边形: 形状 259"/>
          <p:cNvSpPr/>
          <p:nvPr>
            <p:custDataLst>
              <p:tags r:id="rId34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8" name="任意多边形: 形状 265"/>
          <p:cNvSpPr/>
          <p:nvPr>
            <p:custDataLst>
              <p:tags r:id="rId35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0" name="任意多边形: 形状 268"/>
          <p:cNvSpPr/>
          <p:nvPr>
            <p:custDataLst>
              <p:tags r:id="rId36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2" name="任意多边形: 形状 273"/>
          <p:cNvSpPr/>
          <p:nvPr>
            <p:custDataLst>
              <p:tags r:id="rId37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4" name="任意多边形: 形状 274"/>
          <p:cNvSpPr/>
          <p:nvPr>
            <p:custDataLst>
              <p:tags r:id="rId38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6" name="椭圆 183"/>
          <p:cNvSpPr/>
          <p:nvPr>
            <p:custDataLst>
              <p:tags r:id="rId39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8" name="椭圆 184"/>
          <p:cNvSpPr/>
          <p:nvPr>
            <p:custDataLst>
              <p:tags r:id="rId40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0" name="椭圆 185"/>
          <p:cNvSpPr/>
          <p:nvPr>
            <p:custDataLst>
              <p:tags r:id="rId41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2" name="椭圆 186"/>
          <p:cNvSpPr/>
          <p:nvPr>
            <p:custDataLst>
              <p:tags r:id="rId42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4" name="椭圆 187"/>
          <p:cNvSpPr/>
          <p:nvPr>
            <p:custDataLst>
              <p:tags r:id="rId43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6" name="椭圆 188"/>
          <p:cNvSpPr/>
          <p:nvPr>
            <p:custDataLst>
              <p:tags r:id="rId44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8" name="椭圆 190"/>
          <p:cNvSpPr/>
          <p:nvPr>
            <p:custDataLst>
              <p:tags r:id="rId45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0" name="椭圆 191"/>
          <p:cNvSpPr/>
          <p:nvPr>
            <p:custDataLst>
              <p:tags r:id="rId46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2" name="椭圆 192"/>
          <p:cNvSpPr/>
          <p:nvPr>
            <p:custDataLst>
              <p:tags r:id="rId47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4" name="椭圆 197"/>
          <p:cNvSpPr/>
          <p:nvPr>
            <p:custDataLst>
              <p:tags r:id="rId48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6" name="椭圆 198"/>
          <p:cNvSpPr/>
          <p:nvPr>
            <p:custDataLst>
              <p:tags r:id="rId49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8" name="椭圆 203"/>
          <p:cNvSpPr/>
          <p:nvPr>
            <p:custDataLst>
              <p:tags r:id="rId50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0" name="椭圆 204"/>
          <p:cNvSpPr/>
          <p:nvPr>
            <p:custDataLst>
              <p:tags r:id="rId51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2" name="椭圆 209"/>
          <p:cNvSpPr/>
          <p:nvPr>
            <p:custDataLst>
              <p:tags r:id="rId52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4" name="椭圆 210"/>
          <p:cNvSpPr/>
          <p:nvPr>
            <p:custDataLst>
              <p:tags r:id="rId53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6" name="椭圆 215"/>
          <p:cNvSpPr/>
          <p:nvPr>
            <p:custDataLst>
              <p:tags r:id="rId54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8" name="椭圆 216"/>
          <p:cNvSpPr/>
          <p:nvPr>
            <p:custDataLst>
              <p:tags r:id="rId55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0" name="椭圆 221"/>
          <p:cNvSpPr/>
          <p:nvPr>
            <p:custDataLst>
              <p:tags r:id="rId56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2" name="椭圆 222"/>
          <p:cNvSpPr/>
          <p:nvPr>
            <p:custDataLst>
              <p:tags r:id="rId57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4" name="椭圆 223"/>
          <p:cNvSpPr/>
          <p:nvPr>
            <p:custDataLst>
              <p:tags r:id="rId58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6" name="椭圆 224"/>
          <p:cNvSpPr/>
          <p:nvPr>
            <p:custDataLst>
              <p:tags r:id="rId59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8" name="椭圆 225"/>
          <p:cNvSpPr/>
          <p:nvPr>
            <p:custDataLst>
              <p:tags r:id="rId60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0" name="椭圆 226"/>
          <p:cNvSpPr/>
          <p:nvPr>
            <p:custDataLst>
              <p:tags r:id="rId61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2" name="椭圆 227"/>
          <p:cNvSpPr/>
          <p:nvPr>
            <p:custDataLst>
              <p:tags r:id="rId62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4" name="椭圆 232"/>
          <p:cNvSpPr/>
          <p:nvPr>
            <p:custDataLst>
              <p:tags r:id="rId63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6" name="椭圆 233"/>
          <p:cNvSpPr/>
          <p:nvPr>
            <p:custDataLst>
              <p:tags r:id="rId64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8" name="椭圆 238"/>
          <p:cNvSpPr/>
          <p:nvPr>
            <p:custDataLst>
              <p:tags r:id="rId65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0" name="椭圆 239"/>
          <p:cNvSpPr/>
          <p:nvPr>
            <p:custDataLst>
              <p:tags r:id="rId66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2" name="椭圆 244"/>
          <p:cNvSpPr/>
          <p:nvPr>
            <p:custDataLst>
              <p:tags r:id="rId67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4" name="椭圆 245"/>
          <p:cNvSpPr/>
          <p:nvPr>
            <p:custDataLst>
              <p:tags r:id="rId68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6" name="椭圆 250"/>
          <p:cNvSpPr/>
          <p:nvPr>
            <p:custDataLst>
              <p:tags r:id="rId69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8" name="椭圆 251"/>
          <p:cNvSpPr/>
          <p:nvPr>
            <p:custDataLst>
              <p:tags r:id="rId70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0" name="椭圆 256"/>
          <p:cNvSpPr/>
          <p:nvPr>
            <p:custDataLst>
              <p:tags r:id="rId71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2" name="椭圆 257"/>
          <p:cNvSpPr/>
          <p:nvPr>
            <p:custDataLst>
              <p:tags r:id="rId72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4" name="椭圆 260"/>
          <p:cNvSpPr/>
          <p:nvPr>
            <p:custDataLst>
              <p:tags r:id="rId73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6" name="椭圆 261"/>
          <p:cNvSpPr/>
          <p:nvPr>
            <p:custDataLst>
              <p:tags r:id="rId74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8" name="椭圆 262"/>
          <p:cNvSpPr/>
          <p:nvPr>
            <p:custDataLst>
              <p:tags r:id="rId75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0" name="椭圆 263"/>
          <p:cNvSpPr/>
          <p:nvPr>
            <p:custDataLst>
              <p:tags r:id="rId76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2" name="椭圆 264"/>
          <p:cNvSpPr/>
          <p:nvPr>
            <p:custDataLst>
              <p:tags r:id="rId77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4" name="椭圆 266"/>
          <p:cNvSpPr/>
          <p:nvPr>
            <p:custDataLst>
              <p:tags r:id="rId78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6" name="椭圆 267"/>
          <p:cNvSpPr/>
          <p:nvPr>
            <p:custDataLst>
              <p:tags r:id="rId79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8" name="椭圆 269"/>
          <p:cNvSpPr/>
          <p:nvPr>
            <p:custDataLst>
              <p:tags r:id="rId80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0" name="椭圆 270"/>
          <p:cNvSpPr/>
          <p:nvPr>
            <p:custDataLst>
              <p:tags r:id="rId81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2" name="椭圆 271"/>
          <p:cNvSpPr/>
          <p:nvPr>
            <p:custDataLst>
              <p:tags r:id="rId82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4" name="椭圆 272"/>
          <p:cNvSpPr/>
          <p:nvPr>
            <p:custDataLst>
              <p:tags r:id="rId83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6" name="椭圆 275"/>
          <p:cNvSpPr/>
          <p:nvPr>
            <p:custDataLst>
              <p:tags r:id="rId84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3" name="图片 9" descr="亮着灯的房子  低可信度描述已自动生成"/>
          <p:cNvPicPr>
            <a:picLocks noChangeAspect="1"/>
          </p:cNvPicPr>
          <p:nvPr>
            <p:custDataLst>
              <p:tags r:id="rId85"/>
            </p:custDataLst>
          </p:nvPr>
        </p:nvPicPr>
        <p:blipFill>
          <a:blip xmlns:r="http://schemas.openxmlformats.org/officeDocument/2006/relationships" r:embed="rId86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8918" name="标题 8"/>
          <p:cNvSpPr txBox="1">
            <a:spLocks noGrp="1"/>
          </p:cNvSpPr>
          <p:nvPr>
            <p:ph type="title" idx="3" hasCustomPrompt="1"/>
            <p:custDataLst>
              <p:tags r:id="rId87"/>
            </p:custDataLst>
          </p:nvPr>
        </p:nvSpPr>
        <p:spPr>
          <a:xfrm>
            <a:off x="1263650" y="1411605"/>
            <a:ext cx="7329805" cy="1946910"/>
          </a:xfrm>
          <a:prstGeom prst="rect"/>
          <a:noFill/>
        </p:spPr>
        <p:txBody>
          <a:bodyPr anchor="b" anchorCtr="0" rtlCol="0" vert="horz" wrap="square">
            <a:normAutofit/>
          </a:bodyPr>
          <a:lstStyle>
            <a:defPPr>
              <a:defRPr lang="zh-CN"/>
            </a:defPPr>
            <a:lvl1pPr algn="just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40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200000" scaled="1"/>
                </a:gradFill>
                <a:latin typeface="+中文标题" charset="0"/>
                <a:ea typeface="+mj-ea"/>
                <a:cs typeface="微软雅黑" panose="020B0503020204020204" pitchFamily="34" charset="-122"/>
              </a:defRPr>
            </a:lvl1pPr>
          </a:lstStyle>
          <a:p>
            <a:pPr algn="just"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920" name="副标题"/>
          <p:cNvSpPr txBox="1">
            <a:spLocks noGrp="1"/>
          </p:cNvSpPr>
          <p:nvPr>
            <p:ph type="body" idx="2" hasCustomPrompt="1"/>
            <p:custDataLst>
              <p:tags r:id="rId88"/>
            </p:custDataLst>
          </p:nvPr>
        </p:nvSpPr>
        <p:spPr>
          <a:xfrm>
            <a:off x="1287779" y="3358515"/>
            <a:ext cx="6624949" cy="430887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922" name="署名"/>
          <p:cNvSpPr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1328420" y="4029075"/>
            <a:ext cx="2402840" cy="483235"/>
          </a:xfrm>
          <a:prstGeom prst="roundRect">
            <a:avLst>
              <a:gd name="adj" fmla="val 213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924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26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928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0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2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19648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4" name="正文"/>
          <p:cNvSpPr txBox="1">
            <a:spLocks noGrp="1"/>
          </p:cNvSpPr>
          <p:nvPr>
            <p:ph idx="45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936" name="标题"/>
          <p:cNvSpPr txBox="1">
            <a:spLocks noGrp="1"/>
          </p:cNvSpPr>
          <p:nvPr>
            <p:ph type="title" idx="44"/>
            <p:custDataLst>
              <p:tags r:id="rId4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938" name="椭圆 125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0" name="椭圆 126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2" name="椭圆 127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4" name="椭圆 128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6" name="椭圆 129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8" name="椭圆 130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0" name="椭圆 131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2" name="椭圆 132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4" name="椭圆 133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6" name="椭圆 134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8" name="椭圆 135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0" name="椭圆 136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2" name="椭圆 137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4" name="椭圆 138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6" name="椭圆 139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8" name="椭圆 140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0" name="椭圆 141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2" name="椭圆 142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4" name="椭圆 143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6" name="椭圆 144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8" name="椭圆 145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0" name="椭圆 146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2" name="椭圆 147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4" name="椭圆 148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6" name="椭圆 149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8" name="椭圆 150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0" name="椭圆 151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2" name="椭圆 152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4" name="椭圆 153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6" name="椭圆 154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8" name="椭圆 191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0" name="椭圆 192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2" name="椭圆 194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4" name="椭圆 195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6" name="椭圆 196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8" name="椭圆 197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0" name="椭圆 198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2" name="椭圆 199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4" name="椭圆 200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6" name="椭圆 201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8" name="日期占位符 3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020" name="页脚占位符 4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022" name="灯片编号占位符 5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任意多边形: 形状 6"/>
          <p:cNvSpPr/>
          <p:nvPr>
            <p:custDataLst>
              <p:tags r:id="rId1"/>
            </p:custDataLst>
          </p:nvPr>
        </p:nvSpPr>
        <p:spPr>
          <a:xfrm>
            <a:off x="0" y="0"/>
            <a:ext cx="6992472" cy="6858000"/>
          </a:xfrm>
          <a:custGeom>
            <a:avLst/>
            <a:gdLst>
              <a:gd name="connsiteX0" fmla="*/ 0 w 6992472"/>
              <a:gd name="connsiteY0" fmla="*/ 0 h 6858000"/>
              <a:gd name="connsiteX1" fmla="*/ 5880084 w 6992472"/>
              <a:gd name="connsiteY1" fmla="*/ 0 h 6858000"/>
              <a:gd name="connsiteX2" fmla="*/ 5881147 w 6992472"/>
              <a:gd name="connsiteY2" fmla="*/ 1353 h 6858000"/>
              <a:gd name="connsiteX3" fmla="*/ 6992472 w 6992472"/>
              <a:gd name="connsiteY3" fmla="*/ 3348318 h 6858000"/>
              <a:gd name="connsiteX4" fmla="*/ 5881147 w 6992472"/>
              <a:gd name="connsiteY4" fmla="*/ 6695284 h 6858000"/>
              <a:gd name="connsiteX5" fmla="*/ 5753277 w 6992472"/>
              <a:gd name="connsiteY5" fmla="*/ 6858000 h 6858000"/>
              <a:gd name="connsiteX6" fmla="*/ 0 w 6992472"/>
              <a:gd name="connsiteY6" fmla="*/ 6858000 h 6858000"/>
              <a:gd name="connsiteX7" fmla="*/ 0 w 6992472"/>
              <a:gd name="connsiteY7" fmla="*/ 5021401 h 6858000"/>
              <a:gd name="connsiteX8" fmla="*/ 11047 w 6992472"/>
              <a:gd name="connsiteY8" fmla="*/ 5031441 h 6858000"/>
              <a:gd name="connsiteX9" fmla="*/ 1398494 w 6992472"/>
              <a:gd name="connsiteY9" fmla="*/ 5529521 h 6858000"/>
              <a:gd name="connsiteX10" fmla="*/ 3579697 w 6992472"/>
              <a:gd name="connsiteY10" fmla="*/ 3348318 h 6858000"/>
              <a:gd name="connsiteX11" fmla="*/ 1398494 w 6992472"/>
              <a:gd name="connsiteY11" fmla="*/ 1167115 h 6858000"/>
              <a:gd name="connsiteX12" fmla="*/ 11047 w 6992472"/>
              <a:gd name="connsiteY12" fmla="*/ 1665196 h 6858000"/>
              <a:gd name="connsiteX13" fmla="*/ 0 w 6992472"/>
              <a:gd name="connsiteY13" fmla="*/ 167523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992472" h="6858000">
                <a:moveTo>
                  <a:pt x="0" y="0"/>
                </a:moveTo>
                <a:lnTo>
                  <a:pt x="5880084" y="0"/>
                </a:lnTo>
                <a:lnTo>
                  <a:pt x="5881147" y="1353"/>
                </a:lnTo>
                <a:cubicBezTo>
                  <a:pt x="6579131" y="934667"/>
                  <a:pt x="6992472" y="2093222"/>
                  <a:pt x="6992472" y="3348318"/>
                </a:cubicBezTo>
                <a:cubicBezTo>
                  <a:pt x="6992472" y="4603415"/>
                  <a:pt x="6579131" y="5761970"/>
                  <a:pt x="5881147" y="6695284"/>
                </a:cubicBezTo>
                <a:lnTo>
                  <a:pt x="5753277" y="6858000"/>
                </a:lnTo>
                <a:lnTo>
                  <a:pt x="0" y="6858000"/>
                </a:lnTo>
                <a:lnTo>
                  <a:pt x="0" y="5021401"/>
                </a:lnTo>
                <a:lnTo>
                  <a:pt x="11047" y="5031441"/>
                </a:lnTo>
                <a:cubicBezTo>
                  <a:pt x="388087" y="5342602"/>
                  <a:pt x="871462" y="5529521"/>
                  <a:pt x="1398494" y="5529521"/>
                </a:cubicBezTo>
                <a:cubicBezTo>
                  <a:pt x="2603139" y="5529521"/>
                  <a:pt x="3579697" y="4552963"/>
                  <a:pt x="3579697" y="3348318"/>
                </a:cubicBezTo>
                <a:cubicBezTo>
                  <a:pt x="3579697" y="2143673"/>
                  <a:pt x="2603139" y="1167115"/>
                  <a:pt x="1398494" y="1167115"/>
                </a:cubicBezTo>
                <a:cubicBezTo>
                  <a:pt x="871462" y="1167115"/>
                  <a:pt x="388087" y="1354035"/>
                  <a:pt x="11047" y="1665196"/>
                </a:cubicBezTo>
                <a:lnTo>
                  <a:pt x="0" y="1675236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5" name="图片 251" descr="亮着灯的房子  低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rcRect l="21781" b="26370"/>
          <a:stretch>
            <a:fillRect/>
          </a:stretch>
        </p:blipFill>
        <p:spPr>
          <a:xfrm>
            <a:off x="0" y="2239832"/>
            <a:ext cx="6132513" cy="4618168"/>
          </a:xfrm>
          <a:custGeom>
            <a:avLst/>
            <a:gdLst>
              <a:gd name="connsiteX0" fmla="*/ 0 w 6132513"/>
              <a:gd name="connsiteY0" fmla="*/ 0 h 4618168"/>
              <a:gd name="connsiteX1" fmla="*/ 6132513 w 6132513"/>
              <a:gd name="connsiteY1" fmla="*/ 0 h 4618168"/>
              <a:gd name="connsiteX2" fmla="*/ 6132513 w 6132513"/>
              <a:gd name="connsiteY2" fmla="*/ 4618168 h 4618168"/>
              <a:gd name="connsiteX3" fmla="*/ 0 w 6132513"/>
              <a:gd name="connsiteY3" fmla="*/ 4618168 h 4618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32513" h="4618168">
                <a:moveTo>
                  <a:pt x="0" y="0"/>
                </a:moveTo>
                <a:lnTo>
                  <a:pt x="6132513" y="0"/>
                </a:lnTo>
                <a:lnTo>
                  <a:pt x="6132513" y="4618168"/>
                </a:lnTo>
                <a:lnTo>
                  <a:pt x="0" y="4618168"/>
                </a:lnTo>
                <a:close/>
              </a:path>
            </a:pathLst>
          </a:custGeom>
        </p:spPr>
      </p:pic>
      <p:sp>
        <p:nvSpPr>
          <p:cNvPr id="1049026" name="椭圆 24"/>
          <p:cNvSpPr/>
          <p:nvPr>
            <p:custDataLst>
              <p:tags r:id="rId4"/>
            </p:custDataLst>
          </p:nvPr>
        </p:nvSpPr>
        <p:spPr>
          <a:xfrm rot="5400000">
            <a:off x="346202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28" name="椭圆 25"/>
          <p:cNvSpPr/>
          <p:nvPr>
            <p:custDataLst>
              <p:tags r:id="rId5"/>
            </p:custDataLst>
          </p:nvPr>
        </p:nvSpPr>
        <p:spPr>
          <a:xfrm rot="5400000">
            <a:off x="346202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0" name="椭圆 221"/>
          <p:cNvSpPr/>
          <p:nvPr>
            <p:custDataLst>
              <p:tags r:id="rId6"/>
            </p:custDataLst>
          </p:nvPr>
        </p:nvSpPr>
        <p:spPr>
          <a:xfrm rot="5400000">
            <a:off x="346202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2" name="椭圆 222"/>
          <p:cNvSpPr/>
          <p:nvPr>
            <p:custDataLst>
              <p:tags r:id="rId7"/>
            </p:custDataLst>
          </p:nvPr>
        </p:nvSpPr>
        <p:spPr>
          <a:xfrm rot="5400000">
            <a:off x="346202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4" name="椭圆 26"/>
          <p:cNvSpPr/>
          <p:nvPr>
            <p:custDataLst>
              <p:tags r:id="rId8"/>
            </p:custDataLst>
          </p:nvPr>
        </p:nvSpPr>
        <p:spPr>
          <a:xfrm rot="5400000">
            <a:off x="327850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6" name="椭圆 27"/>
          <p:cNvSpPr/>
          <p:nvPr>
            <p:custDataLst>
              <p:tags r:id="rId9"/>
            </p:custDataLst>
          </p:nvPr>
        </p:nvSpPr>
        <p:spPr>
          <a:xfrm rot="5400000">
            <a:off x="327850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8" name="椭圆 215"/>
          <p:cNvSpPr/>
          <p:nvPr>
            <p:custDataLst>
              <p:tags r:id="rId10"/>
            </p:custDataLst>
          </p:nvPr>
        </p:nvSpPr>
        <p:spPr>
          <a:xfrm rot="5400000">
            <a:off x="327850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0" name="椭圆 216"/>
          <p:cNvSpPr/>
          <p:nvPr>
            <p:custDataLst>
              <p:tags r:id="rId11"/>
            </p:custDataLst>
          </p:nvPr>
        </p:nvSpPr>
        <p:spPr>
          <a:xfrm rot="5400000">
            <a:off x="327850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2" name="椭圆 28"/>
          <p:cNvSpPr/>
          <p:nvPr>
            <p:custDataLst>
              <p:tags r:id="rId12"/>
            </p:custDataLst>
          </p:nvPr>
        </p:nvSpPr>
        <p:spPr>
          <a:xfrm rot="5400000">
            <a:off x="309435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4" name="椭圆 29"/>
          <p:cNvSpPr/>
          <p:nvPr>
            <p:custDataLst>
              <p:tags r:id="rId13"/>
            </p:custDataLst>
          </p:nvPr>
        </p:nvSpPr>
        <p:spPr>
          <a:xfrm rot="5400000">
            <a:off x="309435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6" name="椭圆 209"/>
          <p:cNvSpPr/>
          <p:nvPr>
            <p:custDataLst>
              <p:tags r:id="rId14"/>
            </p:custDataLst>
          </p:nvPr>
        </p:nvSpPr>
        <p:spPr>
          <a:xfrm rot="5400000">
            <a:off x="309435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8" name="椭圆 210"/>
          <p:cNvSpPr/>
          <p:nvPr>
            <p:custDataLst>
              <p:tags r:id="rId15"/>
            </p:custDataLst>
          </p:nvPr>
        </p:nvSpPr>
        <p:spPr>
          <a:xfrm rot="5400000">
            <a:off x="309435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0" name="椭圆 32"/>
          <p:cNvSpPr/>
          <p:nvPr>
            <p:custDataLst>
              <p:tags r:id="rId16"/>
            </p:custDataLst>
          </p:nvPr>
        </p:nvSpPr>
        <p:spPr>
          <a:xfrm rot="5400000">
            <a:off x="291084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2" name="椭圆 33"/>
          <p:cNvSpPr/>
          <p:nvPr>
            <p:custDataLst>
              <p:tags r:id="rId17"/>
            </p:custDataLst>
          </p:nvPr>
        </p:nvSpPr>
        <p:spPr>
          <a:xfrm rot="5400000">
            <a:off x="291084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4" name="椭圆 203"/>
          <p:cNvSpPr/>
          <p:nvPr>
            <p:custDataLst>
              <p:tags r:id="rId18"/>
            </p:custDataLst>
          </p:nvPr>
        </p:nvSpPr>
        <p:spPr>
          <a:xfrm rot="5400000">
            <a:off x="291084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6" name="椭圆 204"/>
          <p:cNvSpPr/>
          <p:nvPr>
            <p:custDataLst>
              <p:tags r:id="rId19"/>
            </p:custDataLst>
          </p:nvPr>
        </p:nvSpPr>
        <p:spPr>
          <a:xfrm rot="5400000">
            <a:off x="291084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8" name="椭圆 39"/>
          <p:cNvSpPr/>
          <p:nvPr>
            <p:custDataLst>
              <p:tags r:id="rId20"/>
            </p:custDataLst>
          </p:nvPr>
        </p:nvSpPr>
        <p:spPr>
          <a:xfrm rot="5400000">
            <a:off x="272732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0" name="椭圆 40"/>
          <p:cNvSpPr/>
          <p:nvPr>
            <p:custDataLst>
              <p:tags r:id="rId21"/>
            </p:custDataLst>
          </p:nvPr>
        </p:nvSpPr>
        <p:spPr>
          <a:xfrm rot="5400000">
            <a:off x="272732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2" name="椭圆 197"/>
          <p:cNvSpPr/>
          <p:nvPr>
            <p:custDataLst>
              <p:tags r:id="rId22"/>
            </p:custDataLst>
          </p:nvPr>
        </p:nvSpPr>
        <p:spPr>
          <a:xfrm rot="5400000">
            <a:off x="272732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4" name="椭圆 198"/>
          <p:cNvSpPr/>
          <p:nvPr>
            <p:custDataLst>
              <p:tags r:id="rId23"/>
            </p:custDataLst>
          </p:nvPr>
        </p:nvSpPr>
        <p:spPr>
          <a:xfrm rot="5400000">
            <a:off x="272732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6" name="椭圆 184"/>
          <p:cNvSpPr/>
          <p:nvPr>
            <p:custDataLst>
              <p:tags r:id="rId24"/>
            </p:custDataLst>
          </p:nvPr>
        </p:nvSpPr>
        <p:spPr>
          <a:xfrm rot="5400000">
            <a:off x="437197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8" name="椭圆 185"/>
          <p:cNvSpPr/>
          <p:nvPr>
            <p:custDataLst>
              <p:tags r:id="rId25"/>
            </p:custDataLst>
          </p:nvPr>
        </p:nvSpPr>
        <p:spPr>
          <a:xfrm rot="5400000">
            <a:off x="437197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0" name="椭圆 186"/>
          <p:cNvSpPr/>
          <p:nvPr>
            <p:custDataLst>
              <p:tags r:id="rId26"/>
            </p:custDataLst>
          </p:nvPr>
        </p:nvSpPr>
        <p:spPr>
          <a:xfrm rot="5400000">
            <a:off x="437197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2" name="椭圆 187"/>
          <p:cNvSpPr/>
          <p:nvPr>
            <p:custDataLst>
              <p:tags r:id="rId27"/>
            </p:custDataLst>
          </p:nvPr>
        </p:nvSpPr>
        <p:spPr>
          <a:xfrm rot="5400000">
            <a:off x="437197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4" name="椭圆 178"/>
          <p:cNvSpPr/>
          <p:nvPr>
            <p:custDataLst>
              <p:tags r:id="rId28"/>
            </p:custDataLst>
          </p:nvPr>
        </p:nvSpPr>
        <p:spPr>
          <a:xfrm rot="5400000">
            <a:off x="418846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6" name="椭圆 179"/>
          <p:cNvSpPr/>
          <p:nvPr>
            <p:custDataLst>
              <p:tags r:id="rId29"/>
            </p:custDataLst>
          </p:nvPr>
        </p:nvSpPr>
        <p:spPr>
          <a:xfrm rot="5400000">
            <a:off x="418846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8" name="椭圆 180"/>
          <p:cNvSpPr/>
          <p:nvPr>
            <p:custDataLst>
              <p:tags r:id="rId30"/>
            </p:custDataLst>
          </p:nvPr>
        </p:nvSpPr>
        <p:spPr>
          <a:xfrm rot="5400000">
            <a:off x="418846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0" name="椭圆 181"/>
          <p:cNvSpPr/>
          <p:nvPr>
            <p:custDataLst>
              <p:tags r:id="rId31"/>
            </p:custDataLst>
          </p:nvPr>
        </p:nvSpPr>
        <p:spPr>
          <a:xfrm rot="5400000">
            <a:off x="418846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2" name="椭圆 172"/>
          <p:cNvSpPr/>
          <p:nvPr>
            <p:custDataLst>
              <p:tags r:id="rId32"/>
            </p:custDataLst>
          </p:nvPr>
        </p:nvSpPr>
        <p:spPr>
          <a:xfrm rot="5400000">
            <a:off x="400431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4" name="椭圆 173"/>
          <p:cNvSpPr/>
          <p:nvPr>
            <p:custDataLst>
              <p:tags r:id="rId33"/>
            </p:custDataLst>
          </p:nvPr>
        </p:nvSpPr>
        <p:spPr>
          <a:xfrm rot="5400000">
            <a:off x="400431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6" name="椭圆 174"/>
          <p:cNvSpPr/>
          <p:nvPr>
            <p:custDataLst>
              <p:tags r:id="rId34"/>
            </p:custDataLst>
          </p:nvPr>
        </p:nvSpPr>
        <p:spPr>
          <a:xfrm rot="5400000">
            <a:off x="400431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8" name="椭圆 175"/>
          <p:cNvSpPr/>
          <p:nvPr>
            <p:custDataLst>
              <p:tags r:id="rId35"/>
            </p:custDataLst>
          </p:nvPr>
        </p:nvSpPr>
        <p:spPr>
          <a:xfrm rot="5400000">
            <a:off x="400431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0" name="椭圆 166"/>
          <p:cNvSpPr/>
          <p:nvPr>
            <p:custDataLst>
              <p:tags r:id="rId36"/>
            </p:custDataLst>
          </p:nvPr>
        </p:nvSpPr>
        <p:spPr>
          <a:xfrm rot="5400000">
            <a:off x="382079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2" name="椭圆 167"/>
          <p:cNvSpPr/>
          <p:nvPr>
            <p:custDataLst>
              <p:tags r:id="rId37"/>
            </p:custDataLst>
          </p:nvPr>
        </p:nvSpPr>
        <p:spPr>
          <a:xfrm rot="5400000">
            <a:off x="382079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4" name="椭圆 168"/>
          <p:cNvSpPr/>
          <p:nvPr>
            <p:custDataLst>
              <p:tags r:id="rId38"/>
            </p:custDataLst>
          </p:nvPr>
        </p:nvSpPr>
        <p:spPr>
          <a:xfrm rot="5400000">
            <a:off x="382079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6" name="椭圆 169"/>
          <p:cNvSpPr/>
          <p:nvPr>
            <p:custDataLst>
              <p:tags r:id="rId39"/>
            </p:custDataLst>
          </p:nvPr>
        </p:nvSpPr>
        <p:spPr>
          <a:xfrm rot="5400000">
            <a:off x="382079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8" name="椭圆 160"/>
          <p:cNvSpPr/>
          <p:nvPr>
            <p:custDataLst>
              <p:tags r:id="rId40"/>
            </p:custDataLst>
          </p:nvPr>
        </p:nvSpPr>
        <p:spPr>
          <a:xfrm rot="5400000">
            <a:off x="363664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0" name="椭圆 161"/>
          <p:cNvSpPr/>
          <p:nvPr>
            <p:custDataLst>
              <p:tags r:id="rId41"/>
            </p:custDataLst>
          </p:nvPr>
        </p:nvSpPr>
        <p:spPr>
          <a:xfrm rot="5400000">
            <a:off x="363664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2" name="椭圆 162"/>
          <p:cNvSpPr/>
          <p:nvPr>
            <p:custDataLst>
              <p:tags r:id="rId42"/>
            </p:custDataLst>
          </p:nvPr>
        </p:nvSpPr>
        <p:spPr>
          <a:xfrm rot="5400000">
            <a:off x="363664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4" name="椭圆 163"/>
          <p:cNvSpPr/>
          <p:nvPr>
            <p:custDataLst>
              <p:tags r:id="rId43"/>
            </p:custDataLst>
          </p:nvPr>
        </p:nvSpPr>
        <p:spPr>
          <a:xfrm rot="5400000">
            <a:off x="363664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6" name="副标题"/>
          <p:cNvSpPr txBox="1">
            <a:spLocks noGrp="1"/>
          </p:cNvSpPr>
          <p:nvPr>
            <p:ph type="body" idx="2" hasCustomPrompt="1"/>
            <p:custDataLst>
              <p:tags r:id="rId44"/>
            </p:custDataLst>
          </p:nvPr>
        </p:nvSpPr>
        <p:spPr>
          <a:xfrm>
            <a:off x="0" y="2767965"/>
            <a:ext cx="4707890" cy="1743075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5400" i="0" kern="1200" kumimoji="0" lang="en-US" noProof="1" normalizeH="0" spc="0" strike="noStrike" u="none">
                <a:gradFill>
                  <a:gsLst>
                    <a:gs pos="30000">
                      <a:schemeClr val="accent2"/>
                    </a:gs>
                    <a:gs pos="74000">
                      <a:schemeClr val="accent2">
                        <a:alpha val="91000"/>
                        <a:lumMod val="97000"/>
                        <a:lumOff val="3000"/>
                      </a:schemeClr>
                    </a:gs>
                    <a:gs pos="99000">
                      <a:schemeClr val="accent2">
                        <a:alpha val="78000"/>
                        <a:lumMod val="91000"/>
                        <a:lumOff val="9000"/>
                      </a:schemeClr>
                    </a:gs>
                  </a:gsLst>
                  <a:lin ang="8100000" scaled="0"/>
                </a:gradFill>
                <a:latin typeface="+mj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lnSpc>
                <a:spcPct val="100000"/>
              </a:lnSpc>
            </a:pPr>
            <a:r>
              <a:rPr dirty="0" err="1">
                <a:sym typeface="+mn-ea"/>
              </a:rPr>
              <a:t>编辑副标题</a:t>
            </a:r>
            <a:endParaRPr dirty="0">
              <a:sym typeface="+mn-ea"/>
            </a:endParaRPr>
          </a:p>
        </p:txBody>
      </p:sp>
      <p:sp>
        <p:nvSpPr>
          <p:cNvPr id="1049108" name="标题"/>
          <p:cNvSpPr txBox="1">
            <a:spLocks noGrp="1"/>
          </p:cNvSpPr>
          <p:nvPr>
            <p:ph type="title" idx="1" hasCustomPrompt="1"/>
            <p:custDataLst>
              <p:tags r:id="rId45"/>
            </p:custDataLst>
          </p:nvPr>
        </p:nvSpPr>
        <p:spPr>
          <a:xfrm>
            <a:off x="581025" y="1445895"/>
            <a:ext cx="4126865" cy="1384935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8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9110" name="日期占位符 2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112" name="页脚占位符 3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114" name="灯片编号占位符 4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6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18" name="任意多边形: 形状 258"/>
          <p:cNvSpPr/>
          <p:nvPr>
            <p:custDataLst>
              <p:tags r:id="rId2"/>
            </p:custDataLst>
          </p:nvPr>
        </p:nvSpPr>
        <p:spPr>
          <a:xfrm>
            <a:off x="0" y="0"/>
            <a:ext cx="12178550" cy="6858000"/>
          </a:xfrm>
          <a:custGeom>
            <a:avLst/>
            <a:gdLst>
              <a:gd name="connsiteX0" fmla="*/ 7516901 w 12178550"/>
              <a:gd name="connsiteY0" fmla="*/ 634894 h 6858000"/>
              <a:gd name="connsiteX1" fmla="*/ 4686282 w 12178550"/>
              <a:gd name="connsiteY1" fmla="*/ 3465513 h 6858000"/>
              <a:gd name="connsiteX2" fmla="*/ 7516901 w 12178550"/>
              <a:gd name="connsiteY2" fmla="*/ 6296132 h 6858000"/>
              <a:gd name="connsiteX3" fmla="*/ 10347520 w 12178550"/>
              <a:gd name="connsiteY3" fmla="*/ 3465513 h 6858000"/>
              <a:gd name="connsiteX4" fmla="*/ 7516901 w 12178550"/>
              <a:gd name="connsiteY4" fmla="*/ 634894 h 6858000"/>
              <a:gd name="connsiteX5" fmla="*/ 0 w 12178550"/>
              <a:gd name="connsiteY5" fmla="*/ 0 h 6858000"/>
              <a:gd name="connsiteX6" fmla="*/ 2152634 w 12178550"/>
              <a:gd name="connsiteY6" fmla="*/ 0 h 6858000"/>
              <a:gd name="connsiteX7" fmla="*/ 3872750 w 12178550"/>
              <a:gd name="connsiteY7" fmla="*/ 0 h 6858000"/>
              <a:gd name="connsiteX8" fmla="*/ 12178550 w 12178550"/>
              <a:gd name="connsiteY8" fmla="*/ 0 h 6858000"/>
              <a:gd name="connsiteX9" fmla="*/ 12178550 w 12178550"/>
              <a:gd name="connsiteY9" fmla="*/ 6858000 h 6858000"/>
              <a:gd name="connsiteX10" fmla="*/ 3872750 w 12178550"/>
              <a:gd name="connsiteY10" fmla="*/ 6858000 h 6858000"/>
              <a:gd name="connsiteX11" fmla="*/ 2105818 w 12178550"/>
              <a:gd name="connsiteY11" fmla="*/ 6858000 h 6858000"/>
              <a:gd name="connsiteX12" fmla="*/ 0 w 12178550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78550" h="6858000">
                <a:moveTo>
                  <a:pt x="7516901" y="634894"/>
                </a:moveTo>
                <a:cubicBezTo>
                  <a:pt x="5953593" y="634894"/>
                  <a:pt x="4686282" y="1902205"/>
                  <a:pt x="4686282" y="3465513"/>
                </a:cubicBezTo>
                <a:cubicBezTo>
                  <a:pt x="4686282" y="5028821"/>
                  <a:pt x="5953593" y="6296132"/>
                  <a:pt x="7516901" y="6296132"/>
                </a:cubicBezTo>
                <a:cubicBezTo>
                  <a:pt x="9080209" y="6296132"/>
                  <a:pt x="10347520" y="5028821"/>
                  <a:pt x="10347520" y="3465513"/>
                </a:cubicBezTo>
                <a:cubicBezTo>
                  <a:pt x="10347520" y="1902205"/>
                  <a:pt x="9080209" y="634894"/>
                  <a:pt x="7516901" y="634894"/>
                </a:cubicBezTo>
                <a:close/>
                <a:moveTo>
                  <a:pt x="0" y="0"/>
                </a:moveTo>
                <a:lnTo>
                  <a:pt x="2152634" y="0"/>
                </a:lnTo>
                <a:lnTo>
                  <a:pt x="3872750" y="0"/>
                </a:lnTo>
                <a:lnTo>
                  <a:pt x="12178550" y="0"/>
                </a:lnTo>
                <a:lnTo>
                  <a:pt x="12178550" y="6858000"/>
                </a:lnTo>
                <a:lnTo>
                  <a:pt x="3872750" y="6858000"/>
                </a:lnTo>
                <a:lnTo>
                  <a:pt x="210581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120" name="矩形: 圆角 10"/>
          <p:cNvSpPr/>
          <p:nvPr>
            <p:custDataLst>
              <p:tags r:id="rId3"/>
            </p:custDataLst>
          </p:nvPr>
        </p:nvSpPr>
        <p:spPr>
          <a:xfrm>
            <a:off x="739587" y="2005868"/>
            <a:ext cx="1566937" cy="484094"/>
          </a:xfrm>
          <a:prstGeom prst="roundRect">
            <a:avLst>
              <a:gd name="adj" fmla="val 32456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pic>
        <p:nvPicPr>
          <p:cNvPr id="2097157" name="图片 276" descr="亮着灯的房子  低可信度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122" name="椭圆 30"/>
          <p:cNvSpPr/>
          <p:nvPr>
            <p:custDataLst>
              <p:tags r:id="rId6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4" name="椭圆 34"/>
          <p:cNvSpPr/>
          <p:nvPr>
            <p:custDataLst>
              <p:tags r:id="rId7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6" name="椭圆 35"/>
          <p:cNvSpPr/>
          <p:nvPr>
            <p:custDataLst>
              <p:tags r:id="rId8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8" name="椭圆 36"/>
          <p:cNvSpPr/>
          <p:nvPr>
            <p:custDataLst>
              <p:tags r:id="rId9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0" name="椭圆 37"/>
          <p:cNvSpPr/>
          <p:nvPr>
            <p:custDataLst>
              <p:tags r:id="rId10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2" name="椭圆 38"/>
          <p:cNvSpPr/>
          <p:nvPr>
            <p:custDataLst>
              <p:tags r:id="rId11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4" name="椭圆 41"/>
          <p:cNvSpPr/>
          <p:nvPr>
            <p:custDataLst>
              <p:tags r:id="rId12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6" name="椭圆 42"/>
          <p:cNvSpPr/>
          <p:nvPr>
            <p:custDataLst>
              <p:tags r:id="rId13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8" name="椭圆 43"/>
          <p:cNvSpPr/>
          <p:nvPr>
            <p:custDataLst>
              <p:tags r:id="rId14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0" name="椭圆 44"/>
          <p:cNvSpPr/>
          <p:nvPr>
            <p:custDataLst>
              <p:tags r:id="rId15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2" name="椭圆 45"/>
          <p:cNvSpPr/>
          <p:nvPr>
            <p:custDataLst>
              <p:tags r:id="rId16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4" name="椭圆 46"/>
          <p:cNvSpPr/>
          <p:nvPr>
            <p:custDataLst>
              <p:tags r:id="rId17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6" name="椭圆 48"/>
          <p:cNvSpPr/>
          <p:nvPr>
            <p:custDataLst>
              <p:tags r:id="rId18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8" name="椭圆 49"/>
          <p:cNvSpPr/>
          <p:nvPr>
            <p:custDataLst>
              <p:tags r:id="rId19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0" name="椭圆 50"/>
          <p:cNvSpPr/>
          <p:nvPr>
            <p:custDataLst>
              <p:tags r:id="rId20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2" name="椭圆 51"/>
          <p:cNvSpPr/>
          <p:nvPr>
            <p:custDataLst>
              <p:tags r:id="rId21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4" name="椭圆 52"/>
          <p:cNvSpPr/>
          <p:nvPr>
            <p:custDataLst>
              <p:tags r:id="rId22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6" name="椭圆 53"/>
          <p:cNvSpPr/>
          <p:nvPr>
            <p:custDataLst>
              <p:tags r:id="rId23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8" name="椭圆 55"/>
          <p:cNvSpPr/>
          <p:nvPr>
            <p:custDataLst>
              <p:tags r:id="rId24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0" name="椭圆 56"/>
          <p:cNvSpPr/>
          <p:nvPr>
            <p:custDataLst>
              <p:tags r:id="rId25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2" name="椭圆 57"/>
          <p:cNvSpPr/>
          <p:nvPr>
            <p:custDataLst>
              <p:tags r:id="rId26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4" name="椭圆 58"/>
          <p:cNvSpPr/>
          <p:nvPr>
            <p:custDataLst>
              <p:tags r:id="rId27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6" name="椭圆 59"/>
          <p:cNvSpPr/>
          <p:nvPr>
            <p:custDataLst>
              <p:tags r:id="rId28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8" name="椭圆 60"/>
          <p:cNvSpPr/>
          <p:nvPr>
            <p:custDataLst>
              <p:tags r:id="rId29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0" name="椭圆 62"/>
          <p:cNvSpPr/>
          <p:nvPr>
            <p:custDataLst>
              <p:tags r:id="rId30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2" name="椭圆 63"/>
          <p:cNvSpPr/>
          <p:nvPr>
            <p:custDataLst>
              <p:tags r:id="rId31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4" name="椭圆 64"/>
          <p:cNvSpPr/>
          <p:nvPr>
            <p:custDataLst>
              <p:tags r:id="rId32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6" name="椭圆 65"/>
          <p:cNvSpPr/>
          <p:nvPr>
            <p:custDataLst>
              <p:tags r:id="rId33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8" name="椭圆 66"/>
          <p:cNvSpPr/>
          <p:nvPr>
            <p:custDataLst>
              <p:tags r:id="rId34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0" name="椭圆 67"/>
          <p:cNvSpPr/>
          <p:nvPr>
            <p:custDataLst>
              <p:tags r:id="rId35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2" name="椭圆 81"/>
          <p:cNvSpPr/>
          <p:nvPr>
            <p:custDataLst>
              <p:tags r:id="rId36"/>
            </p:custDataLst>
          </p:nvPr>
        </p:nvSpPr>
        <p:spPr>
          <a:xfrm>
            <a:off x="850328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4" name="椭圆 82"/>
          <p:cNvSpPr/>
          <p:nvPr>
            <p:custDataLst>
              <p:tags r:id="rId37"/>
            </p:custDataLst>
          </p:nvPr>
        </p:nvSpPr>
        <p:spPr>
          <a:xfrm>
            <a:off x="871347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6" name="椭圆 83"/>
          <p:cNvSpPr/>
          <p:nvPr>
            <p:custDataLst>
              <p:tags r:id="rId38"/>
            </p:custDataLst>
          </p:nvPr>
        </p:nvSpPr>
        <p:spPr>
          <a:xfrm>
            <a:off x="892429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8" name="椭圆 84"/>
          <p:cNvSpPr/>
          <p:nvPr>
            <p:custDataLst>
              <p:tags r:id="rId39"/>
            </p:custDataLst>
          </p:nvPr>
        </p:nvSpPr>
        <p:spPr>
          <a:xfrm>
            <a:off x="913447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0" name="椭圆 85"/>
          <p:cNvSpPr/>
          <p:nvPr>
            <p:custDataLst>
              <p:tags r:id="rId40"/>
            </p:custDataLst>
          </p:nvPr>
        </p:nvSpPr>
        <p:spPr>
          <a:xfrm>
            <a:off x="934529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2" name="椭圆 86"/>
          <p:cNvSpPr/>
          <p:nvPr>
            <p:custDataLst>
              <p:tags r:id="rId41"/>
            </p:custDataLst>
          </p:nvPr>
        </p:nvSpPr>
        <p:spPr>
          <a:xfrm>
            <a:off x="955548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4" name="椭圆 75"/>
          <p:cNvSpPr/>
          <p:nvPr>
            <p:custDataLst>
              <p:tags r:id="rId42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6" name="椭圆 76"/>
          <p:cNvSpPr/>
          <p:nvPr>
            <p:custDataLst>
              <p:tags r:id="rId43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8" name="椭圆 77"/>
          <p:cNvSpPr/>
          <p:nvPr>
            <p:custDataLst>
              <p:tags r:id="rId44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0" name="椭圆 78"/>
          <p:cNvSpPr/>
          <p:nvPr>
            <p:custDataLst>
              <p:tags r:id="rId45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2" name="椭圆 79"/>
          <p:cNvSpPr/>
          <p:nvPr>
            <p:custDataLst>
              <p:tags r:id="rId46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4" name="椭圆 80"/>
          <p:cNvSpPr/>
          <p:nvPr>
            <p:custDataLst>
              <p:tags r:id="rId47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6" name="椭圆 252"/>
          <p:cNvSpPr/>
          <p:nvPr>
            <p:custDataLst>
              <p:tags r:id="rId48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8" name="椭圆 253"/>
          <p:cNvSpPr/>
          <p:nvPr>
            <p:custDataLst>
              <p:tags r:id="rId49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0" name="椭圆 254"/>
          <p:cNvSpPr/>
          <p:nvPr>
            <p:custDataLst>
              <p:tags r:id="rId50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2" name="椭圆 255"/>
          <p:cNvSpPr/>
          <p:nvPr>
            <p:custDataLst>
              <p:tags r:id="rId51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4" name="椭圆 246"/>
          <p:cNvSpPr/>
          <p:nvPr>
            <p:custDataLst>
              <p:tags r:id="rId52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6" name="椭圆 247"/>
          <p:cNvSpPr/>
          <p:nvPr>
            <p:custDataLst>
              <p:tags r:id="rId53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8" name="椭圆 248"/>
          <p:cNvSpPr/>
          <p:nvPr>
            <p:custDataLst>
              <p:tags r:id="rId54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0" name="椭圆 249"/>
          <p:cNvSpPr/>
          <p:nvPr>
            <p:custDataLst>
              <p:tags r:id="rId55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2" name="椭圆 240"/>
          <p:cNvSpPr/>
          <p:nvPr>
            <p:custDataLst>
              <p:tags r:id="rId56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4" name="椭圆 241"/>
          <p:cNvSpPr/>
          <p:nvPr>
            <p:custDataLst>
              <p:tags r:id="rId57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6" name="椭圆 242"/>
          <p:cNvSpPr/>
          <p:nvPr>
            <p:custDataLst>
              <p:tags r:id="rId58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8" name="椭圆 243"/>
          <p:cNvSpPr/>
          <p:nvPr>
            <p:custDataLst>
              <p:tags r:id="rId59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0" name="椭圆 234"/>
          <p:cNvSpPr/>
          <p:nvPr>
            <p:custDataLst>
              <p:tags r:id="rId60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2" name="椭圆 235"/>
          <p:cNvSpPr/>
          <p:nvPr>
            <p:custDataLst>
              <p:tags r:id="rId61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4" name="椭圆 236"/>
          <p:cNvSpPr/>
          <p:nvPr>
            <p:custDataLst>
              <p:tags r:id="rId62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6" name="椭圆 237"/>
          <p:cNvSpPr/>
          <p:nvPr>
            <p:custDataLst>
              <p:tags r:id="rId63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8" name="椭圆 228"/>
          <p:cNvSpPr/>
          <p:nvPr>
            <p:custDataLst>
              <p:tags r:id="rId64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0" name="椭圆 229"/>
          <p:cNvSpPr/>
          <p:nvPr>
            <p:custDataLst>
              <p:tags r:id="rId65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2" name="椭圆 230"/>
          <p:cNvSpPr/>
          <p:nvPr>
            <p:custDataLst>
              <p:tags r:id="rId66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4" name="椭圆 231"/>
          <p:cNvSpPr/>
          <p:nvPr>
            <p:custDataLst>
              <p:tags r:id="rId67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6" name="椭圆 217"/>
          <p:cNvSpPr/>
          <p:nvPr>
            <p:custDataLst>
              <p:tags r:id="rId68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8" name="椭圆 218"/>
          <p:cNvSpPr/>
          <p:nvPr>
            <p:custDataLst>
              <p:tags r:id="rId69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0" name="椭圆 219"/>
          <p:cNvSpPr/>
          <p:nvPr>
            <p:custDataLst>
              <p:tags r:id="rId70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2" name="椭圆 220"/>
          <p:cNvSpPr/>
          <p:nvPr>
            <p:custDataLst>
              <p:tags r:id="rId71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4" name="椭圆 211"/>
          <p:cNvSpPr/>
          <p:nvPr>
            <p:custDataLst>
              <p:tags r:id="rId72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6" name="椭圆 212"/>
          <p:cNvSpPr/>
          <p:nvPr>
            <p:custDataLst>
              <p:tags r:id="rId73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8" name="椭圆 213"/>
          <p:cNvSpPr/>
          <p:nvPr>
            <p:custDataLst>
              <p:tags r:id="rId74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0" name="椭圆 214"/>
          <p:cNvSpPr/>
          <p:nvPr>
            <p:custDataLst>
              <p:tags r:id="rId75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2" name="椭圆 205"/>
          <p:cNvSpPr/>
          <p:nvPr>
            <p:custDataLst>
              <p:tags r:id="rId76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4" name="椭圆 206"/>
          <p:cNvSpPr/>
          <p:nvPr>
            <p:custDataLst>
              <p:tags r:id="rId77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6" name="椭圆 207"/>
          <p:cNvSpPr/>
          <p:nvPr>
            <p:custDataLst>
              <p:tags r:id="rId78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8" name="椭圆 208"/>
          <p:cNvSpPr/>
          <p:nvPr>
            <p:custDataLst>
              <p:tags r:id="rId79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0" name="椭圆 199"/>
          <p:cNvSpPr/>
          <p:nvPr>
            <p:custDataLst>
              <p:tags r:id="rId80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2" name="椭圆 200"/>
          <p:cNvSpPr/>
          <p:nvPr>
            <p:custDataLst>
              <p:tags r:id="rId81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4" name="椭圆 201"/>
          <p:cNvSpPr/>
          <p:nvPr>
            <p:custDataLst>
              <p:tags r:id="rId82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6" name="椭圆 202"/>
          <p:cNvSpPr/>
          <p:nvPr>
            <p:custDataLst>
              <p:tags r:id="rId83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8" name="椭圆 193"/>
          <p:cNvSpPr/>
          <p:nvPr>
            <p:custDataLst>
              <p:tags r:id="rId84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0" name="椭圆 194"/>
          <p:cNvSpPr/>
          <p:nvPr>
            <p:custDataLst>
              <p:tags r:id="rId85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2" name="椭圆 195"/>
          <p:cNvSpPr/>
          <p:nvPr>
            <p:custDataLst>
              <p:tags r:id="rId86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4" name="椭圆 196"/>
          <p:cNvSpPr/>
          <p:nvPr>
            <p:custDataLst>
              <p:tags r:id="rId87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6" name="标题"/>
          <p:cNvSpPr txBox="1">
            <a:spLocks noGrp="1"/>
          </p:cNvSpPr>
          <p:nvPr>
            <p:ph type="title" idx="2" hasCustomPrompt="1"/>
            <p:custDataLst>
              <p:tags r:id="rId88"/>
            </p:custDataLst>
          </p:nvPr>
        </p:nvSpPr>
        <p:spPr>
          <a:xfrm>
            <a:off x="624205" y="2734945"/>
            <a:ext cx="7391400" cy="2331720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9288" name="署名"/>
          <p:cNvSpPr txBox="1"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854075" y="1958975"/>
            <a:ext cx="1277620" cy="577215"/>
          </a:xfrm>
          <a:prstGeom prst="rect"/>
          <a:noFill/>
        </p:spPr>
        <p:txBody>
          <a:bodyPr anchor="ctr" bIns="45720" lIns="91440" rIns="91440" rtlCol="0" tIns="4572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bg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/>
            <a:r>
              <a:rPr dirty="0" err="1">
                <a:sym typeface="+mn-ea"/>
              </a:rPr>
              <a:t>编辑文本</a:t>
            </a:r>
            <a:endParaRPr dirty="0">
              <a:sym typeface="+mn-ea"/>
            </a:endParaRPr>
          </a:p>
        </p:txBody>
      </p:sp>
      <p:sp>
        <p:nvSpPr>
          <p:cNvPr id="1049290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92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294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6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298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00" name="正文"/>
          <p:cNvSpPr txBox="1">
            <a:spLocks noGrp="1"/>
          </p:cNvSpPr>
          <p:nvPr>
            <p:ph idx="46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2" name="正文"/>
          <p:cNvSpPr txBox="1">
            <a:spLocks noGrp="1"/>
          </p:cNvSpPr>
          <p:nvPr>
            <p:ph idx="45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4" name="椭圆 506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6" name="椭圆 507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8" name="椭圆 508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0" name="椭圆 509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2" name="椭圆 510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4" name="椭圆 511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6" name="椭圆 512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8" name="椭圆 513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0" name="椭圆 514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2" name="椭圆 515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4" name="椭圆 516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6" name="椭圆 517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8" name="椭圆 518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0" name="椭圆 519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2" name="椭圆 520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4" name="椭圆 521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6" name="椭圆 522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8" name="椭圆 523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0" name="椭圆 524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2" name="椭圆 525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4" name="椭圆 526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6" name="椭圆 527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8" name="椭圆 528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0" name="椭圆 529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2" name="椭圆 530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4" name="椭圆 531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6" name="椭圆 532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8" name="椭圆 533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0" name="椭圆 534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2" name="椭圆 535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4" name="椭圆 536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6" name="椭圆 537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8" name="椭圆 538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0" name="椭圆 539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2" name="椭圆 540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4" name="椭圆 541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6" name="椭圆 542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8" name="椭圆 543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0" name="椭圆 544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2" name="椭圆 545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4" name="标题"/>
          <p:cNvSpPr txBox="1">
            <a:spLocks noGrp="1"/>
          </p:cNvSpPr>
          <p:nvPr>
            <p:ph type="title" idx="1"/>
            <p:custDataLst>
              <p:tags r:id="rId45"/>
            </p:custDataLst>
          </p:nvPr>
        </p:nvSpPr>
        <p:spPr>
          <a:xfrm>
            <a:off x="608400" y="442348"/>
            <a:ext cx="10969200" cy="68135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386" name="日期占位符 4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88" name="页脚占位符 5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390" name="灯片编号占位符 6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2" name="任意多边形: 形状 3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9396" name="正文"/>
          <p:cNvSpPr txBox="1">
            <a:spLocks noGrp="1"/>
          </p:cNvSpPr>
          <p:nvPr>
            <p:ph idx="48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98" name="标题"/>
          <p:cNvSpPr txBox="1">
            <a:spLocks noGrp="1"/>
          </p:cNvSpPr>
          <p:nvPr>
            <p:ph type="title" idx="47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0" name="正文"/>
          <p:cNvSpPr txBox="1">
            <a:spLocks noGrp="1"/>
          </p:cNvSpPr>
          <p:nvPr>
            <p:ph idx="46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402" name="标题"/>
          <p:cNvSpPr txBox="1">
            <a:spLocks noGrp="1"/>
          </p:cNvSpPr>
          <p:nvPr>
            <p:ph type="title" idx="45"/>
            <p:custDataLst>
              <p:tags r:id="rId6"/>
            </p:custDataLst>
          </p:nvPr>
        </p:nvSpPr>
        <p:spPr>
          <a:xfrm>
            <a:off x="608400" y="1429865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4" name="椭圆 125"/>
          <p:cNvSpPr/>
          <p:nvPr>
            <p:custDataLst>
              <p:tags r:id="rId7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6" name="椭圆 126"/>
          <p:cNvSpPr/>
          <p:nvPr>
            <p:custDataLst>
              <p:tags r:id="rId8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8" name="椭圆 127"/>
          <p:cNvSpPr/>
          <p:nvPr>
            <p:custDataLst>
              <p:tags r:id="rId9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0" name="椭圆 128"/>
          <p:cNvSpPr/>
          <p:nvPr>
            <p:custDataLst>
              <p:tags r:id="rId10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2" name="椭圆 129"/>
          <p:cNvSpPr/>
          <p:nvPr>
            <p:custDataLst>
              <p:tags r:id="rId11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4" name="椭圆 130"/>
          <p:cNvSpPr/>
          <p:nvPr>
            <p:custDataLst>
              <p:tags r:id="rId12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6" name="椭圆 131"/>
          <p:cNvSpPr/>
          <p:nvPr>
            <p:custDataLst>
              <p:tags r:id="rId13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8" name="椭圆 132"/>
          <p:cNvSpPr/>
          <p:nvPr>
            <p:custDataLst>
              <p:tags r:id="rId14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0" name="椭圆 133"/>
          <p:cNvSpPr/>
          <p:nvPr>
            <p:custDataLst>
              <p:tags r:id="rId15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2" name="椭圆 134"/>
          <p:cNvSpPr/>
          <p:nvPr>
            <p:custDataLst>
              <p:tags r:id="rId16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4" name="椭圆 135"/>
          <p:cNvSpPr/>
          <p:nvPr>
            <p:custDataLst>
              <p:tags r:id="rId17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6" name="椭圆 136"/>
          <p:cNvSpPr/>
          <p:nvPr>
            <p:custDataLst>
              <p:tags r:id="rId18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8" name="椭圆 137"/>
          <p:cNvSpPr/>
          <p:nvPr>
            <p:custDataLst>
              <p:tags r:id="rId19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0" name="椭圆 138"/>
          <p:cNvSpPr/>
          <p:nvPr>
            <p:custDataLst>
              <p:tags r:id="rId20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2" name="椭圆 139"/>
          <p:cNvSpPr/>
          <p:nvPr>
            <p:custDataLst>
              <p:tags r:id="rId21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4" name="椭圆 140"/>
          <p:cNvSpPr/>
          <p:nvPr>
            <p:custDataLst>
              <p:tags r:id="rId22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6" name="椭圆 141"/>
          <p:cNvSpPr/>
          <p:nvPr>
            <p:custDataLst>
              <p:tags r:id="rId23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8" name="椭圆 142"/>
          <p:cNvSpPr/>
          <p:nvPr>
            <p:custDataLst>
              <p:tags r:id="rId24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0" name="椭圆 143"/>
          <p:cNvSpPr/>
          <p:nvPr>
            <p:custDataLst>
              <p:tags r:id="rId25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2" name="椭圆 144"/>
          <p:cNvSpPr/>
          <p:nvPr>
            <p:custDataLst>
              <p:tags r:id="rId26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4" name="椭圆 145"/>
          <p:cNvSpPr/>
          <p:nvPr>
            <p:custDataLst>
              <p:tags r:id="rId27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6" name="椭圆 146"/>
          <p:cNvSpPr/>
          <p:nvPr>
            <p:custDataLst>
              <p:tags r:id="rId28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8" name="椭圆 147"/>
          <p:cNvSpPr/>
          <p:nvPr>
            <p:custDataLst>
              <p:tags r:id="rId29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0" name="椭圆 148"/>
          <p:cNvSpPr/>
          <p:nvPr>
            <p:custDataLst>
              <p:tags r:id="rId30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2" name="椭圆 149"/>
          <p:cNvSpPr/>
          <p:nvPr>
            <p:custDataLst>
              <p:tags r:id="rId31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4" name="椭圆 150"/>
          <p:cNvSpPr/>
          <p:nvPr>
            <p:custDataLst>
              <p:tags r:id="rId32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6" name="椭圆 151"/>
          <p:cNvSpPr/>
          <p:nvPr>
            <p:custDataLst>
              <p:tags r:id="rId33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8" name="椭圆 152"/>
          <p:cNvSpPr/>
          <p:nvPr>
            <p:custDataLst>
              <p:tags r:id="rId34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0" name="椭圆 153"/>
          <p:cNvSpPr/>
          <p:nvPr>
            <p:custDataLst>
              <p:tags r:id="rId35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2" name="椭圆 154"/>
          <p:cNvSpPr/>
          <p:nvPr>
            <p:custDataLst>
              <p:tags r:id="rId36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4" name="椭圆 191"/>
          <p:cNvSpPr/>
          <p:nvPr>
            <p:custDataLst>
              <p:tags r:id="rId37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6" name="椭圆 192"/>
          <p:cNvSpPr/>
          <p:nvPr>
            <p:custDataLst>
              <p:tags r:id="rId38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8" name="椭圆 194"/>
          <p:cNvSpPr/>
          <p:nvPr>
            <p:custDataLst>
              <p:tags r:id="rId39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0" name="椭圆 195"/>
          <p:cNvSpPr/>
          <p:nvPr>
            <p:custDataLst>
              <p:tags r:id="rId40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2" name="椭圆 196"/>
          <p:cNvSpPr/>
          <p:nvPr>
            <p:custDataLst>
              <p:tags r:id="rId41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4" name="椭圆 197"/>
          <p:cNvSpPr/>
          <p:nvPr>
            <p:custDataLst>
              <p:tags r:id="rId42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6" name="椭圆 198"/>
          <p:cNvSpPr/>
          <p:nvPr>
            <p:custDataLst>
              <p:tags r:id="rId43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8" name="椭圆 199"/>
          <p:cNvSpPr/>
          <p:nvPr>
            <p:custDataLst>
              <p:tags r:id="rId44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0" name="椭圆 200"/>
          <p:cNvSpPr/>
          <p:nvPr>
            <p:custDataLst>
              <p:tags r:id="rId45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2" name="椭圆 201"/>
          <p:cNvSpPr/>
          <p:nvPr>
            <p:custDataLst>
              <p:tags r:id="rId46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4" name="标题"/>
          <p:cNvSpPr txBox="1">
            <a:spLocks noGrp="1"/>
          </p:cNvSpPr>
          <p:nvPr>
            <p:ph type="title" idx="1"/>
            <p:custDataLst>
              <p:tags r:id="rId47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86" name="日期占位符 6"/>
          <p:cNvSpPr>
            <a:spLocks noGrp="1"/>
          </p:cNvSpPr>
          <p:nvPr>
            <p:ph type="dt" sz="half" idx="10"/>
            <p:custDataLst>
              <p:tags r:id="rId48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88" name="页脚占位符 7"/>
          <p:cNvSpPr>
            <a:spLocks noGrp="1"/>
          </p:cNvSpPr>
          <p:nvPr>
            <p:ph type="ftr" sz="quarter" idx="11"/>
            <p:custDataLst>
              <p:tags r:id="rId49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9490" name="灯片编号占位符 8"/>
          <p:cNvSpPr>
            <a:spLocks noGrp="1"/>
          </p:cNvSpPr>
          <p:nvPr>
            <p:ph type="sldNum" sz="quarter" idx="12"/>
            <p:custDataLst>
              <p:tags r:id="rId50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2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98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0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2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4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6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8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0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2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4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8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0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2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4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6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8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0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2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4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8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0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2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4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6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8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0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2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4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6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8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0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2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4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6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8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2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4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6" name="标题"/>
          <p:cNvSpPr txBox="1">
            <a:spLocks noGrp="1"/>
          </p:cNvSpPr>
          <p:nvPr>
            <p:ph type="title" idx="1"/>
            <p:custDataLst>
              <p:tags r:id="rId43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578" name="日期占位符 2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580" name="页脚占位符 3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582" name="灯片编号占位符 4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4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6" name="任意多边形: 形状 4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8" name="椭圆 201"/>
          <p:cNvSpPr/>
          <p:nvPr>
            <p:custDataLst>
              <p:tags r:id="rId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0" name="椭圆 200"/>
          <p:cNvSpPr/>
          <p:nvPr>
            <p:custDataLst>
              <p:tags r:id="rId4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2" name="椭圆 199"/>
          <p:cNvSpPr/>
          <p:nvPr>
            <p:custDataLst>
              <p:tags r:id="rId5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4" name="椭圆 198"/>
          <p:cNvSpPr/>
          <p:nvPr>
            <p:custDataLst>
              <p:tags r:id="rId6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6" name="椭圆 197"/>
          <p:cNvSpPr/>
          <p:nvPr>
            <p:custDataLst>
              <p:tags r:id="rId7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8" name="椭圆 196"/>
          <p:cNvSpPr/>
          <p:nvPr>
            <p:custDataLst>
              <p:tags r:id="rId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0" name="椭圆 195"/>
          <p:cNvSpPr/>
          <p:nvPr>
            <p:custDataLst>
              <p:tags r:id="rId9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2" name="椭圆 194"/>
          <p:cNvSpPr/>
          <p:nvPr>
            <p:custDataLst>
              <p:tags r:id="rId10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4" name="椭圆 192"/>
          <p:cNvSpPr/>
          <p:nvPr>
            <p:custDataLst>
              <p:tags r:id="rId11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6" name="椭圆 191"/>
          <p:cNvSpPr/>
          <p:nvPr>
            <p:custDataLst>
              <p:tags r:id="rId12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8" name="椭圆 154"/>
          <p:cNvSpPr/>
          <p:nvPr>
            <p:custDataLst>
              <p:tags r:id="rId1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0" name="椭圆 153"/>
          <p:cNvSpPr/>
          <p:nvPr>
            <p:custDataLst>
              <p:tags r:id="rId14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2" name="椭圆 152"/>
          <p:cNvSpPr/>
          <p:nvPr>
            <p:custDataLst>
              <p:tags r:id="rId15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4" name="椭圆 151"/>
          <p:cNvSpPr/>
          <p:nvPr>
            <p:custDataLst>
              <p:tags r:id="rId16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6" name="椭圆 150"/>
          <p:cNvSpPr/>
          <p:nvPr>
            <p:custDataLst>
              <p:tags r:id="rId17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8" name="椭圆 149"/>
          <p:cNvSpPr/>
          <p:nvPr>
            <p:custDataLst>
              <p:tags r:id="rId1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0" name="椭圆 148"/>
          <p:cNvSpPr/>
          <p:nvPr>
            <p:custDataLst>
              <p:tags r:id="rId19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2" name="椭圆 147"/>
          <p:cNvSpPr/>
          <p:nvPr>
            <p:custDataLst>
              <p:tags r:id="rId20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4" name="椭圆 146"/>
          <p:cNvSpPr/>
          <p:nvPr>
            <p:custDataLst>
              <p:tags r:id="rId21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6" name="椭圆 145"/>
          <p:cNvSpPr/>
          <p:nvPr>
            <p:custDataLst>
              <p:tags r:id="rId22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0" name="椭圆 143"/>
          <p:cNvSpPr/>
          <p:nvPr>
            <p:custDataLst>
              <p:tags r:id="rId24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2" name="椭圆 142"/>
          <p:cNvSpPr/>
          <p:nvPr>
            <p:custDataLst>
              <p:tags r:id="rId25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4" name="椭圆 141"/>
          <p:cNvSpPr/>
          <p:nvPr>
            <p:custDataLst>
              <p:tags r:id="rId26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6" name="椭圆 140"/>
          <p:cNvSpPr/>
          <p:nvPr>
            <p:custDataLst>
              <p:tags r:id="rId27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8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0" name="椭圆 138"/>
          <p:cNvSpPr/>
          <p:nvPr>
            <p:custDataLst>
              <p:tags r:id="rId29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2" name="椭圆 137"/>
          <p:cNvSpPr/>
          <p:nvPr>
            <p:custDataLst>
              <p:tags r:id="rId30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4" name="椭圆 136"/>
          <p:cNvSpPr/>
          <p:nvPr>
            <p:custDataLst>
              <p:tags r:id="rId31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6" name="椭圆 135"/>
          <p:cNvSpPr/>
          <p:nvPr>
            <p:custDataLst>
              <p:tags r:id="rId32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8" name="椭圆 134"/>
          <p:cNvSpPr/>
          <p:nvPr>
            <p:custDataLst>
              <p:tags r:id="rId3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0" name="椭圆 133"/>
          <p:cNvSpPr/>
          <p:nvPr>
            <p:custDataLst>
              <p:tags r:id="rId34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2" name="椭圆 132"/>
          <p:cNvSpPr/>
          <p:nvPr>
            <p:custDataLst>
              <p:tags r:id="rId35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4" name="椭圆 131"/>
          <p:cNvSpPr/>
          <p:nvPr>
            <p:custDataLst>
              <p:tags r:id="rId36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6" name="椭圆 130"/>
          <p:cNvSpPr/>
          <p:nvPr>
            <p:custDataLst>
              <p:tags r:id="rId37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8" name="椭圆 129"/>
          <p:cNvSpPr/>
          <p:nvPr>
            <p:custDataLst>
              <p:tags r:id="rId3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0" name="椭圆 128"/>
          <p:cNvSpPr/>
          <p:nvPr>
            <p:custDataLst>
              <p:tags r:id="rId39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2" name="椭圆 127"/>
          <p:cNvSpPr/>
          <p:nvPr>
            <p:custDataLst>
              <p:tags r:id="rId40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4" name="椭圆 126"/>
          <p:cNvSpPr/>
          <p:nvPr>
            <p:custDataLst>
              <p:tags r:id="rId41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6" name="椭圆 125"/>
          <p:cNvSpPr/>
          <p:nvPr>
            <p:custDataLst>
              <p:tags r:id="rId42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8" name="日期占位符 1"/>
          <p:cNvSpPr>
            <a:spLocks noGrp="1"/>
          </p:cNvSpPr>
          <p:nvPr>
            <p:ph type="dt" sz="half" idx="10"/>
            <p:custDataLst>
              <p:tags r:id="rId4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670" name="页脚占位符 2"/>
          <p:cNvSpPr>
            <a:spLocks noGrp="1"/>
          </p:cNvSpPr>
          <p:nvPr>
            <p:ph type="ftr" sz="quarter" idx="11"/>
            <p:custDataLst>
              <p:tags r:id="rId4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672" name="灯片编号占位符 3"/>
          <p:cNvSpPr>
            <a:spLocks noGrp="1"/>
          </p:cNvSpPr>
          <p:nvPr>
            <p:ph type="sldNum" sz="quarter" idx="12"/>
            <p:custDataLst>
              <p:tags r:id="rId4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任意多边形: 形状 7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6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8" name="正文"/>
          <p:cNvSpPr txBox="1">
            <a:spLocks noGrp="1"/>
          </p:cNvSpPr>
          <p:nvPr>
            <p:ph idx="44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680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2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4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6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8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0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2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4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6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8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0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2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4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6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8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0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2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4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6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0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2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4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6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8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0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2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4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6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8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0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2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4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6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8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0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2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4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6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8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60" name="日期占位符 3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762" name="页脚占位符 4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764" name="灯片编号占位符 5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任意多边形: 形状 8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68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70" name="副标题"/>
          <p:cNvSpPr txBox="1">
            <a:spLocks noGrp="1"/>
          </p:cNvSpPr>
          <p:nvPr>
            <p:ph type="body" idx="45" hasCustomPrompt="1"/>
            <p:custDataLst>
              <p:tags r:id="rId3"/>
            </p:custDataLst>
          </p:nvPr>
        </p:nvSpPr>
        <p:spPr>
          <a:xfrm>
            <a:off x="608400" y="1237350"/>
            <a:ext cx="10969200" cy="4000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9772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4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6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8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0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2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4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6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8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0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2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4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6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8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0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2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4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6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8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0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2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4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6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8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0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2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4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6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8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0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2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4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6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8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0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2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4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6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8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0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2" name="标题"/>
          <p:cNvSpPr txBox="1">
            <a:spLocks noGrp="1"/>
          </p:cNvSpPr>
          <p:nvPr>
            <p:ph type="title" idx="1"/>
            <p:custDataLst>
              <p:tags r:id="rId44"/>
            </p:custDataLst>
          </p:nvPr>
        </p:nvSpPr>
        <p:spPr>
          <a:xfrm>
            <a:off x="608400" y="45859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854" name="日期占位符 2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856" name="页脚占位符 3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858" name="灯片编号占位符 4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pic>
        <p:nvPicPr>
          <p:cNvPr id="2097159" name="图片 258" descr="亮着灯的房子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864" name="椭圆 265"/>
          <p:cNvSpPr/>
          <p:nvPr>
            <p:custDataLst>
              <p:tags r:id="rId5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6" name="椭圆 268"/>
          <p:cNvSpPr/>
          <p:nvPr>
            <p:custDataLst>
              <p:tags r:id="rId6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8" name="椭圆 273"/>
          <p:cNvSpPr/>
          <p:nvPr>
            <p:custDataLst>
              <p:tags r:id="rId7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0" name="椭圆 274"/>
          <p:cNvSpPr/>
          <p:nvPr>
            <p:custDataLst>
              <p:tags r:id="rId8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2" name="椭圆 275"/>
          <p:cNvSpPr/>
          <p:nvPr>
            <p:custDataLst>
              <p:tags r:id="rId9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4" name="椭圆 276"/>
          <p:cNvSpPr/>
          <p:nvPr>
            <p:custDataLst>
              <p:tags r:id="rId10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6" name="椭圆 277"/>
          <p:cNvSpPr/>
          <p:nvPr>
            <p:custDataLst>
              <p:tags r:id="rId11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8" name="椭圆 278"/>
          <p:cNvSpPr/>
          <p:nvPr>
            <p:custDataLst>
              <p:tags r:id="rId12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0" name="椭圆 279"/>
          <p:cNvSpPr/>
          <p:nvPr>
            <p:custDataLst>
              <p:tags r:id="rId13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2" name="椭圆 280"/>
          <p:cNvSpPr/>
          <p:nvPr>
            <p:custDataLst>
              <p:tags r:id="rId14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4" name="椭圆 281"/>
          <p:cNvSpPr/>
          <p:nvPr>
            <p:custDataLst>
              <p:tags r:id="rId15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6" name="椭圆 282"/>
          <p:cNvSpPr/>
          <p:nvPr>
            <p:custDataLst>
              <p:tags r:id="rId16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8" name="椭圆 283"/>
          <p:cNvSpPr/>
          <p:nvPr>
            <p:custDataLst>
              <p:tags r:id="rId17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0" name="椭圆 284"/>
          <p:cNvSpPr/>
          <p:nvPr>
            <p:custDataLst>
              <p:tags r:id="rId18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2" name="椭圆 285"/>
          <p:cNvSpPr/>
          <p:nvPr>
            <p:custDataLst>
              <p:tags r:id="rId19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4" name="椭圆 286"/>
          <p:cNvSpPr/>
          <p:nvPr>
            <p:custDataLst>
              <p:tags r:id="rId20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6" name="椭圆 287"/>
          <p:cNvSpPr/>
          <p:nvPr>
            <p:custDataLst>
              <p:tags r:id="rId21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8" name="椭圆 288"/>
          <p:cNvSpPr/>
          <p:nvPr>
            <p:custDataLst>
              <p:tags r:id="rId22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0" name="椭圆 289"/>
          <p:cNvSpPr/>
          <p:nvPr>
            <p:custDataLst>
              <p:tags r:id="rId23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2" name="椭圆 290"/>
          <p:cNvSpPr/>
          <p:nvPr>
            <p:custDataLst>
              <p:tags r:id="rId24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4" name="椭圆 291"/>
          <p:cNvSpPr/>
          <p:nvPr>
            <p:custDataLst>
              <p:tags r:id="rId25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6" name="椭圆 292"/>
          <p:cNvSpPr/>
          <p:nvPr>
            <p:custDataLst>
              <p:tags r:id="rId26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8" name="椭圆 293"/>
          <p:cNvSpPr/>
          <p:nvPr>
            <p:custDataLst>
              <p:tags r:id="rId27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0" name="椭圆 294"/>
          <p:cNvSpPr/>
          <p:nvPr>
            <p:custDataLst>
              <p:tags r:id="rId28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2" name="椭圆 295"/>
          <p:cNvSpPr/>
          <p:nvPr>
            <p:custDataLst>
              <p:tags r:id="rId29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4" name="椭圆 296"/>
          <p:cNvSpPr/>
          <p:nvPr>
            <p:custDataLst>
              <p:tags r:id="rId30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6" name="椭圆 297"/>
          <p:cNvSpPr/>
          <p:nvPr>
            <p:custDataLst>
              <p:tags r:id="rId31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8" name="椭圆 298"/>
          <p:cNvSpPr/>
          <p:nvPr>
            <p:custDataLst>
              <p:tags r:id="rId32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0" name="椭圆 299"/>
          <p:cNvSpPr/>
          <p:nvPr>
            <p:custDataLst>
              <p:tags r:id="rId33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2" name="椭圆 300"/>
          <p:cNvSpPr/>
          <p:nvPr>
            <p:custDataLst>
              <p:tags r:id="rId34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4" name="任意多边形: 形状 301"/>
          <p:cNvSpPr/>
          <p:nvPr>
            <p:custDataLst>
              <p:tags r:id="rId35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6" name="任意多边形: 形状 302"/>
          <p:cNvSpPr/>
          <p:nvPr>
            <p:custDataLst>
              <p:tags r:id="rId36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8" name="任意多边形: 形状 303"/>
          <p:cNvSpPr/>
          <p:nvPr>
            <p:custDataLst>
              <p:tags r:id="rId37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0" name="任意多边形: 形状 304"/>
          <p:cNvSpPr/>
          <p:nvPr>
            <p:custDataLst>
              <p:tags r:id="rId38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2" name="任意多边形: 形状 305"/>
          <p:cNvSpPr/>
          <p:nvPr>
            <p:custDataLst>
              <p:tags r:id="rId39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4" name="任意多边形: 形状 306"/>
          <p:cNvSpPr/>
          <p:nvPr>
            <p:custDataLst>
              <p:tags r:id="rId40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6" name="椭圆 307"/>
          <p:cNvSpPr/>
          <p:nvPr>
            <p:custDataLst>
              <p:tags r:id="rId41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8" name="椭圆 308"/>
          <p:cNvSpPr/>
          <p:nvPr>
            <p:custDataLst>
              <p:tags r:id="rId42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0" name="椭圆 309"/>
          <p:cNvSpPr/>
          <p:nvPr>
            <p:custDataLst>
              <p:tags r:id="rId43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2" name="椭圆 310"/>
          <p:cNvSpPr/>
          <p:nvPr>
            <p:custDataLst>
              <p:tags r:id="rId44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4" name="椭圆 311"/>
          <p:cNvSpPr/>
          <p:nvPr>
            <p:custDataLst>
              <p:tags r:id="rId45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6" name="椭圆 312"/>
          <p:cNvSpPr/>
          <p:nvPr>
            <p:custDataLst>
              <p:tags r:id="rId46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8" name="椭圆 314"/>
          <p:cNvSpPr/>
          <p:nvPr>
            <p:custDataLst>
              <p:tags r:id="rId47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0" name="椭圆 315"/>
          <p:cNvSpPr/>
          <p:nvPr>
            <p:custDataLst>
              <p:tags r:id="rId48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2" name="椭圆 316"/>
          <p:cNvSpPr/>
          <p:nvPr>
            <p:custDataLst>
              <p:tags r:id="rId49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4" name="椭圆 317"/>
          <p:cNvSpPr/>
          <p:nvPr>
            <p:custDataLst>
              <p:tags r:id="rId50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6" name="椭圆 318"/>
          <p:cNvSpPr/>
          <p:nvPr>
            <p:custDataLst>
              <p:tags r:id="rId51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8" name="椭圆 319"/>
          <p:cNvSpPr/>
          <p:nvPr>
            <p:custDataLst>
              <p:tags r:id="rId52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0" name="椭圆 320"/>
          <p:cNvSpPr/>
          <p:nvPr>
            <p:custDataLst>
              <p:tags r:id="rId53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2" name="椭圆 321"/>
          <p:cNvSpPr/>
          <p:nvPr>
            <p:custDataLst>
              <p:tags r:id="rId54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4" name="椭圆 322"/>
          <p:cNvSpPr/>
          <p:nvPr>
            <p:custDataLst>
              <p:tags r:id="rId55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6" name="椭圆 323"/>
          <p:cNvSpPr/>
          <p:nvPr>
            <p:custDataLst>
              <p:tags r:id="rId56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8" name="椭圆 324"/>
          <p:cNvSpPr/>
          <p:nvPr>
            <p:custDataLst>
              <p:tags r:id="rId57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0" name="椭圆 325"/>
          <p:cNvSpPr/>
          <p:nvPr>
            <p:custDataLst>
              <p:tags r:id="rId58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2" name="椭圆 326"/>
          <p:cNvSpPr/>
          <p:nvPr>
            <p:custDataLst>
              <p:tags r:id="rId59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4" name="椭圆 327"/>
          <p:cNvSpPr/>
          <p:nvPr>
            <p:custDataLst>
              <p:tags r:id="rId60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6" name="椭圆 328"/>
          <p:cNvSpPr/>
          <p:nvPr>
            <p:custDataLst>
              <p:tags r:id="rId61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8" name="椭圆 329"/>
          <p:cNvSpPr/>
          <p:nvPr>
            <p:custDataLst>
              <p:tags r:id="rId62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0" name="椭圆 330"/>
          <p:cNvSpPr/>
          <p:nvPr>
            <p:custDataLst>
              <p:tags r:id="rId63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2" name="椭圆 331"/>
          <p:cNvSpPr/>
          <p:nvPr>
            <p:custDataLst>
              <p:tags r:id="rId64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4" name="椭圆 332"/>
          <p:cNvSpPr/>
          <p:nvPr>
            <p:custDataLst>
              <p:tags r:id="rId65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6" name="椭圆 333"/>
          <p:cNvSpPr/>
          <p:nvPr>
            <p:custDataLst>
              <p:tags r:id="rId66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8" name="椭圆 334"/>
          <p:cNvSpPr/>
          <p:nvPr>
            <p:custDataLst>
              <p:tags r:id="rId67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0" name="椭圆 335"/>
          <p:cNvSpPr/>
          <p:nvPr>
            <p:custDataLst>
              <p:tags r:id="rId68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2" name="椭圆 336"/>
          <p:cNvSpPr/>
          <p:nvPr>
            <p:custDataLst>
              <p:tags r:id="rId69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4" name="椭圆 337"/>
          <p:cNvSpPr/>
          <p:nvPr>
            <p:custDataLst>
              <p:tags r:id="rId70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6" name="椭圆 338"/>
          <p:cNvSpPr/>
          <p:nvPr>
            <p:custDataLst>
              <p:tags r:id="rId71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8" name="椭圆 339"/>
          <p:cNvSpPr/>
          <p:nvPr>
            <p:custDataLst>
              <p:tags r:id="rId72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0" name="椭圆 340"/>
          <p:cNvSpPr/>
          <p:nvPr>
            <p:custDataLst>
              <p:tags r:id="rId73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2" name="椭圆 341"/>
          <p:cNvSpPr/>
          <p:nvPr>
            <p:custDataLst>
              <p:tags r:id="rId74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4" name="椭圆 342"/>
          <p:cNvSpPr/>
          <p:nvPr>
            <p:custDataLst>
              <p:tags r:id="rId75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6" name="椭圆 343"/>
          <p:cNvSpPr/>
          <p:nvPr>
            <p:custDataLst>
              <p:tags r:id="rId76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8" name="椭圆 344"/>
          <p:cNvSpPr/>
          <p:nvPr>
            <p:custDataLst>
              <p:tags r:id="rId77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0" name="椭圆 345"/>
          <p:cNvSpPr/>
          <p:nvPr>
            <p:custDataLst>
              <p:tags r:id="rId78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2" name="椭圆 346"/>
          <p:cNvSpPr/>
          <p:nvPr>
            <p:custDataLst>
              <p:tags r:id="rId79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4" name="椭圆 347"/>
          <p:cNvSpPr/>
          <p:nvPr>
            <p:custDataLst>
              <p:tags r:id="rId80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6" name="椭圆 348"/>
          <p:cNvSpPr/>
          <p:nvPr>
            <p:custDataLst>
              <p:tags r:id="rId81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8" name="椭圆 349"/>
          <p:cNvSpPr/>
          <p:nvPr>
            <p:custDataLst>
              <p:tags r:id="rId82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0" name="椭圆 350"/>
          <p:cNvSpPr/>
          <p:nvPr>
            <p:custDataLst>
              <p:tags r:id="rId83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2" name="椭圆 351"/>
          <p:cNvSpPr/>
          <p:nvPr>
            <p:custDataLst>
              <p:tags r:id="rId84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4" name="椭圆 352"/>
          <p:cNvSpPr/>
          <p:nvPr>
            <p:custDataLst>
              <p:tags r:id="rId85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6" name="椭圆 353"/>
          <p:cNvSpPr/>
          <p:nvPr>
            <p:custDataLst>
              <p:tags r:id="rId86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8" name="标题"/>
          <p:cNvSpPr txBox="1">
            <a:spLocks noGrp="1"/>
          </p:cNvSpPr>
          <p:nvPr>
            <p:ph type="title" idx="2" hasCustomPrompt="1"/>
            <p:custDataLst>
              <p:tags r:id="rId87"/>
            </p:custDataLst>
          </p:nvPr>
        </p:nvSpPr>
        <p:spPr>
          <a:xfrm>
            <a:off x="1856740" y="1411605"/>
            <a:ext cx="5520055" cy="1870075"/>
          </a:xfrm>
          <a:prstGeom prst="rect"/>
          <a:noFill/>
        </p:spPr>
        <p:txBody>
          <a:bodyPr anchor="b" anchorCtr="0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50030" name="署名"/>
          <p:cNvSpPr>
            <a:spLocks noGrp="1"/>
          </p:cNvSpPr>
          <p:nvPr>
            <p:ph type="body" idx="1" hasCustomPrompt="1"/>
            <p:custDataLst>
              <p:tags r:id="rId88"/>
            </p:custDataLst>
          </p:nvPr>
        </p:nvSpPr>
        <p:spPr>
          <a:xfrm>
            <a:off x="1971040" y="3584575"/>
            <a:ext cx="2402205" cy="483235"/>
          </a:xfrm>
          <a:prstGeom prst="roundRect">
            <a:avLst>
              <a:gd name="adj" fmla="val 20105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50032" name="日期占位符 3"/>
          <p:cNvSpPr>
            <a:spLocks noGrp="1"/>
          </p:cNvSpPr>
          <p:nvPr>
            <p:ph type="dt" sz="half" idx="10"/>
            <p:custDataLst>
              <p:tags r:id="rId89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50034" name="页脚占位符 4"/>
          <p:cNvSpPr>
            <a:spLocks noGrp="1"/>
          </p:cNvSpPr>
          <p:nvPr>
            <p:ph type="ftr" sz="quarter" idx="11"/>
            <p:custDataLst>
              <p:tags r:id="rId90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50036" name="灯片编号占位符 5"/>
          <p:cNvSpPr>
            <a:spLocks noGrp="1"/>
          </p:cNvSpPr>
          <p:nvPr>
            <p:ph type="sldNum" sz="quarter" idx="12"/>
            <p:custDataLst>
              <p:tags r:id="rId91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49.xml"/><Relationship Id="rId13" Type="http://schemas.openxmlformats.org/officeDocument/2006/relationships/tags" Target="../tags/tag650.xml"/><Relationship Id="rId14" Type="http://schemas.openxmlformats.org/officeDocument/2006/relationships/tags" Target="../tags/tag651.xml"/><Relationship Id="rId15" Type="http://schemas.openxmlformats.org/officeDocument/2006/relationships/tags" Target="../tags/tag652.xml"/><Relationship Id="rId16" Type="http://schemas.openxmlformats.org/officeDocument/2006/relationships/tags" Target="../tags/tag653.xml"/><Relationship Id="rId17" Type="http://schemas.openxmlformats.org/officeDocument/2006/relationships/tags" Target="../tags/tag654.xml"/><Relationship Id="rId18" Type="http://schemas.openxmlformats.org/officeDocument/2006/relationships/tags" Target="../tags/tag655.xml"/><Relationship Id="rId19" Type="http://schemas.openxmlformats.org/officeDocument/2006/relationships/tags" Target="../tags/tag656.xml"/><Relationship Id="rId20" Type="http://schemas.openxmlformats.org/officeDocument/2006/relationships/tags" Target="../tags/tag657.xml"/><Relationship Id="rId21" Type="http://schemas.openxmlformats.org/officeDocument/2006/relationships/tags" Target="../tags/tag658.xml"/><Relationship Id="rId22" Type="http://schemas.openxmlformats.org/officeDocument/2006/relationships/tags" Target="../tags/tag659.xml"/><Relationship Id="rId23" Type="http://schemas.openxmlformats.org/officeDocument/2006/relationships/tags" Target="../tags/tag660.xml"/><Relationship Id="rId24" Type="http://schemas.openxmlformats.org/officeDocument/2006/relationships/tags" Target="../tags/tag661.xml"/><Relationship Id="rId25" Type="http://schemas.openxmlformats.org/officeDocument/2006/relationships/tags" Target="../tags/tag662.xml"/><Relationship Id="rId26" Type="http://schemas.openxmlformats.org/officeDocument/2006/relationships/tags" Target="../tags/tag663.xml"/><Relationship Id="rId27" Type="http://schemas.openxmlformats.org/officeDocument/2006/relationships/tags" Target="../tags/tag664.xml"/><Relationship Id="rId28" Type="http://schemas.openxmlformats.org/officeDocument/2006/relationships/tags" Target="../tags/tag665.xml"/><Relationship Id="rId29" Type="http://schemas.openxmlformats.org/officeDocument/2006/relationships/tags" Target="../tags/tag666.xml"/><Relationship Id="rId30" Type="http://schemas.openxmlformats.org/officeDocument/2006/relationships/tags" Target="../tags/tag667.xml"/><Relationship Id="rId31" Type="http://schemas.openxmlformats.org/officeDocument/2006/relationships/tags" Target="../tags/tag668.xml"/><Relationship Id="rId32" Type="http://schemas.openxmlformats.org/officeDocument/2006/relationships/tags" Target="../tags/tag669.xml"/><Relationship Id="rId33" Type="http://schemas.openxmlformats.org/officeDocument/2006/relationships/tags" Target="../tags/tag670.xml"/><Relationship Id="rId34" Type="http://schemas.openxmlformats.org/officeDocument/2006/relationships/tags" Target="../tags/tag671.xml"/><Relationship Id="rId35" Type="http://schemas.openxmlformats.org/officeDocument/2006/relationships/tags" Target="../tags/tag672.xml"/><Relationship Id="rId36" Type="http://schemas.openxmlformats.org/officeDocument/2006/relationships/tags" Target="../tags/tag673.xml"/><Relationship Id="rId37" Type="http://schemas.openxmlformats.org/officeDocument/2006/relationships/tags" Target="../tags/tag674.xml"/><Relationship Id="rId38" Type="http://schemas.openxmlformats.org/officeDocument/2006/relationships/tags" Target="../tags/tag675.xml"/><Relationship Id="rId39" Type="http://schemas.openxmlformats.org/officeDocument/2006/relationships/tags" Target="../tags/tag676.xml"/><Relationship Id="rId40" Type="http://schemas.openxmlformats.org/officeDocument/2006/relationships/tags" Target="../tags/tag677.xml"/><Relationship Id="rId41" Type="http://schemas.openxmlformats.org/officeDocument/2006/relationships/tags" Target="../tags/tag678.xml"/><Relationship Id="rId42" Type="http://schemas.openxmlformats.org/officeDocument/2006/relationships/tags" Target="../tags/tag679.xml"/><Relationship Id="rId43" Type="http://schemas.openxmlformats.org/officeDocument/2006/relationships/tags" Target="../tags/tag680.xml"/><Relationship Id="rId44" Type="http://schemas.openxmlformats.org/officeDocument/2006/relationships/tags" Target="../tags/tag681.xml"/><Relationship Id="rId45" Type="http://schemas.openxmlformats.org/officeDocument/2006/relationships/tags" Target="../tags/tag682.xml"/><Relationship Id="rId46" Type="http://schemas.openxmlformats.org/officeDocument/2006/relationships/tags" Target="../tags/tag683.xml"/><Relationship Id="rId47" Type="http://schemas.openxmlformats.org/officeDocument/2006/relationships/tags" Target="../tags/tag684.xml"/><Relationship Id="rId48" Type="http://schemas.openxmlformats.org/officeDocument/2006/relationships/tags" Target="../tags/tag685.xml"/><Relationship Id="rId49" Type="http://schemas.openxmlformats.org/officeDocument/2006/relationships/tags" Target="../tags/tag686.xml"/><Relationship Id="rId50" Type="http://schemas.openxmlformats.org/officeDocument/2006/relationships/tags" Target="../tags/tag687.xml"/><Relationship Id="rId51" Type="http://schemas.openxmlformats.org/officeDocument/2006/relationships/tags" Target="../tags/tag688.xml"/><Relationship Id="rId52" Type="http://schemas.openxmlformats.org/officeDocument/2006/relationships/tags" Target="../tags/tag689.xml"/><Relationship Id="rId53" Type="http://schemas.openxmlformats.org/officeDocument/2006/relationships/tags" Target="../tags/tag690.xml"/><Relationship Id="rId54" Type="http://schemas.openxmlformats.org/officeDocument/2006/relationships/tags" Target="../tags/tag691.xml"/><Relationship Id="rId55" Type="http://schemas.openxmlformats.org/officeDocument/2006/relationships/tags" Target="../tags/tag692.xml"/><Relationship Id="rId56" Type="http://schemas.openxmlformats.org/officeDocument/2006/relationships/tags" Target="../tags/tag693.xml"/><Relationship Id="rId57" Type="http://schemas.openxmlformats.org/officeDocument/2006/relationships/tags" Target="../tags/tag694.xml"/><Relationship Id="rId58" Type="http://schemas.openxmlformats.org/officeDocument/2006/relationships/tags" Target="../tags/tag695.xml"/><Relationship Id="rId59" Type="http://schemas.openxmlformats.org/officeDocument/2006/relationships/tags" Target="../tags/tag696.xml"/><Relationship Id="rId6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0178" r:id="rId1"/>
    <p:sldLayoutId id="2147490179" r:id="rId2"/>
    <p:sldLayoutId id="2147490180" r:id="rId3"/>
    <p:sldLayoutId id="2147490181" r:id="rId4"/>
    <p:sldLayoutId id="2147490182" r:id="rId5"/>
    <p:sldLayoutId id="2147490183" r:id="rId6"/>
    <p:sldLayoutId id="2147490184" r:id="rId7"/>
    <p:sldLayoutId id="2147490185" r:id="rId8"/>
    <p:sldLayoutId id="2147490186" r:id="rId9"/>
    <p:sldLayoutId id="2147490187" r:id="rId10"/>
    <p:sldLayoutId id="2147490188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: 形状 3"/>
          <p:cNvSpPr/>
          <p:nvPr userDrawn="1">
            <p:custDataLst>
              <p:tags r:id="rId1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6" name="任意多边形: 形状 12"/>
          <p:cNvSpPr/>
          <p:nvPr userDrawn="1">
            <p:custDataLst>
              <p:tags r:id="rId13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8" name="椭圆 125"/>
          <p:cNvSpPr/>
          <p:nvPr>
            <p:custDataLst>
              <p:tags r:id="rId1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0" name="椭圆 126"/>
          <p:cNvSpPr/>
          <p:nvPr>
            <p:custDataLst>
              <p:tags r:id="rId1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2" name="椭圆 127"/>
          <p:cNvSpPr/>
          <p:nvPr>
            <p:custDataLst>
              <p:tags r:id="rId1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4" name="椭圆 128"/>
          <p:cNvSpPr/>
          <p:nvPr>
            <p:custDataLst>
              <p:tags r:id="rId1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6" name="椭圆 129"/>
          <p:cNvSpPr/>
          <p:nvPr>
            <p:custDataLst>
              <p:tags r:id="rId1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8" name="椭圆 130"/>
          <p:cNvSpPr/>
          <p:nvPr>
            <p:custDataLst>
              <p:tags r:id="rId1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0" name="椭圆 131"/>
          <p:cNvSpPr/>
          <p:nvPr>
            <p:custDataLst>
              <p:tags r:id="rId2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2" name="椭圆 132"/>
          <p:cNvSpPr/>
          <p:nvPr>
            <p:custDataLst>
              <p:tags r:id="rId2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4" name="椭圆 133"/>
          <p:cNvSpPr/>
          <p:nvPr>
            <p:custDataLst>
              <p:tags r:id="rId2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6" name="椭圆 134"/>
          <p:cNvSpPr/>
          <p:nvPr>
            <p:custDataLst>
              <p:tags r:id="rId2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8" name="椭圆 135"/>
          <p:cNvSpPr/>
          <p:nvPr>
            <p:custDataLst>
              <p:tags r:id="rId2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0" name="椭圆 136"/>
          <p:cNvSpPr/>
          <p:nvPr>
            <p:custDataLst>
              <p:tags r:id="rId2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2" name="椭圆 137"/>
          <p:cNvSpPr/>
          <p:nvPr>
            <p:custDataLst>
              <p:tags r:id="rId2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4" name="椭圆 138"/>
          <p:cNvSpPr/>
          <p:nvPr>
            <p:custDataLst>
              <p:tags r:id="rId2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6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8" name="椭圆 140"/>
          <p:cNvSpPr/>
          <p:nvPr>
            <p:custDataLst>
              <p:tags r:id="rId2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0" name="椭圆 141"/>
          <p:cNvSpPr/>
          <p:nvPr>
            <p:custDataLst>
              <p:tags r:id="rId3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2" name="椭圆 142"/>
          <p:cNvSpPr/>
          <p:nvPr>
            <p:custDataLst>
              <p:tags r:id="rId3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4" name="椭圆 143"/>
          <p:cNvSpPr/>
          <p:nvPr>
            <p:custDataLst>
              <p:tags r:id="rId3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6" name="椭圆 144"/>
          <p:cNvSpPr/>
          <p:nvPr>
            <p:custDataLst>
              <p:tags r:id="rId3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椭圆 145"/>
          <p:cNvSpPr/>
          <p:nvPr>
            <p:custDataLst>
              <p:tags r:id="rId3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0" name="椭圆 146"/>
          <p:cNvSpPr/>
          <p:nvPr>
            <p:custDataLst>
              <p:tags r:id="rId3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2" name="椭圆 147"/>
          <p:cNvSpPr/>
          <p:nvPr>
            <p:custDataLst>
              <p:tags r:id="rId3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4" name="椭圆 148"/>
          <p:cNvSpPr/>
          <p:nvPr>
            <p:custDataLst>
              <p:tags r:id="rId3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6" name="椭圆 149"/>
          <p:cNvSpPr/>
          <p:nvPr>
            <p:custDataLst>
              <p:tags r:id="rId3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椭圆 150"/>
          <p:cNvSpPr/>
          <p:nvPr>
            <p:custDataLst>
              <p:tags r:id="rId3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0" name="椭圆 151"/>
          <p:cNvSpPr/>
          <p:nvPr>
            <p:custDataLst>
              <p:tags r:id="rId4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2" name="椭圆 152"/>
          <p:cNvSpPr/>
          <p:nvPr>
            <p:custDataLst>
              <p:tags r:id="rId4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4" name="椭圆 153"/>
          <p:cNvSpPr/>
          <p:nvPr>
            <p:custDataLst>
              <p:tags r:id="rId4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6" name="椭圆 154"/>
          <p:cNvSpPr/>
          <p:nvPr>
            <p:custDataLst>
              <p:tags r:id="rId4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8" name="椭圆 191"/>
          <p:cNvSpPr/>
          <p:nvPr>
            <p:custDataLst>
              <p:tags r:id="rId4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0" name="椭圆 192"/>
          <p:cNvSpPr/>
          <p:nvPr>
            <p:custDataLst>
              <p:tags r:id="rId4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2" name="椭圆 194"/>
          <p:cNvSpPr/>
          <p:nvPr>
            <p:custDataLst>
              <p:tags r:id="rId4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4" name="椭圆 195"/>
          <p:cNvSpPr/>
          <p:nvPr>
            <p:custDataLst>
              <p:tags r:id="rId4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6" name="椭圆 196"/>
          <p:cNvSpPr/>
          <p:nvPr>
            <p:custDataLst>
              <p:tags r:id="rId4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8" name="椭圆 197"/>
          <p:cNvSpPr/>
          <p:nvPr>
            <p:custDataLst>
              <p:tags r:id="rId4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0" name="椭圆 198"/>
          <p:cNvSpPr/>
          <p:nvPr>
            <p:custDataLst>
              <p:tags r:id="rId5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2" name="椭圆 199"/>
          <p:cNvSpPr/>
          <p:nvPr>
            <p:custDataLst>
              <p:tags r:id="rId5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4" name="椭圆 200"/>
          <p:cNvSpPr/>
          <p:nvPr>
            <p:custDataLst>
              <p:tags r:id="rId5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6" name="椭圆 201"/>
          <p:cNvSpPr/>
          <p:nvPr>
            <p:custDataLst>
              <p:tags r:id="rId5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8" name="日期占位符 9"/>
          <p:cNvSpPr>
            <a:spLocks noGrp="1"/>
          </p:cNvSpPr>
          <p:nvPr>
            <p:ph type="dt" sz="half" idx="10"/>
            <p:custDataLst>
              <p:tags r:id="rId54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10"/>
          <p:cNvSpPr>
            <a:spLocks noGrp="1"/>
          </p:cNvSpPr>
          <p:nvPr>
            <p:ph type="ftr" sz="quarter" idx="11"/>
            <p:custDataLst>
              <p:tags r:id="rId55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742" name="灯片编号占位符 11"/>
          <p:cNvSpPr>
            <a:spLocks noGrp="1"/>
          </p:cNvSpPr>
          <p:nvPr>
            <p:ph type="sldNum" sz="quarter" idx="12"/>
            <p:custDataLst>
              <p:tags r:id="rId56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744" name="标题占位符 1"/>
          <p:cNvSpPr>
            <a:spLocks noGrp="1"/>
          </p:cNvSpPr>
          <p:nvPr>
            <p:ph type="title"/>
            <p:custDataLst>
              <p:tags r:id="rId57"/>
            </p:custDataLst>
          </p:nvPr>
        </p:nvSpPr>
        <p:spPr>
          <a:xfrm>
            <a:off x="838200" y="504856"/>
            <a:ext cx="10515600" cy="646331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文本占位符 2"/>
          <p:cNvSpPr>
            <a:spLocks noGrp="1"/>
          </p:cNvSpPr>
          <p:nvPr>
            <p:ph type="body" idx="1"/>
            <p:custDataLst>
              <p:tags r:id="rId58"/>
            </p:custDataLst>
          </p:nvPr>
        </p:nvSpPr>
        <p:spPr>
          <a:xfrm>
            <a:off x="838200" y="1303547"/>
            <a:ext cx="10515600" cy="487341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buClrTx/>
              <a:buSzTx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buClrTx/>
              <a:buSzTx/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buClrTx/>
              <a:buSzTx/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buClrTx/>
              <a:buSzTx/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KSO_TEMPLATE" hidden="1"/>
          <p:cNvSpPr/>
          <p:nvPr userDrawn="1">
            <p:custDataLst>
              <p:tags r:id="rId5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0215" r:id="rId1"/>
    <p:sldLayoutId id="2147490216" r:id="rId2"/>
    <p:sldLayoutId id="2147490217" r:id="rId3"/>
    <p:sldLayoutId id="2147490218" r:id="rId4"/>
    <p:sldLayoutId id="2147490219" r:id="rId5"/>
    <p:sldLayoutId id="2147490220" r:id="rId6"/>
    <p:sldLayoutId id="2147490221" r:id="rId7"/>
    <p:sldLayoutId id="2147490222" r:id="rId8"/>
    <p:sldLayoutId id="2147490223" r:id="rId9"/>
    <p:sldLayoutId id="2147490224" r:id="rId10"/>
    <p:sldLayoutId id="2147490225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sz="3600" i="0" kern="1200" kumimoji="0" lang="zh-CN" normalizeH="0" spc="0" strike="noStrike" u="none" smtClean="0"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97.xml"/><Relationship Id="rId2" Type="http://schemas.openxmlformats.org/officeDocument/2006/relationships/tags" Target="../tags/tag698.xml"/><Relationship Id="rId3" Type="http://schemas.openxmlformats.org/officeDocument/2006/relationships/tags" Target="../tags/tag699.xml"/><Relationship Id="rId4" Type="http://schemas.openxmlformats.org/officeDocument/2006/relationships/tags" Target="../tags/tag700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701.xml"/><Relationship Id="rId2" Type="http://schemas.openxmlformats.org/officeDocument/2006/relationships/tags" Target="../tags/tag702.xml"/><Relationship Id="rId3" Type="http://schemas.openxmlformats.org/officeDocument/2006/relationships/tags" Target="../tags/tag703.xml"/><Relationship Id="rId4" Type="http://schemas.openxmlformats.org/officeDocument/2006/relationships/tags" Target="../tags/tag704.xml"/><Relationship Id="rId5" Type="http://schemas.openxmlformats.org/officeDocument/2006/relationships/tags" Target="../tags/tag705.xml"/><Relationship Id="rId6" Type="http://schemas.openxmlformats.org/officeDocument/2006/relationships/tags" Target="../tags/tag706.xml"/><Relationship Id="rId7" Type="http://schemas.openxmlformats.org/officeDocument/2006/relationships/tags" Target="../tags/tag707.xml"/><Relationship Id="rId8" Type="http://schemas.openxmlformats.org/officeDocument/2006/relationships/tags" Target="../tags/tag708.xml"/><Relationship Id="rId9" Type="http://schemas.openxmlformats.org/officeDocument/2006/relationships/tags" Target="../tags/tag709.xml"/><Relationship Id="rId10" Type="http://schemas.openxmlformats.org/officeDocument/2006/relationships/tags" Target="../tags/tag710.xml"/><Relationship Id="rId11" Type="http://schemas.openxmlformats.org/officeDocument/2006/relationships/tags" Target="../tags/tag711.xml"/><Relationship Id="rId12" Type="http://schemas.openxmlformats.org/officeDocument/2006/relationships/tags" Target="../tags/tag712.xml"/><Relationship Id="rId13" Type="http://schemas.openxmlformats.org/officeDocument/2006/relationships/tags" Target="../tags/tag713.xml"/><Relationship Id="rId14" Type="http://schemas.openxmlformats.org/officeDocument/2006/relationships/tags" Target="../tags/tag714.xml"/><Relationship Id="rId15" Type="http://schemas.openxmlformats.org/officeDocument/2006/relationships/tags" Target="../tags/tag715.xml"/><Relationship Id="rId16" Type="http://schemas.openxmlformats.org/officeDocument/2006/relationships/tags" Target="../tags/tag716.xml"/><Relationship Id="rId17" Type="http://schemas.openxmlformats.org/officeDocument/2006/relationships/tags" Target="../tags/tag717.xml"/><Relationship Id="rId18" Type="http://schemas.openxmlformats.org/officeDocument/2006/relationships/tags" Target="../tags/tag718.xml"/><Relationship Id="rId19" Type="http://schemas.openxmlformats.org/officeDocument/2006/relationships/tags" Target="../tags/tag719.xml"/><Relationship Id="rId20" Type="http://schemas.openxmlformats.org/officeDocument/2006/relationships/slideLayout" Target="../slideLayouts/slideLayout14.xml"/><Relationship Id="rId21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720.xml"/><Relationship Id="rId2" Type="http://schemas.openxmlformats.org/officeDocument/2006/relationships/tags" Target="../tags/tag721.xml"/><Relationship Id="rId3" Type="http://schemas.openxmlformats.org/officeDocument/2006/relationships/tags" Target="../tags/tag722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723.xml"/><Relationship Id="rId2" Type="http://schemas.openxmlformats.org/officeDocument/2006/relationships/tags" Target="../tags/tag724.xml"/><Relationship Id="rId3" Type="http://schemas.openxmlformats.org/officeDocument/2006/relationships/tags" Target="../tags/tag725.xml"/><Relationship Id="rId4" Type="http://schemas.openxmlformats.org/officeDocument/2006/relationships/tags" Target="../tags/tag726.xml"/><Relationship Id="rId5" Type="http://schemas.openxmlformats.org/officeDocument/2006/relationships/tags" Target="../tags/tag727.xml"/><Relationship Id="rId6" Type="http://schemas.openxmlformats.org/officeDocument/2006/relationships/tags" Target="../tags/tag728.xml"/><Relationship Id="rId7" Type="http://schemas.openxmlformats.org/officeDocument/2006/relationships/tags" Target="../tags/tag729.xml"/><Relationship Id="rId8" Type="http://schemas.openxmlformats.org/officeDocument/2006/relationships/tags" Target="../tags/tag730.xml"/><Relationship Id="rId9" Type="http://schemas.openxmlformats.org/officeDocument/2006/relationships/tags" Target="../tags/tag731.xml"/><Relationship Id="rId10" Type="http://schemas.openxmlformats.org/officeDocument/2006/relationships/tags" Target="../tags/tag732.xml"/><Relationship Id="rId11" Type="http://schemas.openxmlformats.org/officeDocument/2006/relationships/tags" Target="../tags/tag733.xml"/><Relationship Id="rId12" Type="http://schemas.openxmlformats.org/officeDocument/2006/relationships/tags" Target="../tags/tag734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735.xml"/><Relationship Id="rId2" Type="http://schemas.openxmlformats.org/officeDocument/2006/relationships/tags" Target="../tags/tag736.xml"/><Relationship Id="rId3" Type="http://schemas.openxmlformats.org/officeDocument/2006/relationships/tags" Target="../tags/tag737.xml"/><Relationship Id="rId4" Type="http://schemas.openxmlformats.org/officeDocument/2006/relationships/tags" Target="../tags/tag738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739.xml"/><Relationship Id="rId2" Type="http://schemas.openxmlformats.org/officeDocument/2006/relationships/tags" Target="../tags/tag740.xml"/><Relationship Id="rId3" Type="http://schemas.openxmlformats.org/officeDocument/2006/relationships/tags" Target="../tags/tag741.xml"/><Relationship Id="rId4" Type="http://schemas.openxmlformats.org/officeDocument/2006/relationships/tags" Target="../tags/tag742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743.xml"/><Relationship Id="rId2" Type="http://schemas.openxmlformats.org/officeDocument/2006/relationships/tags" Target="../tags/tag744.xml"/><Relationship Id="rId3" Type="http://schemas.openxmlformats.org/officeDocument/2006/relationships/tags" Target="../tags/tag745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746.xml"/><Relationship Id="rId2" Type="http://schemas.openxmlformats.org/officeDocument/2006/relationships/tags" Target="../tags/tag747.xml"/><Relationship Id="rId3" Type="http://schemas.openxmlformats.org/officeDocument/2006/relationships/tags" Target="../tags/tag748.xml"/><Relationship Id="rId4" Type="http://schemas.openxmlformats.org/officeDocument/2006/relationships/tags" Target="../tags/tag749.xml"/><Relationship Id="rId5" Type="http://schemas.openxmlformats.org/officeDocument/2006/relationships/tags" Target="../tags/tag750.xml"/><Relationship Id="rId6" Type="http://schemas.openxmlformats.org/officeDocument/2006/relationships/tags" Target="../tags/tag751.xml"/><Relationship Id="rId7" Type="http://schemas.openxmlformats.org/officeDocument/2006/relationships/tags" Target="../tags/tag752.xml"/><Relationship Id="rId8" Type="http://schemas.openxmlformats.org/officeDocument/2006/relationships/tags" Target="../tags/tag753.xml"/><Relationship Id="rId9" Type="http://schemas.openxmlformats.org/officeDocument/2006/relationships/tags" Target="../tags/tag754.xml"/><Relationship Id="rId10" Type="http://schemas.openxmlformats.org/officeDocument/2006/relationships/tags" Target="../tags/tag755.xml"/><Relationship Id="rId11" Type="http://schemas.openxmlformats.org/officeDocument/2006/relationships/tags" Target="../tags/tag756.xml"/><Relationship Id="rId12" Type="http://schemas.openxmlformats.org/officeDocument/2006/relationships/tags" Target="../tags/tag757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758.xml"/><Relationship Id="rId2" Type="http://schemas.openxmlformats.org/officeDocument/2006/relationships/tags" Target="../tags/tag759.xml"/><Relationship Id="rId3" Type="http://schemas.openxmlformats.org/officeDocument/2006/relationships/tags" Target="../tags/tag760.xml"/><Relationship Id="rId4" Type="http://schemas.openxmlformats.org/officeDocument/2006/relationships/tags" Target="../tags/tag761.xml"/><Relationship Id="rId5" Type="http://schemas.openxmlformats.org/officeDocument/2006/relationships/tags" Target="../tags/tag762.xml"/><Relationship Id="rId6" Type="http://schemas.openxmlformats.org/officeDocument/2006/relationships/tags" Target="../tags/tag763.xml"/><Relationship Id="rId7" Type="http://schemas.openxmlformats.org/officeDocument/2006/relationships/tags" Target="../tags/tag764.xml"/><Relationship Id="rId8" Type="http://schemas.openxmlformats.org/officeDocument/2006/relationships/tags" Target="../tags/tag765.xml"/><Relationship Id="rId9" Type="http://schemas.openxmlformats.org/officeDocument/2006/relationships/tags" Target="../tags/tag766.xml"/><Relationship Id="rId10" Type="http://schemas.openxmlformats.org/officeDocument/2006/relationships/tags" Target="../tags/tag767.xml"/><Relationship Id="rId11" Type="http://schemas.openxmlformats.org/officeDocument/2006/relationships/tags" Target="../tags/tag768.xml"/><Relationship Id="rId12" Type="http://schemas.openxmlformats.org/officeDocument/2006/relationships/tags" Target="../tags/tag769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770.xml"/><Relationship Id="rId2" Type="http://schemas.openxmlformats.org/officeDocument/2006/relationships/tags" Target="../tags/tag771.xml"/><Relationship Id="rId3" Type="http://schemas.openxmlformats.org/officeDocument/2006/relationships/tags" Target="../tags/tag772.xml"/><Relationship Id="rId4" Type="http://schemas.openxmlformats.org/officeDocument/2006/relationships/tags" Target="../tags/tag773.xml"/><Relationship Id="rId5" Type="http://schemas.openxmlformats.org/officeDocument/2006/relationships/tags" Target="../tags/tag774.xml"/><Relationship Id="rId6" Type="http://schemas.openxmlformats.org/officeDocument/2006/relationships/tags" Target="../tags/tag775.xml"/><Relationship Id="rId7" Type="http://schemas.openxmlformats.org/officeDocument/2006/relationships/tags" Target="../tags/tag776.xml"/><Relationship Id="rId8" Type="http://schemas.openxmlformats.org/officeDocument/2006/relationships/tags" Target="../tags/tag777.xml"/><Relationship Id="rId9" Type="http://schemas.openxmlformats.org/officeDocument/2006/relationships/tags" Target="../tags/tag778.xml"/><Relationship Id="rId10" Type="http://schemas.openxmlformats.org/officeDocument/2006/relationships/tags" Target="../tags/tag779.xml"/><Relationship Id="rId11" Type="http://schemas.openxmlformats.org/officeDocument/2006/relationships/tags" Target="../tags/tag780.xml"/><Relationship Id="rId12" Type="http://schemas.openxmlformats.org/officeDocument/2006/relationships/tags" Target="../tags/tag781.xml"/><Relationship Id="rId13" Type="http://schemas.openxmlformats.org/officeDocument/2006/relationships/tags" Target="../tags/tag782.xml"/><Relationship Id="rId14" Type="http://schemas.openxmlformats.org/officeDocument/2006/relationships/tags" Target="../tags/tag783.xml"/><Relationship Id="rId15" Type="http://schemas.openxmlformats.org/officeDocument/2006/relationships/tags" Target="../tags/tag784.xml"/><Relationship Id="rId16" Type="http://schemas.openxmlformats.org/officeDocument/2006/relationships/tags" Target="../tags/tag785.xml"/><Relationship Id="rId17" Type="http://schemas.openxmlformats.org/officeDocument/2006/relationships/tags" Target="../tags/tag786.xml"/><Relationship Id="rId18" Type="http://schemas.openxmlformats.org/officeDocument/2006/relationships/tags" Target="../tags/tag787.xml"/><Relationship Id="rId19" Type="http://schemas.openxmlformats.org/officeDocument/2006/relationships/tags" Target="../tags/tag788.xml"/><Relationship Id="rId20" Type="http://schemas.openxmlformats.org/officeDocument/2006/relationships/tags" Target="../tags/tag789.xml"/><Relationship Id="rId21" Type="http://schemas.openxmlformats.org/officeDocument/2006/relationships/tags" Target="../tags/tag790.xml"/><Relationship Id="rId22" Type="http://schemas.openxmlformats.org/officeDocument/2006/relationships/tags" Target="../tags/tag791.xml"/><Relationship Id="rId23" Type="http://schemas.openxmlformats.org/officeDocument/2006/relationships/tags" Target="../tags/tag792.xml"/><Relationship Id="rId24" Type="http://schemas.openxmlformats.org/officeDocument/2006/relationships/tags" Target="../tags/tag793.xml"/><Relationship Id="rId25" Type="http://schemas.openxmlformats.org/officeDocument/2006/relationships/tags" Target="../tags/tag794.xml"/><Relationship Id="rId26" Type="http://schemas.openxmlformats.org/officeDocument/2006/relationships/tags" Target="../tags/tag795.xml"/><Relationship Id="rId27" Type="http://schemas.openxmlformats.org/officeDocument/2006/relationships/tags" Target="../tags/tag796.xml"/><Relationship Id="rId28" Type="http://schemas.openxmlformats.org/officeDocument/2006/relationships/tags" Target="../tags/tag797.xml"/><Relationship Id="rId29" Type="http://schemas.openxmlformats.org/officeDocument/2006/relationships/tags" Target="../tags/tag798.xml"/><Relationship Id="rId30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799.xml"/><Relationship Id="rId2" Type="http://schemas.openxmlformats.org/officeDocument/2006/relationships/tags" Target="../tags/tag800.xml"/><Relationship Id="rId3" Type="http://schemas.openxmlformats.org/officeDocument/2006/relationships/tags" Target="../tags/tag801.xml"/><Relationship Id="rId4" Type="http://schemas.openxmlformats.org/officeDocument/2006/relationships/tags" Target="../tags/tag802.xml"/><Relationship Id="rId5" Type="http://schemas.openxmlformats.org/officeDocument/2006/relationships/tags" Target="../tags/tag803.xml"/><Relationship Id="rId6" Type="http://schemas.openxmlformats.org/officeDocument/2006/relationships/tags" Target="../tags/tag804.xml"/><Relationship Id="rId7" Type="http://schemas.openxmlformats.org/officeDocument/2006/relationships/tags" Target="../tags/tag805.xml"/><Relationship Id="rId8" Type="http://schemas.openxmlformats.org/officeDocument/2006/relationships/tags" Target="../tags/tag806.xml"/><Relationship Id="rId9" Type="http://schemas.openxmlformats.org/officeDocument/2006/relationships/tags" Target="../tags/tag807.xml"/><Relationship Id="rId10" Type="http://schemas.openxmlformats.org/officeDocument/2006/relationships/tags" Target="../tags/tag808.xml"/><Relationship Id="rId11" Type="http://schemas.openxmlformats.org/officeDocument/2006/relationships/tags" Target="../tags/tag809.xml"/><Relationship Id="rId12" Type="http://schemas.openxmlformats.org/officeDocument/2006/relationships/tags" Target="../tags/tag810.xml"/><Relationship Id="rId13" Type="http://schemas.openxmlformats.org/officeDocument/2006/relationships/tags" Target="../tags/tag811.xml"/><Relationship Id="rId14" Type="http://schemas.openxmlformats.org/officeDocument/2006/relationships/tags" Target="../tags/tag812.xml"/><Relationship Id="rId15" Type="http://schemas.openxmlformats.org/officeDocument/2006/relationships/tags" Target="../tags/tag813.xml"/><Relationship Id="rId16" Type="http://schemas.openxmlformats.org/officeDocument/2006/relationships/tags" Target="../tags/tag814.xml"/><Relationship Id="rId1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815.xml"/><Relationship Id="rId2" Type="http://schemas.openxmlformats.org/officeDocument/2006/relationships/tags" Target="../tags/tag816.xml"/><Relationship Id="rId3" Type="http://schemas.openxmlformats.org/officeDocument/2006/relationships/tags" Target="../tags/tag817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818.xml"/><Relationship Id="rId2" Type="http://schemas.openxmlformats.org/officeDocument/2006/relationships/tags" Target="../tags/tag819.xml"/><Relationship Id="rId3" Type="http://schemas.openxmlformats.org/officeDocument/2006/relationships/tags" Target="../tags/tag820.xml"/><Relationship Id="rId4" Type="http://schemas.openxmlformats.org/officeDocument/2006/relationships/tags" Target="../tags/tag821.xml"/><Relationship Id="rId5" Type="http://schemas.openxmlformats.org/officeDocument/2006/relationships/tags" Target="../tags/tag822.xml"/><Relationship Id="rId6" Type="http://schemas.openxmlformats.org/officeDocument/2006/relationships/tags" Target="../tags/tag823.xml"/><Relationship Id="rId7" Type="http://schemas.openxmlformats.org/officeDocument/2006/relationships/tags" Target="../tags/tag824.xml"/><Relationship Id="rId8" Type="http://schemas.openxmlformats.org/officeDocument/2006/relationships/tags" Target="../tags/tag825.xml"/><Relationship Id="rId9" Type="http://schemas.openxmlformats.org/officeDocument/2006/relationships/tags" Target="../tags/tag826.xml"/><Relationship Id="rId10" Type="http://schemas.openxmlformats.org/officeDocument/2006/relationships/tags" Target="../tags/tag827.xml"/><Relationship Id="rId11" Type="http://schemas.openxmlformats.org/officeDocument/2006/relationships/tags" Target="../tags/tag828.xml"/><Relationship Id="rId12" Type="http://schemas.openxmlformats.org/officeDocument/2006/relationships/tags" Target="../tags/tag829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830.xml"/><Relationship Id="rId2" Type="http://schemas.openxmlformats.org/officeDocument/2006/relationships/tags" Target="../tags/tag831.xml"/><Relationship Id="rId3" Type="http://schemas.openxmlformats.org/officeDocument/2006/relationships/tags" Target="../tags/tag832.xml"/><Relationship Id="rId4" Type="http://schemas.openxmlformats.org/officeDocument/2006/relationships/tags" Target="../tags/tag833.xml"/><Relationship Id="rId5" Type="http://schemas.openxmlformats.org/officeDocument/2006/relationships/tags" Target="../tags/tag834.xml"/><Relationship Id="rId6" Type="http://schemas.openxmlformats.org/officeDocument/2006/relationships/tags" Target="../tags/tag835.xml"/><Relationship Id="rId7" Type="http://schemas.openxmlformats.org/officeDocument/2006/relationships/tags" Target="../tags/tag836.xml"/><Relationship Id="rId8" Type="http://schemas.openxmlformats.org/officeDocument/2006/relationships/tags" Target="../tags/tag837.xml"/><Relationship Id="rId9" Type="http://schemas.openxmlformats.org/officeDocument/2006/relationships/tags" Target="../tags/tag838.xml"/><Relationship Id="rId10" Type="http://schemas.openxmlformats.org/officeDocument/2006/relationships/tags" Target="../tags/tag839.xml"/><Relationship Id="rId11" Type="http://schemas.openxmlformats.org/officeDocument/2006/relationships/tags" Target="../tags/tag840.xml"/><Relationship Id="rId12" Type="http://schemas.openxmlformats.org/officeDocument/2006/relationships/tags" Target="../tags/tag841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842.xml"/><Relationship Id="rId2" Type="http://schemas.openxmlformats.org/officeDocument/2006/relationships/tags" Target="../tags/tag843.xml"/><Relationship Id="rId3" Type="http://schemas.openxmlformats.org/officeDocument/2006/relationships/tags" Target="../tags/tag844.xml"/><Relationship Id="rId4" Type="http://schemas.openxmlformats.org/officeDocument/2006/relationships/tags" Target="../tags/tag845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846.xml"/><Relationship Id="rId2" Type="http://schemas.openxmlformats.org/officeDocument/2006/relationships/tags" Target="../tags/tag847.xml"/><Relationship Id="rId3" Type="http://schemas.openxmlformats.org/officeDocument/2006/relationships/tags" Target="../tags/tag848.xml"/><Relationship Id="rId4" Type="http://schemas.openxmlformats.org/officeDocument/2006/relationships/tags" Target="../tags/tag849.xml"/><Relationship Id="rId5" Type="http://schemas.openxmlformats.org/officeDocument/2006/relationships/tags" Target="../tags/tag850.xml"/><Relationship Id="rId6" Type="http://schemas.openxmlformats.org/officeDocument/2006/relationships/tags" Target="../tags/tag851.xml"/><Relationship Id="rId7" Type="http://schemas.openxmlformats.org/officeDocument/2006/relationships/tags" Target="../tags/tag852.xml"/><Relationship Id="rId8" Type="http://schemas.openxmlformats.org/officeDocument/2006/relationships/tags" Target="../tags/tag853.xml"/><Relationship Id="rId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854.xml"/><Relationship Id="rId2" Type="http://schemas.openxmlformats.org/officeDocument/2006/relationships/tags" Target="../tags/tag855.xml"/><Relationship Id="rId3" Type="http://schemas.openxmlformats.org/officeDocument/2006/relationships/tags" Target="../tags/tag856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857.xml"/><Relationship Id="rId2" Type="http://schemas.openxmlformats.org/officeDocument/2006/relationships/tags" Target="../tags/tag858.xml"/><Relationship Id="rId3" Type="http://schemas.openxmlformats.org/officeDocument/2006/relationships/tags" Target="../tags/tag859.xml"/><Relationship Id="rId4" Type="http://schemas.openxmlformats.org/officeDocument/2006/relationships/tags" Target="../tags/tag860.xml"/><Relationship Id="rId5" Type="http://schemas.openxmlformats.org/officeDocument/2006/relationships/tags" Target="../tags/tag861.xml"/><Relationship Id="rId6" Type="http://schemas.openxmlformats.org/officeDocument/2006/relationships/tags" Target="../tags/tag862.xml"/><Relationship Id="rId7" Type="http://schemas.openxmlformats.org/officeDocument/2006/relationships/tags" Target="../tags/tag863.xml"/><Relationship Id="rId8" Type="http://schemas.openxmlformats.org/officeDocument/2006/relationships/tags" Target="../tags/tag864.xml"/><Relationship Id="rId9" Type="http://schemas.openxmlformats.org/officeDocument/2006/relationships/tags" Target="../tags/tag865.xml"/><Relationship Id="rId10" Type="http://schemas.openxmlformats.org/officeDocument/2006/relationships/tags" Target="../tags/tag866.xml"/><Relationship Id="rId11" Type="http://schemas.openxmlformats.org/officeDocument/2006/relationships/tags" Target="../tags/tag867.xml"/><Relationship Id="rId12" Type="http://schemas.openxmlformats.org/officeDocument/2006/relationships/tags" Target="../tags/tag868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869.xml"/><Relationship Id="rId2" Type="http://schemas.openxmlformats.org/officeDocument/2006/relationships/tags" Target="../tags/tag870.xml"/><Relationship Id="rId3" Type="http://schemas.openxmlformats.org/officeDocument/2006/relationships/tags" Target="../tags/tag871.xml"/><Relationship Id="rId4" Type="http://schemas.openxmlformats.org/officeDocument/2006/relationships/tags" Target="../tags/tag872.xml"/><Relationship Id="rId5" Type="http://schemas.openxmlformats.org/officeDocument/2006/relationships/tags" Target="../tags/tag873.xml"/><Relationship Id="rId6" Type="http://schemas.openxmlformats.org/officeDocument/2006/relationships/tags" Target="../tags/tag874.xml"/><Relationship Id="rId7" Type="http://schemas.openxmlformats.org/officeDocument/2006/relationships/tags" Target="../tags/tag875.xml"/><Relationship Id="rId8" Type="http://schemas.openxmlformats.org/officeDocument/2006/relationships/tags" Target="../tags/tag876.xml"/><Relationship Id="rId9" Type="http://schemas.openxmlformats.org/officeDocument/2006/relationships/tags" Target="../tags/tag877.xml"/><Relationship Id="rId10" Type="http://schemas.openxmlformats.org/officeDocument/2006/relationships/tags" Target="../tags/tag878.xml"/><Relationship Id="rId11" Type="http://schemas.openxmlformats.org/officeDocument/2006/relationships/tags" Target="../tags/tag879.xml"/><Relationship Id="rId12" Type="http://schemas.openxmlformats.org/officeDocument/2006/relationships/tags" Target="../tags/tag880.xml"/><Relationship Id="rId13" Type="http://schemas.openxmlformats.org/officeDocument/2006/relationships/tags" Target="../tags/tag881.xml"/><Relationship Id="rId14" Type="http://schemas.openxmlformats.org/officeDocument/2006/relationships/tags" Target="../tags/tag882.xml"/><Relationship Id="rId15" Type="http://schemas.openxmlformats.org/officeDocument/2006/relationships/tags" Target="../tags/tag883.xml"/><Relationship Id="rId16" Type="http://schemas.openxmlformats.org/officeDocument/2006/relationships/tags" Target="../tags/tag884.xml"/><Relationship Id="rId17" Type="http://schemas.openxmlformats.org/officeDocument/2006/relationships/tags" Target="../tags/tag885.xml"/><Relationship Id="rId18" Type="http://schemas.openxmlformats.org/officeDocument/2006/relationships/tags" Target="../tags/tag886.xml"/><Relationship Id="rId19" Type="http://schemas.openxmlformats.org/officeDocument/2006/relationships/tags" Target="../tags/tag887.xml"/><Relationship Id="rId20" Type="http://schemas.openxmlformats.org/officeDocument/2006/relationships/tags" Target="../tags/tag888.xml"/><Relationship Id="rId21" Type="http://schemas.openxmlformats.org/officeDocument/2006/relationships/tags" Target="../tags/tag889.xml"/><Relationship Id="rId22" Type="http://schemas.openxmlformats.org/officeDocument/2006/relationships/tags" Target="../tags/tag890.xml"/><Relationship Id="rId23" Type="http://schemas.openxmlformats.org/officeDocument/2006/relationships/tags" Target="../tags/tag891.xml"/><Relationship Id="rId24" Type="http://schemas.openxmlformats.org/officeDocument/2006/relationships/tags" Target="../tags/tag892.xml"/><Relationship Id="rId25" Type="http://schemas.openxmlformats.org/officeDocument/2006/relationships/tags" Target="../tags/tag893.xml"/><Relationship Id="rId26" Type="http://schemas.openxmlformats.org/officeDocument/2006/relationships/tags" Target="../tags/tag894.xml"/><Relationship Id="rId27" Type="http://schemas.openxmlformats.org/officeDocument/2006/relationships/tags" Target="../tags/tag895.xml"/><Relationship Id="rId28" Type="http://schemas.openxmlformats.org/officeDocument/2006/relationships/tags" Target="../tags/tag896.xml"/><Relationship Id="rId29" Type="http://schemas.openxmlformats.org/officeDocument/2006/relationships/tags" Target="../tags/tag897.xml"/><Relationship Id="rId30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898.xml"/><Relationship Id="rId2" Type="http://schemas.openxmlformats.org/officeDocument/2006/relationships/tags" Target="../tags/tag899.xml"/><Relationship Id="rId3" Type="http://schemas.openxmlformats.org/officeDocument/2006/relationships/tags" Target="../tags/tag900.xml"/><Relationship Id="rId4" Type="http://schemas.openxmlformats.org/officeDocument/2006/relationships/tags" Target="../tags/tag901.xml"/><Relationship Id="rId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902.xml"/><Relationship Id="rId2" Type="http://schemas.openxmlformats.org/officeDocument/2006/relationships/tags" Target="../tags/tag903.xml"/><Relationship Id="rId3" Type="http://schemas.openxmlformats.org/officeDocument/2006/relationships/tags" Target="../tags/tag904.xml"/><Relationship Id="rId4" Type="http://schemas.openxmlformats.org/officeDocument/2006/relationships/tags" Target="../tags/tag905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906.xml"/><Relationship Id="rId2" Type="http://schemas.openxmlformats.org/officeDocument/2006/relationships/tags" Target="../tags/tag907.xml"/><Relationship Id="rId3" Type="http://schemas.openxmlformats.org/officeDocument/2006/relationships/tags" Target="../tags/tag908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提高教师专业素养的学校双减路径</a:t>
            </a:r>
            <a:endParaRPr altLang="en-US" lang="zh-CN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XX,a click to unlimited possibilities</a:t>
            </a:r>
            <a:endParaRPr altLang="en-US" lang="zh-CN"/>
          </a:p>
        </p:txBody>
      </p:sp>
      <p:sp>
        <p:nvSpPr>
          <p:cNvPr id="1048652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8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50220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50222" name="标题"/>
          <p:cNvSpPr txBox="1"/>
          <p:nvPr>
            <p:custDataLst>
              <p:tags r:id="rId3"/>
            </p:custDataLst>
          </p:nvPr>
        </p:nvSpPr>
        <p:spPr>
          <a:xfrm>
            <a:off x="7575550" y="2555875"/>
            <a:ext cx="4208780" cy="1038860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学校双减路径的实施策略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24" name="标题"/>
          <p:cNvSpPr txBox="1"/>
          <p:nvPr>
            <p:custDataLst>
              <p:tags r:id="rId4"/>
            </p:custDataLst>
          </p:nvPr>
        </p:nvSpPr>
        <p:spPr>
          <a:xfrm>
            <a:off x="7575550" y="3904615"/>
            <a:ext cx="4208780" cy="1038860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提高教师专业素养的具体措施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26" name="标题"/>
          <p:cNvSpPr txBox="1"/>
          <p:nvPr>
            <p:custDataLst>
              <p:tags r:id="rId5"/>
            </p:custDataLst>
          </p:nvPr>
        </p:nvSpPr>
        <p:spPr>
          <a:xfrm>
            <a:off x="7429500" y="5253990"/>
            <a:ext cx="4208780" cy="1038860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学校双减路径实施效果的评价与反馈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28" name="标题"/>
          <p:cNvSpPr txBox="1"/>
          <p:nvPr>
            <p:custDataLst>
              <p:tags r:id="rId6"/>
            </p:custDataLst>
          </p:nvPr>
        </p:nvSpPr>
        <p:spPr>
          <a:xfrm>
            <a:off x="7429500" y="1313815"/>
            <a:ext cx="4208780" cy="1038860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双减政策背景下的教师专业素养要求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0" name="椭圆 239"/>
          <p:cNvSpPr/>
          <p:nvPr>
            <p:custDataLst>
              <p:tags r:id="rId7"/>
            </p:custDataLst>
          </p:nvPr>
        </p:nvSpPr>
        <p:spPr>
          <a:xfrm>
            <a:off x="6162040" y="1036320"/>
            <a:ext cx="1035050" cy="103505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2" name="椭圆 70"/>
          <p:cNvSpPr/>
          <p:nvPr>
            <p:custDataLst>
              <p:tags r:id="rId8"/>
            </p:custDataLst>
          </p:nvPr>
        </p:nvSpPr>
        <p:spPr>
          <a:xfrm>
            <a:off x="6271895" y="1149985"/>
            <a:ext cx="808355" cy="808355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4" name="序号"/>
          <p:cNvSpPr txBox="1"/>
          <p:nvPr>
            <p:custDataLst>
              <p:tags r:id="rId9"/>
            </p:custDataLst>
          </p:nvPr>
        </p:nvSpPr>
        <p:spPr>
          <a:xfrm>
            <a:off x="6214110" y="1292860"/>
            <a:ext cx="929005" cy="521970"/>
          </a:xfrm>
          <a:prstGeom prst="rect"/>
          <a:noFill/>
        </p:spPr>
        <p:txBody>
          <a:bodyPr anchor="t" bIns="45720" lIns="91440" rIns="91440" rtlCol="0" tIns="45720" wrap="square">
            <a:normAutofit lnSpcReduction="10000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01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6" name="椭圆 47"/>
          <p:cNvSpPr/>
          <p:nvPr>
            <p:custDataLst>
              <p:tags r:id="rId10"/>
            </p:custDataLst>
          </p:nvPr>
        </p:nvSpPr>
        <p:spPr>
          <a:xfrm>
            <a:off x="6368415" y="2277745"/>
            <a:ext cx="1035050" cy="103505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8" name="椭圆 54"/>
          <p:cNvSpPr/>
          <p:nvPr>
            <p:custDataLst>
              <p:tags r:id="rId11"/>
            </p:custDataLst>
          </p:nvPr>
        </p:nvSpPr>
        <p:spPr>
          <a:xfrm>
            <a:off x="6478270" y="2391410"/>
            <a:ext cx="808355" cy="808355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0" name="序号"/>
          <p:cNvSpPr txBox="1"/>
          <p:nvPr>
            <p:custDataLst>
              <p:tags r:id="rId12"/>
            </p:custDataLst>
          </p:nvPr>
        </p:nvSpPr>
        <p:spPr>
          <a:xfrm>
            <a:off x="6406515" y="2540635"/>
            <a:ext cx="929005" cy="521970"/>
          </a:xfrm>
          <a:prstGeom prst="rect"/>
          <a:noFill/>
        </p:spPr>
        <p:txBody>
          <a:bodyPr anchor="t" bIns="45720" lIns="91440" rIns="91440" rtlCol="0" tIns="45720" wrap="square">
            <a:normAutofit lnSpcReduction="10000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02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2" name="椭圆 145"/>
          <p:cNvSpPr/>
          <p:nvPr>
            <p:custDataLst>
              <p:tags r:id="rId13"/>
            </p:custDataLst>
          </p:nvPr>
        </p:nvSpPr>
        <p:spPr>
          <a:xfrm>
            <a:off x="6395085" y="3627120"/>
            <a:ext cx="1035050" cy="103505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4" name="椭圆 146"/>
          <p:cNvSpPr/>
          <p:nvPr>
            <p:custDataLst>
              <p:tags r:id="rId14"/>
            </p:custDataLst>
          </p:nvPr>
        </p:nvSpPr>
        <p:spPr>
          <a:xfrm>
            <a:off x="6504940" y="3740785"/>
            <a:ext cx="808355" cy="808355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6" name="序号"/>
          <p:cNvSpPr txBox="1"/>
          <p:nvPr>
            <p:custDataLst>
              <p:tags r:id="rId15"/>
            </p:custDataLst>
          </p:nvPr>
        </p:nvSpPr>
        <p:spPr>
          <a:xfrm>
            <a:off x="6421755" y="3891280"/>
            <a:ext cx="929005" cy="521970"/>
          </a:xfrm>
          <a:prstGeom prst="rect"/>
          <a:noFill/>
        </p:spPr>
        <p:txBody>
          <a:bodyPr anchor="t" bIns="45720" lIns="91440" rIns="91440" rtlCol="0" tIns="45720" wrap="square">
            <a:normAutofit lnSpcReduction="10000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03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8" name="椭圆 74"/>
          <p:cNvSpPr/>
          <p:nvPr>
            <p:custDataLst>
              <p:tags r:id="rId16"/>
            </p:custDataLst>
          </p:nvPr>
        </p:nvSpPr>
        <p:spPr>
          <a:xfrm>
            <a:off x="6152515" y="4975860"/>
            <a:ext cx="1035050" cy="103505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0" name="椭圆 22"/>
          <p:cNvSpPr/>
          <p:nvPr>
            <p:custDataLst>
              <p:tags r:id="rId17"/>
            </p:custDataLst>
          </p:nvPr>
        </p:nvSpPr>
        <p:spPr>
          <a:xfrm>
            <a:off x="6262370" y="5089525"/>
            <a:ext cx="808355" cy="808355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2" name="序号"/>
          <p:cNvSpPr txBox="1"/>
          <p:nvPr>
            <p:custDataLst>
              <p:tags r:id="rId18"/>
            </p:custDataLst>
          </p:nvPr>
        </p:nvSpPr>
        <p:spPr>
          <a:xfrm>
            <a:off x="6198870" y="5238750"/>
            <a:ext cx="929005" cy="521970"/>
          </a:xfrm>
          <a:prstGeom prst="rect"/>
          <a:noFill/>
        </p:spPr>
        <p:txBody>
          <a:bodyPr anchor="t" bIns="45720" lIns="91440" rIns="91440" rtlCol="0" tIns="45720" wrap="square">
            <a:normAutofit lnSpcReduction="10000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04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</p:spTree>
    <p:custDataLst>
      <p:tags r:id="rId19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3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双减政策背景下的教师专业素养要求</a:t>
            </a:r>
            <a:endParaRPr altLang="en-US" lang="zh-CN"/>
          </a:p>
        </p:txBody>
      </p:sp>
      <p:sp>
        <p:nvSpPr>
          <p:cNvPr id="105053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99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政策解读与教师角色定位</a:t>
            </a:r>
            <a:endParaRPr altLang="en-US" lang="zh-CN"/>
          </a:p>
        </p:txBody>
      </p:sp>
      <p:sp>
        <p:nvSpPr>
          <p:cNvPr id="105099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9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100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0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00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0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100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1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01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教师角色定位：从单纯的知识传授者转变为学生学习和成长的引导者和促进者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101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教师如何适应双减政策，提高自身专业素养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101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双减政策的背景和目的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101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双减政策对教师专业素养的要求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30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教师专业素养的内涵与外延</a:t>
            </a:r>
            <a:endParaRPr altLang="en-US" lang="zh-CN"/>
          </a:p>
        </p:txBody>
      </p:sp>
      <p:sp>
        <p:nvSpPr>
          <p:cNvPr id="1051306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内涵：专业知识、专业技能和专业态度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308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外延：教育理念、教育实践和教育创新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310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双减政策对教师专业素养的新要求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312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教师专业素养提升的途径与方法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59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双减政策对教师专业素养的新要求</a:t>
            </a:r>
            <a:endParaRPr altLang="en-US" lang="zh-CN"/>
          </a:p>
        </p:txBody>
      </p:sp>
      <p:sp>
        <p:nvSpPr>
          <p:cNvPr id="1051600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具备扎实的学科知识，能够为学生提供高质量的教学服务。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02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具备良好的教育教学方法和技能，能够有效地激发学生的学习兴趣和潜能。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04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具备高度的责任心和敬业精神，能够关注学生的全面发展。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06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具备创新意识和创新能力，能够不断探索教育教学的改革和创新。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89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学校双减路径的实施策略</a:t>
            </a:r>
            <a:endParaRPr altLang="en-US" lang="zh-CN"/>
          </a:p>
        </p:txBody>
      </p:sp>
      <p:sp>
        <p:nvSpPr>
          <p:cNvPr id="105189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35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优化课程设置与教学内容</a:t>
            </a:r>
            <a:endParaRPr altLang="en-US" lang="zh-CN"/>
          </a:p>
        </p:txBody>
      </p:sp>
      <p:sp>
        <p:nvSpPr>
          <p:cNvPr id="1052354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356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358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优化课程设置：根据学生需求和学科特点，合理安排课程结构和内容，注重学科间的融合和跨学科的学习。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2360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362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364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7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创新教学方式：采用启发式、探究式、合作式等教学方式，引导学生主动学习、思考和交流，提高学习效果。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2366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368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370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丰富教学资源：利用信息技术手段，整合各类教学资源，为学生提供多样化的学习材料和学习方式。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2372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374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376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强化实践教学：结合学科特点和学生实际，加强实践教学环节，提高学生的实践能力和创新精神。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66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创新教学方式与方法</a:t>
            </a:r>
            <a:endParaRPr altLang="en-US" lang="zh-CN"/>
          </a:p>
        </p:txBody>
      </p:sp>
      <p:sp>
        <p:nvSpPr>
          <p:cNvPr id="105266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66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利用信息技术手段，提高课堂教学效率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668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67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67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开展多样化的课外活动，培养学生的综合素质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674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67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67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引入项目式学习，促进学生主动学习和合作探究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680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68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68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创新评价方式，关注学生的全面发展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686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97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完善教师培训与发展机制</a:t>
            </a:r>
            <a:endParaRPr altLang="en-US" lang="zh-CN"/>
          </a:p>
        </p:txBody>
      </p:sp>
      <p:sp>
        <p:nvSpPr>
          <p:cNvPr id="1052974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976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978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980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982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984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986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988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990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992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994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996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998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3000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3002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3004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3006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3008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3010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定期开展教师培训活动，提升教师的专业素养和教学能力。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012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完善教师评价机制，注重过程评价和结果评价的有机结合。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014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建立教师专业发展档案，记录教师的专业成长历程和成果。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016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鼓励教师参加学术交流和研讨活动，拓宽教师的学术视野。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30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强化家校合作与沟通机制</a:t>
            </a:r>
            <a:endParaRPr altLang="en-US" lang="zh-CN"/>
          </a:p>
        </p:txBody>
      </p:sp>
      <p:sp>
        <p:nvSpPr>
          <p:cNvPr id="105330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30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30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31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鼓励家长参与学校管理，共同制定教育计划和政策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31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31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31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31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建立定期沟通机制，加强家校之间的信息交流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32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32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32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32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开展家长培训，提高家长的教育理念和参与度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32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33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33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33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建立家校合作项目，促进家长和学校的合作与互动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62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提高教师专业素养的具体措施</a:t>
            </a:r>
            <a:endParaRPr altLang="en-US" lang="zh-CN"/>
          </a:p>
        </p:txBody>
      </p:sp>
      <p:sp>
        <p:nvSpPr>
          <p:cNvPr id="105362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08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提升教师教育教学能力</a:t>
            </a:r>
            <a:endParaRPr altLang="en-US" lang="zh-CN"/>
          </a:p>
        </p:txBody>
      </p:sp>
      <p:sp>
        <p:nvSpPr>
          <p:cNvPr id="1054082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084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408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088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409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092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409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09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409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加强教师之间的交流与合作，共同提高教学水平。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4100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建立科学的评价体系，对教师的教学效果进行客观、公正的评价。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4102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定期开展教师培训，提高教师的专业知识和技能。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4104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鼓励教师进行教学反思，不断改进教学方法和策略。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39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加强教师师德师风建设</a:t>
            </a:r>
            <a:endParaRPr altLang="en-US" lang="zh-CN"/>
          </a:p>
        </p:txBody>
      </p:sp>
      <p:sp>
        <p:nvSpPr>
          <p:cNvPr id="105439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39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定期开展师德师风教育活动，提高教师的道德素质和职业操守。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396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39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40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建立师德师风考核机制，对教师的师德师风进行评估和监督。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402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40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40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鼓励教师参与专业培训和学习，提高教师的教育教学能力和专业素养。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408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41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41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建立师德师风奖惩机制，表彰优秀教师，对违反师德师风的教师进行惩戒。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414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0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培养教师创新与实践能力</a:t>
            </a:r>
            <a:endParaRPr altLang="en-US" lang="zh-CN"/>
          </a:p>
        </p:txBody>
      </p:sp>
      <p:sp>
        <p:nvSpPr>
          <p:cNvPr id="105470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开展创新教育活动，鼓励教师尝试新的教学方法和手段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70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加强实践教学，提高教师的实践能力和动手能力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70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建立教师实践基地，为教师提供更多的实践机会和资源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70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鼓励教师参与科研项目，提高教师的科研能力和学术水平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99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建立教师专业发展支持体系</a:t>
            </a:r>
            <a:endParaRPr altLang="en-US" lang="zh-CN"/>
          </a:p>
        </p:txBody>
      </p:sp>
      <p:sp>
        <p:nvSpPr>
          <p:cNvPr id="105499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499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500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500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500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建立教师专业发展培训体系，提升教师教育教学能力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500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制定教师专业发展规划，明确教师专业发展目标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500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搭建教师专业发展平台，鼓励教师开展教育教学研究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501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完善教师专业发展激励机制，激发教师专业发展动力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29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学校双减路径实施效果的评价与反馈</a:t>
            </a:r>
            <a:endParaRPr altLang="en-US" lang="zh-CN"/>
          </a:p>
        </p:txBody>
      </p:sp>
      <p:sp>
        <p:nvSpPr>
          <p:cNvPr id="105529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75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评价体系的建立与完善</a:t>
            </a:r>
            <a:endParaRPr altLang="en-US" lang="zh-CN"/>
          </a:p>
        </p:txBody>
      </p:sp>
      <p:sp>
        <p:nvSpPr>
          <p:cNvPr id="1055758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5760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5762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评价标准：制定明确的评价标准，包括学生成绩、教师专业素养、课程质量等方面。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764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5766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5768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评价方式：采用多种评价方式，包括学生自评、教师评价、家长评价等，确保评价的客观性和全面性。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770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5772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5774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反馈机制：建立有效的反馈机制，及时将评价结果反馈给相关人员，以便及时调整和改进。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776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5778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5780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持续改进：根据评价结果和反馈意见，不断改进和完善评价体系，提高评价的准确性和有效性。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06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评价方法的多样化与科学性</a:t>
            </a:r>
            <a:endParaRPr altLang="en-US" lang="zh-CN"/>
          </a:p>
        </p:txBody>
      </p:sp>
      <p:sp>
        <p:nvSpPr>
          <p:cNvPr id="1056068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6070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6072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6074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6076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6078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6080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6082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6084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6086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6088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6090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6092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6094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6096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6098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6100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6102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6104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定量评价与定性评价相结合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106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评价方法的针对性和实效性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108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学生评价与教师自评互为补充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110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过程评价与结果评价相统一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39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评价结果的应用与反馈</a:t>
            </a:r>
            <a:endParaRPr altLang="en-US" lang="zh-CN"/>
          </a:p>
        </p:txBody>
      </p:sp>
      <p:sp>
        <p:nvSpPr>
          <p:cNvPr id="1056398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根据评价结果调整教学计划和教学方法，提高教学质量。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400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将评价结果作为教师绩效考核的依据，激励教师改进工作。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402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针对评价结果中存在的问题，开展针对性的教师培训和教研活动。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404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定期公布评价结果，加强家校沟通，促进家长对学校工作的理解和支持。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69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持续改进与优化双减路径</a:t>
            </a:r>
            <a:endParaRPr altLang="en-US" lang="zh-CN"/>
          </a:p>
        </p:txBody>
      </p:sp>
      <p:sp>
        <p:nvSpPr>
          <p:cNvPr id="1056692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建立有效的评价机制：定期对双减路径的实施效果进行评价，收集学生、教师和家长的反馈意见。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694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及时调整和完善：根据评价结果，及时调整和优化双减路径，确保其科学性和有效性。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696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鼓励创新实践：鼓励教师探索新的教学方法和策略，不断改进和优化双减路径。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698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持续培训和学习：为教师提供持续的培训和学习机会，提高其专业素养，从而更好地实施双减路径。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984" name="标题 3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6986" name="文本占位符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1.0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1.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*i*13"/>
  <p:tag name="KSO_WM_UNIT_LAYERLEVEL" val="1"/>
  <p:tag name="KSO_WM_TAG_VERSION" val="1.0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*i*14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5"/>
  <p:tag name="KSO_WM_UNIT_ID" val="_1*i*15"/>
  <p:tag name="KSO_WM_UNIT_LAYERLEVEL" val="1"/>
  <p:tag name="KSO_WM_TAG_VERSION" val="1.0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6"/>
  <p:tag name="KSO_WM_UNIT_ID" val="_1*i*16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7"/>
  <p:tag name="KSO_WM_UNIT_ID" val="_1*i*17"/>
  <p:tag name="KSO_WM_UNIT_LAYERLEVEL" val="1"/>
  <p:tag name="KSO_WM_TAG_VERSION" val="1.0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8"/>
  <p:tag name="KSO_WM_UNIT_ID" val="_1*i*18"/>
  <p:tag name="KSO_WM_UNIT_LAYERLEVEL" val="1"/>
  <p:tag name="KSO_WM_TAG_VERSION" val="1.0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9"/>
  <p:tag name="KSO_WM_UNIT_ID" val="_1*i*19"/>
  <p:tag name="KSO_WM_UNIT_LAYERLEVEL" val="1"/>
  <p:tag name="KSO_WM_TAG_VERSION" val="1.0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0"/>
  <p:tag name="KSO_WM_UNIT_ID" val="_1*i*20"/>
  <p:tag name="KSO_WM_UNIT_LAYERLEVEL" val="1"/>
  <p:tag name="KSO_WM_TAG_VERSION" val="1.0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1"/>
  <p:tag name="KSO_WM_UNIT_ID" val="_1*i*21"/>
  <p:tag name="KSO_WM_UNIT_LAYERLEVEL" val="1"/>
  <p:tag name="KSO_WM_TAG_VERSION" val="1.0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2"/>
  <p:tag name="KSO_WM_UNIT_ID" val="_1*i*22"/>
  <p:tag name="KSO_WM_UNIT_LAYERLEVEL" val="1"/>
  <p:tag name="KSO_WM_TAG_VERSION" val="1.0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3"/>
  <p:tag name="KSO_WM_UNIT_ID" val="_1*i*23"/>
  <p:tag name="KSO_WM_UNIT_LAYERLEVEL" val="1"/>
  <p:tag name="KSO_WM_TAG_VERSION" val="1.0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4"/>
  <p:tag name="KSO_WM_UNIT_ID" val="_1*i*24"/>
  <p:tag name="KSO_WM_UNIT_LAYERLEVEL" val="1"/>
  <p:tag name="KSO_WM_TAG_VERSION" val="1.0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5"/>
  <p:tag name="KSO_WM_UNIT_ID" val="_1*i*25"/>
  <p:tag name="KSO_WM_UNIT_LAYERLEVEL" val="1"/>
  <p:tag name="KSO_WM_TAG_VERSION" val="1.0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6"/>
  <p:tag name="KSO_WM_UNIT_ID" val="_1*i*26"/>
  <p:tag name="KSO_WM_UNIT_LAYERLEVEL" val="1"/>
  <p:tag name="KSO_WM_TAG_VERSION" val="1.0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7"/>
  <p:tag name="KSO_WM_UNIT_ID" val="_1*i*27"/>
  <p:tag name="KSO_WM_UNIT_LAYERLEVEL" val="1"/>
  <p:tag name="KSO_WM_TAG_VERSION" val="1.0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8"/>
  <p:tag name="KSO_WM_UNIT_ID" val="_1*i*28"/>
  <p:tag name="KSO_WM_UNIT_LAYERLEVEL" val="1"/>
  <p:tag name="KSO_WM_TAG_VERSION" val="1.0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9"/>
  <p:tag name="KSO_WM_UNIT_ID" val="_1*i*29"/>
  <p:tag name="KSO_WM_UNIT_LAYERLEVEL" val="1"/>
  <p:tag name="KSO_WM_TAG_VERSION" val="1.0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0"/>
  <p:tag name="KSO_WM_UNIT_ID" val="_1*i*30"/>
  <p:tag name="KSO_WM_UNIT_LAYERLEVEL" val="1"/>
  <p:tag name="KSO_WM_TAG_VERSION" val="1.0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1"/>
  <p:tag name="KSO_WM_UNIT_ID" val="_1*i*31"/>
  <p:tag name="KSO_WM_UNIT_LAYERLEVEL" val="1"/>
  <p:tag name="KSO_WM_TAG_VERSION" val="1.0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2"/>
  <p:tag name="KSO_WM_UNIT_ID" val="_1*i*32"/>
  <p:tag name="KSO_WM_UNIT_LAYERLEVEL" val="1"/>
  <p:tag name="KSO_WM_TAG_VERSION" val="1.0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3"/>
  <p:tag name="KSO_WM_UNIT_ID" val="_1*i*33"/>
  <p:tag name="KSO_WM_UNIT_LAYERLEVEL" val="1"/>
  <p:tag name="KSO_WM_TAG_VERSION" val="1.0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4"/>
  <p:tag name="KSO_WM_UNIT_ID" val="_1*i*34"/>
  <p:tag name="KSO_WM_UNIT_LAYERLEVEL" val="1"/>
  <p:tag name="KSO_WM_TAG_VERSION" val="1.0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5"/>
  <p:tag name="KSO_WM_UNIT_ID" val="_1*i*35"/>
  <p:tag name="KSO_WM_UNIT_LAYERLEVEL" val="1"/>
  <p:tag name="KSO_WM_TAG_VERSION" val="1.0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6"/>
  <p:tag name="KSO_WM_UNIT_ID" val="_1*i*36"/>
  <p:tag name="KSO_WM_UNIT_LAYERLEVEL" val="1"/>
  <p:tag name="KSO_WM_TAG_VERSION" val="1.0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7"/>
  <p:tag name="KSO_WM_UNIT_ID" val="_1*i*37"/>
  <p:tag name="KSO_WM_UNIT_LAYERLEVEL" val="1"/>
  <p:tag name="KSO_WM_TAG_VERSION" val="1.0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8"/>
  <p:tag name="KSO_WM_UNIT_ID" val="_1*i*38"/>
  <p:tag name="KSO_WM_UNIT_LAYERLEVEL" val="1"/>
  <p:tag name="KSO_WM_TAG_VERSION" val="1.0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9"/>
  <p:tag name="KSO_WM_UNIT_ID" val="_1*i*39"/>
  <p:tag name="KSO_WM_UNIT_LAYERLEVEL" val="1"/>
  <p:tag name="KSO_WM_TAG_VERSION" val="1.0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0"/>
  <p:tag name="KSO_WM_UNIT_ID" val="_1*i*40"/>
  <p:tag name="KSO_WM_UNIT_LAYERLEVEL" val="1"/>
  <p:tag name="KSO_WM_TAG_VERSION" val="1.0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1"/>
  <p:tag name="KSO_WM_UNIT_ID" val="_1*i*41"/>
  <p:tag name="KSO_WM_UNIT_LAYERLEVEL" val="1"/>
  <p:tag name="KSO_WM_TAG_VERSION" val="1.0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2"/>
  <p:tag name="KSO_WM_UNIT_ID" val="_1*i*42"/>
  <p:tag name="KSO_WM_UNIT_LAYERLEVEL" val="1"/>
  <p:tag name="KSO_WM_TAG_VERSION" val="1.0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3"/>
  <p:tag name="KSO_WM_UNIT_ID" val="_1*i*43"/>
  <p:tag name="KSO_WM_UNIT_LAYERLEVEL" val="1"/>
  <p:tag name="KSO_WM_TAG_VERSION" val="1.0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4"/>
  <p:tag name="KSO_WM_UNIT_ID" val="_1*i*44"/>
  <p:tag name="KSO_WM_UNIT_LAYERLEVEL" val="1"/>
  <p:tag name="KSO_WM_TAG_VERSION" val="1.0"/>
</p:tagLst>
</file>

<file path=ppt/tags/tag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5"/>
  <p:tag name="KSO_WM_UNIT_ID" val="_1*i*45"/>
  <p:tag name="KSO_WM_UNIT_LAYERLEVEL" val="1"/>
  <p:tag name="KSO_WM_TAG_VERSION" val="1.0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6"/>
  <p:tag name="KSO_WM_UNIT_ID" val="_1*i*46"/>
  <p:tag name="KSO_WM_UNIT_LAYERLEVEL" val="1"/>
  <p:tag name="KSO_WM_TAG_VERSION" val="1.0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7"/>
  <p:tag name="KSO_WM_UNIT_ID" val="_1*i*47"/>
  <p:tag name="KSO_WM_UNIT_LAYERLEVEL" val="1"/>
  <p:tag name="KSO_WM_TAG_VERSION" val="1.0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8"/>
  <p:tag name="KSO_WM_UNIT_ID" val="_1*i*48"/>
  <p:tag name="KSO_WM_UNIT_LAYERLEVEL" val="1"/>
  <p:tag name="KSO_WM_TAG_VERSION" val="1.0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9"/>
  <p:tag name="KSO_WM_UNIT_ID" val="_1*i*49"/>
  <p:tag name="KSO_WM_UNIT_LAYERLEVEL" val="1"/>
  <p:tag name="KSO_WM_TAG_VERSION" val="1.0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0"/>
  <p:tag name="KSO_WM_UNIT_ID" val="_1*i*50"/>
  <p:tag name="KSO_WM_UNIT_LAYERLEVEL" val="1"/>
  <p:tag name="KSO_WM_TAG_VERSION" val="1.0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1"/>
  <p:tag name="KSO_WM_UNIT_ID" val="_1*i*51"/>
  <p:tag name="KSO_WM_UNIT_LAYERLEVEL" val="1"/>
  <p:tag name="KSO_WM_TAG_VERSION" val="1.0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2"/>
  <p:tag name="KSO_WM_UNIT_ID" val="_1*i*52"/>
  <p:tag name="KSO_WM_UNIT_LAYERLEVEL" val="1"/>
  <p:tag name="KSO_WM_TAG_VERSION" val="1.0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3"/>
  <p:tag name="KSO_WM_UNIT_ID" val="_1*i*53"/>
  <p:tag name="KSO_WM_UNIT_LAYERLEVEL" val="1"/>
  <p:tag name="KSO_WM_TAG_VERSION" val="1.0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4"/>
  <p:tag name="KSO_WM_UNIT_ID" val="_1*i*54"/>
  <p:tag name="KSO_WM_UNIT_LAYERLEVEL" val="1"/>
  <p:tag name="KSO_WM_TAG_VERSION" val="1.0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5"/>
  <p:tag name="KSO_WM_UNIT_ID" val="_1*i*55"/>
  <p:tag name="KSO_WM_UNIT_LAYERLEVEL" val="1"/>
  <p:tag name="KSO_WM_TAG_VERSION" val="1.0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6"/>
  <p:tag name="KSO_WM_UNIT_ID" val="_1*i*56"/>
  <p:tag name="KSO_WM_UNIT_LAYERLEVEL" val="1"/>
  <p:tag name="KSO_WM_TAG_VERSION" val="1.0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7"/>
  <p:tag name="KSO_WM_UNIT_ID" val="_1*i*57"/>
  <p:tag name="KSO_WM_UNIT_LAYERLEVEL" val="1"/>
  <p:tag name="KSO_WM_TAG_VERSION" val="1.0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8"/>
  <p:tag name="KSO_WM_UNIT_ID" val="_1*i*58"/>
  <p:tag name="KSO_WM_UNIT_LAYERLEVEL" val="1"/>
  <p:tag name="KSO_WM_TAG_VERSION" val="1.0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9"/>
  <p:tag name="KSO_WM_UNIT_ID" val="_1*i*59"/>
  <p:tag name="KSO_WM_UNIT_LAYERLEVEL" val="1"/>
  <p:tag name="KSO_WM_TAG_VERSION" val="1.0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0"/>
  <p:tag name="KSO_WM_UNIT_ID" val="_1*i*60"/>
  <p:tag name="KSO_WM_UNIT_LAYERLEVEL" val="1"/>
  <p:tag name="KSO_WM_TAG_VERSION" val="1.0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1"/>
  <p:tag name="KSO_WM_UNIT_ID" val="_1*i*61"/>
  <p:tag name="KSO_WM_UNIT_LAYERLEVEL" val="1"/>
  <p:tag name="KSO_WM_TAG_VERSION" val="1.0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2"/>
  <p:tag name="KSO_WM_UNIT_ID" val="_1*i*62"/>
  <p:tag name="KSO_WM_UNIT_LAYERLEVEL" val="1"/>
  <p:tag name="KSO_WM_TAG_VERSION" val="1.0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3"/>
  <p:tag name="KSO_WM_UNIT_ID" val="_1*i*63"/>
  <p:tag name="KSO_WM_UNIT_LAYERLEVEL" val="1"/>
  <p:tag name="KSO_WM_TAG_VERSION" val="1.0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4"/>
  <p:tag name="KSO_WM_UNIT_ID" val="_1*i*64"/>
  <p:tag name="KSO_WM_UNIT_LAYERLEVEL" val="1"/>
  <p:tag name="KSO_WM_TAG_VERSION" val="1.0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5"/>
  <p:tag name="KSO_WM_UNIT_ID" val="_1*i*65"/>
  <p:tag name="KSO_WM_UNIT_LAYERLEVEL" val="1"/>
  <p:tag name="KSO_WM_TAG_VERSION" val="1.0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6"/>
  <p:tag name="KSO_WM_UNIT_ID" val="_1*i*66"/>
  <p:tag name="KSO_WM_UNIT_LAYERLEVEL" val="1"/>
  <p:tag name="KSO_WM_TAG_VERSION" val="1.0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7"/>
  <p:tag name="KSO_WM_UNIT_ID" val="_1*i*67"/>
  <p:tag name="KSO_WM_UNIT_LAYERLEVEL" val="1"/>
  <p:tag name="KSO_WM_TAG_VERSION" val="1.0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8"/>
  <p:tag name="KSO_WM_UNIT_ID" val="_1*i*68"/>
  <p:tag name="KSO_WM_UNIT_LAYERLEVEL" val="1"/>
  <p:tag name="KSO_WM_TAG_VERSION" val="1.0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9"/>
  <p:tag name="KSO_WM_UNIT_ID" val="_1*i*69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0"/>
  <p:tag name="KSO_WM_UNIT_ID" val="_1*i*70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1"/>
  <p:tag name="KSO_WM_UNIT_ID" val="_1*i*71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2"/>
  <p:tag name="KSO_WM_UNIT_ID" val="_1*i*72"/>
  <p:tag name="KSO_WM_UNIT_LAYERLEVEL" val="1"/>
  <p:tag name="KSO_WM_TAG_VERSION" val="1.0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3"/>
  <p:tag name="KSO_WM_UNIT_ID" val="_1*i*73"/>
  <p:tag name="KSO_WM_UNIT_LAYERLEVEL" val="1"/>
  <p:tag name="KSO_WM_TAG_VERSION" val="1.0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4"/>
  <p:tag name="KSO_WM_UNIT_ID" val="_1*i*74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5"/>
  <p:tag name="KSO_WM_UNIT_ID" val="_1*i*75"/>
  <p:tag name="KSO_WM_UNIT_LAYERLEVEL" val="1"/>
  <p:tag name="KSO_WM_TAG_VERSION" val="1.0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6"/>
  <p:tag name="KSO_WM_UNIT_ID" val="_1*i*76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7"/>
  <p:tag name="KSO_WM_UNIT_ID" val="_1*i*77"/>
  <p:tag name="KSO_WM_UNIT_LAYERLEVEL" val="1"/>
  <p:tag name="KSO_WM_TAG_VERSION" val="1.0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8"/>
  <p:tag name="KSO_WM_UNIT_ID" val="_1*i*78"/>
  <p:tag name="KSO_WM_UNIT_LAYERLEVEL" val="1"/>
  <p:tag name="KSO_WM_TAG_VERSION" val="1.0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9"/>
  <p:tag name="KSO_WM_UNIT_ID" val="_1*i*79"/>
  <p:tag name="KSO_WM_UNIT_LAYERLEVEL" val="1"/>
  <p:tag name="KSO_WM_TAG_VERSION" val="1.0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0"/>
  <p:tag name="KSO_WM_UNIT_ID" val="_1*i*80"/>
  <p:tag name="KSO_WM_UNIT_LAYERLEVEL" val="1"/>
  <p:tag name="KSO_WM_TAG_VERSION" val="1.0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1"/>
  <p:tag name="KSO_WM_UNIT_ID" val="_1*i*81"/>
  <p:tag name="KSO_WM_UNIT_LAYERLEVEL" val="1"/>
  <p:tag name="KSO_WM_TAG_VERSION" val="1.0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2"/>
  <p:tag name="KSO_WM_UNIT_ID" val="_1*i*82"/>
  <p:tag name="KSO_WM_UNIT_LAYERLEVEL" val="1"/>
  <p:tag name="KSO_WM_TAG_VERSION" val="1.0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3"/>
  <p:tag name="KSO_WM_UNIT_ID" val="_1*i*83"/>
  <p:tag name="KSO_WM_UNIT_LAYERLEVEL" val="1"/>
  <p:tag name="KSO_WM_TAG_VERSION" val="1.0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4"/>
  <p:tag name="KSO_WM_UNIT_ID" val="_1*i*84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5"/>
  <p:tag name="KSO_WM_UNIT_ID" val="_1*i*85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6"/>
  <p:tag name="KSO_WM_UNIT_ID" val="_1*i*86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PRESET_TEXT" val="单击此处添加标题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8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TYPE" val="i"/>
  <p:tag name="KSO_WM_UNIT_INDEX" val="4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UNIT_TYPE" val="i"/>
  <p:tag name="KSO_WM_UNIT_INDEX" val="5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6"/>
  <p:tag name="KSO_WM_UNIT_LAYERLEVEL" val="1"/>
  <p:tag name="KSO_WM_TAG_VERSION" val="1.0"/>
  <p:tag name="KSO_WM_UNIT_TYPE" val="i"/>
  <p:tag name="KSO_WM_UNIT_INDEX" val="6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7"/>
  <p:tag name="KSO_WM_UNIT_LAYERLEVEL" val="1"/>
  <p:tag name="KSO_WM_TAG_VERSION" val="1.0"/>
  <p:tag name="KSO_WM_UNIT_TYPE" val="i"/>
  <p:tag name="KSO_WM_UNIT_INDEX" val="7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8"/>
  <p:tag name="KSO_WM_UNIT_LAYERLEVEL" val="1"/>
  <p:tag name="KSO_WM_TAG_VERSION" val="1.0"/>
  <p:tag name="KSO_WM_UNIT_TYPE" val="i"/>
  <p:tag name="KSO_WM_UNIT_INDEX" val="8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9"/>
  <p:tag name="KSO_WM_UNIT_LAYERLEVEL" val="1"/>
  <p:tag name="KSO_WM_TAG_VERSION" val="1.0"/>
  <p:tag name="KSO_WM_UNIT_TYPE" val="i"/>
  <p:tag name="KSO_WM_UNIT_INDEX" val="9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0"/>
  <p:tag name="KSO_WM_UNIT_LAYERLEVEL" val="1"/>
  <p:tag name="KSO_WM_TAG_VERSION" val="1.0"/>
  <p:tag name="KSO_WM_UNIT_TYPE" val="i"/>
  <p:tag name="KSO_WM_UNIT_INDEX" val="10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1"/>
  <p:tag name="KSO_WM_UNIT_LAYERLEVEL" val="1"/>
  <p:tag name="KSO_WM_TAG_VERSION" val="1.0"/>
  <p:tag name="KSO_WM_UNIT_TYPE" val="i"/>
  <p:tag name="KSO_WM_UNIT_INDEX" val="11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2"/>
  <p:tag name="KSO_WM_UNIT_LAYERLEVEL" val="1"/>
  <p:tag name="KSO_WM_TAG_VERSION" val="1.0"/>
  <p:tag name="KSO_WM_UNIT_TYPE" val="i"/>
  <p:tag name="KSO_WM_UNIT_INDEX" val="12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3"/>
  <p:tag name="KSO_WM_UNIT_LAYERLEVEL" val="1"/>
  <p:tag name="KSO_WM_TAG_VERSION" val="1.0"/>
  <p:tag name="KSO_WM_UNIT_TYPE" val="i"/>
  <p:tag name="KSO_WM_UNIT_INDEX" val="13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4"/>
  <p:tag name="KSO_WM_UNIT_LAYERLEVEL" val="1"/>
  <p:tag name="KSO_WM_TAG_VERSION" val="1.0"/>
  <p:tag name="KSO_WM_UNIT_TYPE" val="i"/>
  <p:tag name="KSO_WM_UNIT_INDEX" val="14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5"/>
  <p:tag name="KSO_WM_UNIT_LAYERLEVEL" val="1"/>
  <p:tag name="KSO_WM_TAG_VERSION" val="1.0"/>
  <p:tag name="KSO_WM_UNIT_TYPE" val="i"/>
  <p:tag name="KSO_WM_UNIT_INDEX" val="15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6"/>
  <p:tag name="KSO_WM_UNIT_LAYERLEVEL" val="1"/>
  <p:tag name="KSO_WM_TAG_VERSION" val="1.0"/>
  <p:tag name="KSO_WM_UNIT_TYPE" val="i"/>
  <p:tag name="KSO_WM_UNIT_INDEX" val="16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7"/>
  <p:tag name="KSO_WM_UNIT_LAYERLEVEL" val="1"/>
  <p:tag name="KSO_WM_TAG_VERSION" val="1.0"/>
  <p:tag name="KSO_WM_UNIT_TYPE" val="i"/>
  <p:tag name="KSO_WM_UNIT_INDEX" val="17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8"/>
  <p:tag name="KSO_WM_UNIT_LAYERLEVEL" val="1"/>
  <p:tag name="KSO_WM_TAG_VERSION" val="1.0"/>
  <p:tag name="KSO_WM_UNIT_TYPE" val="i"/>
  <p:tag name="KSO_WM_UNIT_INDEX" val="18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9"/>
  <p:tag name="KSO_WM_UNIT_LAYERLEVEL" val="1"/>
  <p:tag name="KSO_WM_TAG_VERSION" val="1.0"/>
  <p:tag name="KSO_WM_UNIT_TYPE" val="i"/>
  <p:tag name="KSO_WM_UNIT_INDEX" val="19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0"/>
  <p:tag name="KSO_WM_UNIT_LAYERLEVEL" val="1"/>
  <p:tag name="KSO_WM_TAG_VERSION" val="1.0"/>
  <p:tag name="KSO_WM_UNIT_TYPE" val="i"/>
  <p:tag name="KSO_WM_UNIT_INDEX" val="20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1"/>
  <p:tag name="KSO_WM_UNIT_LAYERLEVEL" val="1"/>
  <p:tag name="KSO_WM_TAG_VERSION" val="1.0"/>
  <p:tag name="KSO_WM_UNIT_TYPE" val="i"/>
  <p:tag name="KSO_WM_UNIT_INDEX" val="21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2"/>
  <p:tag name="KSO_WM_UNIT_LAYERLEVEL" val="1"/>
  <p:tag name="KSO_WM_TAG_VERSION" val="1.0"/>
  <p:tag name="KSO_WM_UNIT_TYPE" val="i"/>
  <p:tag name="KSO_WM_UNIT_INDEX" val="22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3"/>
  <p:tag name="KSO_WM_UNIT_LAYERLEVEL" val="1"/>
  <p:tag name="KSO_WM_TAG_VERSION" val="1.0"/>
  <p:tag name="KSO_WM_UNIT_TYPE" val="i"/>
  <p:tag name="KSO_WM_UNIT_INDEX" val="23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4"/>
  <p:tag name="KSO_WM_UNIT_LAYERLEVEL" val="1"/>
  <p:tag name="KSO_WM_TAG_VERSION" val="1.0"/>
  <p:tag name="KSO_WM_UNIT_TYPE" val="i"/>
  <p:tag name="KSO_WM_UNIT_INDEX" val="24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5"/>
  <p:tag name="KSO_WM_UNIT_LAYERLEVEL" val="1"/>
  <p:tag name="KSO_WM_TAG_VERSION" val="1.0"/>
  <p:tag name="KSO_WM_UNIT_TYPE" val="i"/>
  <p:tag name="KSO_WM_UNIT_INDEX" val="25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6"/>
  <p:tag name="KSO_WM_UNIT_LAYERLEVEL" val="1"/>
  <p:tag name="KSO_WM_TAG_VERSION" val="1.0"/>
  <p:tag name="KSO_WM_UNIT_TYPE" val="i"/>
  <p:tag name="KSO_WM_UNIT_INDEX" val="26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7"/>
  <p:tag name="KSO_WM_UNIT_LAYERLEVEL" val="1"/>
  <p:tag name="KSO_WM_TAG_VERSION" val="1.0"/>
  <p:tag name="KSO_WM_UNIT_TYPE" val="i"/>
  <p:tag name="KSO_WM_UNIT_INDEX" val="27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8"/>
  <p:tag name="KSO_WM_UNIT_LAYERLEVEL" val="1"/>
  <p:tag name="KSO_WM_TAG_VERSION" val="1.0"/>
  <p:tag name="KSO_WM_UNIT_TYPE" val="i"/>
  <p:tag name="KSO_WM_UNIT_INDEX" val="28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9"/>
  <p:tag name="KSO_WM_UNIT_LAYERLEVEL" val="1"/>
  <p:tag name="KSO_WM_TAG_VERSION" val="1.0"/>
  <p:tag name="KSO_WM_UNIT_TYPE" val="i"/>
  <p:tag name="KSO_WM_UNIT_INDEX" val="29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0"/>
  <p:tag name="KSO_WM_UNIT_LAYERLEVEL" val="1"/>
  <p:tag name="KSO_WM_TAG_VERSION" val="1.0"/>
  <p:tag name="KSO_WM_UNIT_TYPE" val="i"/>
  <p:tag name="KSO_WM_UNIT_INDEX" val="30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1"/>
  <p:tag name="KSO_WM_UNIT_LAYERLEVEL" val="1"/>
  <p:tag name="KSO_WM_TAG_VERSION" val="1.0"/>
  <p:tag name="KSO_WM_UNIT_TYPE" val="i"/>
  <p:tag name="KSO_WM_UNIT_INDEX" val="31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2"/>
  <p:tag name="KSO_WM_UNIT_LAYERLEVEL" val="1"/>
  <p:tag name="KSO_WM_TAG_VERSION" val="1.0"/>
  <p:tag name="KSO_WM_UNIT_TYPE" val="i"/>
  <p:tag name="KSO_WM_UNIT_INDEX" val="32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3"/>
  <p:tag name="KSO_WM_UNIT_LAYERLEVEL" val="1"/>
  <p:tag name="KSO_WM_TAG_VERSION" val="1.0"/>
  <p:tag name="KSO_WM_UNIT_TYPE" val="i"/>
  <p:tag name="KSO_WM_UNIT_INDEX" val="33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4"/>
  <p:tag name="KSO_WM_UNIT_LAYERLEVEL" val="1"/>
  <p:tag name="KSO_WM_TAG_VERSION" val="1.0"/>
  <p:tag name="KSO_WM_UNIT_TYPE" val="i"/>
  <p:tag name="KSO_WM_UNIT_INDEX" val="34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5"/>
  <p:tag name="KSO_WM_UNIT_LAYERLEVEL" val="1"/>
  <p:tag name="KSO_WM_TAG_VERSION" val="1.0"/>
  <p:tag name="KSO_WM_UNIT_TYPE" val="i"/>
  <p:tag name="KSO_WM_UNIT_INDEX" val="35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6"/>
  <p:tag name="KSO_WM_UNIT_LAYERLEVEL" val="1"/>
  <p:tag name="KSO_WM_TAG_VERSION" val="1.0"/>
  <p:tag name="KSO_WM_UNIT_TYPE" val="i"/>
  <p:tag name="KSO_WM_UNIT_INDEX" val="36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7"/>
  <p:tag name="KSO_WM_UNIT_LAYERLEVEL" val="1"/>
  <p:tag name="KSO_WM_TAG_VERSION" val="1.0"/>
  <p:tag name="KSO_WM_UNIT_TYPE" val="i"/>
  <p:tag name="KSO_WM_UNIT_INDEX" val="37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8"/>
  <p:tag name="KSO_WM_UNIT_LAYERLEVEL" val="1"/>
  <p:tag name="KSO_WM_TAG_VERSION" val="1.0"/>
  <p:tag name="KSO_WM_UNIT_TYPE" val="i"/>
  <p:tag name="KSO_WM_UNIT_INDEX" val="38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9"/>
  <p:tag name="KSO_WM_UNIT_LAYERLEVEL" val="1"/>
  <p:tag name="KSO_WM_TAG_VERSION" val="1.0"/>
  <p:tag name="KSO_WM_UNIT_TYPE" val="i"/>
  <p:tag name="KSO_WM_UNIT_INDEX" val="39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0"/>
  <p:tag name="KSO_WM_UNIT_LAYERLEVEL" val="1"/>
  <p:tag name="KSO_WM_TAG_VERSION" val="1.0"/>
  <p:tag name="KSO_WM_UNIT_TYPE" val="i"/>
  <p:tag name="KSO_WM_UNIT_INDEX" val="40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UNIT_TYPE" val="i"/>
  <p:tag name="KSO_WM_UNIT_INDEX" val="4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7"/>
  <p:tag name="KSO_WM_UNIT_LAYERLEVEL" val="1"/>
  <p:tag name="KSO_WM_TAG_VERSION" val="1.0"/>
  <p:tag name="KSO_WM_UNIT_TYPE" val="i"/>
  <p:tag name="KSO_WM_UNIT_INDEX" val="27"/>
</p:tagLst>
</file>

<file path=ppt/tags/tag1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2"/>
  <p:tag name="KSO_WM_UNIT_LAYERLEVEL" val="1"/>
  <p:tag name="KSO_WM_TAG_VERSION" val="1.0"/>
  <p:tag name="KSO_WM_UNIT_TYPE" val="i"/>
  <p:tag name="KSO_WM_UNIT_INDEX" val="42"/>
</p:tagLst>
</file>

<file path=ppt/tags/tag1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3"/>
  <p:tag name="KSO_WM_UNIT_LAYERLEVEL" val="1"/>
  <p:tag name="KSO_WM_TAG_VERSION" val="1.0"/>
  <p:tag name="KSO_WM_UNIT_TYPE" val="i"/>
  <p:tag name="KSO_WM_UNIT_INDEX" val="13"/>
</p:tagLst>
</file>

<file path=ppt/tags/tag1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1"/>
  <p:tag name="KSO_WM_UNIT_LAYERLEVEL" val="1"/>
  <p:tag name="KSO_WM_TAG_VERSION" val="1.0"/>
  <p:tag name="KSO_WM_UNIT_TYPE" val="i"/>
  <p:tag name="KSO_WM_UNIT_INDEX" val="41"/>
</p:tagLst>
</file>

<file path=ppt/tags/tag1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9"/>
  <p:tag name="KSO_WM_UNIT_LAYERLEVEL" val="1"/>
  <p:tag name="KSO_WM_TAG_VERSION" val="1.0"/>
  <p:tag name="KSO_WM_UNIT_TYPE" val="i"/>
  <p:tag name="KSO_WM_UNIT_INDEX" val="19"/>
</p:tagLst>
</file>

<file path=ppt/tags/tag1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2"/>
  <p:tag name="KSO_WM_UNIT_LAYERLEVEL" val="1"/>
  <p:tag name="KSO_WM_TAG_VERSION" val="1.0"/>
  <p:tag name="KSO_WM_UNIT_TYPE" val="i"/>
  <p:tag name="KSO_WM_UNIT_INDEX" val="22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5"/>
  <p:tag name="KSO_WM_UNIT_LAYERLEVEL" val="1"/>
  <p:tag name="KSO_WM_TAG_VERSION" val="1.0"/>
  <p:tag name="KSO_WM_UNIT_TYPE" val="i"/>
  <p:tag name="KSO_WM_UNIT_INDEX" val="25"/>
</p:tagLst>
</file>

<file path=ppt/tags/tag1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4"/>
  <p:tag name="KSO_WM_UNIT_LAYERLEVEL" val="1"/>
  <p:tag name="KSO_WM_TAG_VERSION" val="1.0"/>
  <p:tag name="KSO_WM_UNIT_TYPE" val="i"/>
  <p:tag name="KSO_WM_UNIT_INDEX" val="34"/>
</p:tagLst>
</file>

<file path=ppt/tags/tag1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3"/>
  <p:tag name="KSO_WM_UNIT_LAYERLEVEL" val="1"/>
  <p:tag name="KSO_WM_TAG_VERSION" val="1.0"/>
  <p:tag name="KSO_WM_UNIT_TYPE" val="i"/>
  <p:tag name="KSO_WM_UNIT_INDEX" val="33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UNIT_TYPE" val="i"/>
  <p:tag name="KSO_WM_UNIT_INDEX" val="9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0"/>
  <p:tag name="KSO_WM_UNIT_LAYERLEVEL" val="1"/>
  <p:tag name="KSO_WM_TAG_VERSION" val="1.0"/>
  <p:tag name="KSO_WM_UNIT_TYPE" val="i"/>
  <p:tag name="KSO_WM_UNIT_INDEX" val="20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UNIT_TYPE" val="i"/>
  <p:tag name="KSO_WM_UNIT_INDEX" val="8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6"/>
  <p:tag name="KSO_WM_UNIT_LAYERLEVEL" val="1"/>
  <p:tag name="KSO_WM_TAG_VERSION" val="1.0"/>
  <p:tag name="KSO_WM_UNIT_TYPE" val="i"/>
  <p:tag name="KSO_WM_UNIT_INDEX" val="26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9"/>
  <p:tag name="KSO_WM_UNIT_LAYERLEVEL" val="1"/>
  <p:tag name="KSO_WM_TAG_VERSION" val="1.0"/>
  <p:tag name="KSO_WM_UNIT_TYPE" val="i"/>
  <p:tag name="KSO_WM_UNIT_INDEX" val="29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1"/>
  <p:tag name="KSO_WM_UNIT_LAYERLEVEL" val="1"/>
  <p:tag name="KSO_WM_TAG_VERSION" val="1.0"/>
  <p:tag name="KSO_WM_UNIT_TYPE" val="i"/>
  <p:tag name="KSO_WM_UNIT_INDEX" val="31"/>
</p:tagLst>
</file>

<file path=ppt/tags/tag1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1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9"/>
  <p:tag name="KSO_WM_UNIT_LAYERLEVEL" val="1"/>
  <p:tag name="KSO_WM_TAG_VERSION" val="1.0"/>
  <p:tag name="KSO_WM_UNIT_TYPE" val="i"/>
  <p:tag name="KSO_WM_UNIT_INDEX" val="39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7"/>
  <p:tag name="KSO_WM_UNIT_LAYERLEVEL" val="1"/>
  <p:tag name="KSO_WM_TAG_VERSION" val="1.0"/>
  <p:tag name="KSO_WM_UNIT_TYPE" val="i"/>
  <p:tag name="KSO_WM_UNIT_INDEX" val="17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6"/>
  <p:tag name="KSO_WM_UNIT_LAYERLEVEL" val="1"/>
  <p:tag name="KSO_WM_TAG_VERSION" val="1.0"/>
  <p:tag name="KSO_WM_UNIT_TYPE" val="i"/>
  <p:tag name="KSO_WM_UNIT_INDEX" val="16"/>
</p:tagLst>
</file>

<file path=ppt/tags/tag1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2"/>
  <p:tag name="KSO_WM_UNIT_LAYERLEVEL" val="1"/>
  <p:tag name="KSO_WM_TAG_VERSION" val="1.0"/>
  <p:tag name="KSO_WM_UNIT_TYPE" val="i"/>
  <p:tag name="KSO_WM_UNIT_INDEX" val="32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5"/>
  <p:tag name="KSO_WM_UNIT_LAYERLEVEL" val="1"/>
  <p:tag name="KSO_WM_TAG_VERSION" val="1.0"/>
  <p:tag name="KSO_WM_UNIT_TYPE" val="i"/>
  <p:tag name="KSO_WM_UNIT_INDEX" val="35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7"/>
  <p:tag name="KSO_WM_UNIT_LAYERLEVEL" val="1"/>
  <p:tag name="KSO_WM_TAG_VERSION" val="1.0"/>
  <p:tag name="KSO_WM_UNIT_TYPE" val="i"/>
  <p:tag name="KSO_WM_UNIT_INDEX" val="37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UNIT_TYPE" val="i"/>
  <p:tag name="KSO_WM_UNIT_INDEX" val="12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4"/>
  <p:tag name="KSO_WM_UNIT_LAYERLEVEL" val="1"/>
  <p:tag name="KSO_WM_TAG_VERSION" val="1.0"/>
  <p:tag name="KSO_WM_UNIT_TYPE" val="i"/>
  <p:tag name="KSO_WM_UNIT_INDEX" val="24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3"/>
  <p:tag name="KSO_WM_UNIT_LAYERLEVEL" val="1"/>
  <p:tag name="KSO_WM_TAG_VERSION" val="1.0"/>
  <p:tag name="KSO_WM_UNIT_TYPE" val="i"/>
  <p:tag name="KSO_WM_UNIT_INDEX" val="23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8"/>
  <p:tag name="KSO_WM_UNIT_LAYERLEVEL" val="1"/>
  <p:tag name="KSO_WM_TAG_VERSION" val="1.0"/>
  <p:tag name="KSO_WM_UNIT_TYPE" val="i"/>
  <p:tag name="KSO_WM_UNIT_INDEX" val="38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0"/>
  <p:tag name="KSO_WM_UNIT_LAYERLEVEL" val="1"/>
  <p:tag name="KSO_WM_TAG_VERSION" val="1.0"/>
  <p:tag name="KSO_WM_UNIT_TYPE" val="i"/>
  <p:tag name="KSO_WM_UNIT_INDEX" val="40"/>
</p:tagLst>
</file>

<file path=ppt/tags/tag1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4"/>
  <p:tag name="KSO_WM_UNIT_LAYERLEVEL" val="1"/>
  <p:tag name="KSO_WM_TAG_VERSION" val="1.0"/>
  <p:tag name="KSO_WM_UNIT_TYPE" val="i"/>
  <p:tag name="KSO_WM_UNIT_INDEX" val="14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0"/>
  <p:tag name="KSO_WM_UNIT_LAYERLEVEL" val="1"/>
  <p:tag name="KSO_WM_TAG_VERSION" val="1.0"/>
  <p:tag name="KSO_WM_UNIT_TYPE" val="i"/>
  <p:tag name="KSO_WM_UNIT_INDEX" val="30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UNIT_TYPE" val="i"/>
  <p:tag name="KSO_WM_UNIT_INDEX" val="10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1"/>
  <p:tag name="KSO_WM_UNIT_LAYERLEVEL" val="1"/>
  <p:tag name="KSO_WM_TAG_VERSION" val="1.0"/>
  <p:tag name="KSO_WM_UNIT_TYPE" val="i"/>
  <p:tag name="KSO_WM_UNIT_INDEX" val="21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6"/>
  <p:tag name="KSO_WM_UNIT_LAYERLEVEL" val="1"/>
  <p:tag name="KSO_WM_TAG_VERSION" val="1.0"/>
  <p:tag name="KSO_WM_UNIT_TYPE" val="i"/>
  <p:tag name="KSO_WM_UNIT_INDEX" val="36"/>
</p:tagLst>
</file>

<file path=ppt/tags/tag1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UNIT_TYPE" val="i"/>
  <p:tag name="KSO_WM_UNIT_INDEX" val="11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5"/>
  <p:tag name="KSO_WM_UNIT_LAYERLEVEL" val="1"/>
  <p:tag name="KSO_WM_TAG_VERSION" val="1.0"/>
  <p:tag name="KSO_WM_UNIT_TYPE" val="i"/>
  <p:tag name="KSO_WM_UNIT_INDEX" val="15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8"/>
  <p:tag name="KSO_WM_UNIT_LAYERLEVEL" val="1"/>
  <p:tag name="KSO_WM_TAG_VERSION" val="1.0"/>
  <p:tag name="KSO_WM_UNIT_TYPE" val="i"/>
  <p:tag name="KSO_WM_UNIT_INDEX" val="18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8"/>
  <p:tag name="KSO_WM_UNIT_LAYERLEVEL" val="1"/>
  <p:tag name="KSO_WM_TAG_VERSION" val="1.0"/>
  <p:tag name="KSO_WM_UNIT_TYPE" val="i"/>
  <p:tag name="KSO_WM_UNIT_INDEX" val="28"/>
</p:tagLst>
</file>

<file path=ppt/tags/tag181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182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1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1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1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1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"/>
  <p:tag name="KSO_WM_UNIT_LAYERLEVEL" val="1"/>
  <p:tag name="KSO_WM_TAG_VERSION" val="1.0"/>
  <p:tag name="KSO_WM_UNIT_TYPE" val="i"/>
  <p:tag name="KSO_WM_UNIT_INDEX" val="13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"/>
  <p:tag name="KSO_WM_UNIT_LAYERLEVEL" val="1"/>
  <p:tag name="KSO_WM_TAG_VERSION" val="1.0"/>
  <p:tag name="KSO_WM_UNIT_TYPE" val="i"/>
  <p:tag name="KSO_WM_UNIT_INDEX" val="14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"/>
  <p:tag name="KSO_WM_UNIT_LAYERLEVEL" val="1"/>
  <p:tag name="KSO_WM_TAG_VERSION" val="1.0"/>
  <p:tag name="KSO_WM_UNIT_TYPE" val="i"/>
  <p:tag name="KSO_WM_UNIT_INDEX" val="15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"/>
  <p:tag name="KSO_WM_UNIT_LAYERLEVEL" val="1"/>
  <p:tag name="KSO_WM_TAG_VERSION" val="1.0"/>
  <p:tag name="KSO_WM_UNIT_TYPE" val="i"/>
  <p:tag name="KSO_WM_UNIT_INDEX" val="16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"/>
  <p:tag name="KSO_WM_UNIT_LAYERLEVEL" val="1"/>
  <p:tag name="KSO_WM_TAG_VERSION" val="1.0"/>
  <p:tag name="KSO_WM_UNIT_TYPE" val="i"/>
  <p:tag name="KSO_WM_UNIT_INDEX" val="17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"/>
  <p:tag name="KSO_WM_UNIT_LAYERLEVEL" val="1"/>
  <p:tag name="KSO_WM_TAG_VERSION" val="1.0"/>
  <p:tag name="KSO_WM_UNIT_TYPE" val="i"/>
  <p:tag name="KSO_WM_UNIT_INDEX" val="18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"/>
  <p:tag name="KSO_WM_UNIT_LAYERLEVEL" val="1"/>
  <p:tag name="KSO_WM_TAG_VERSION" val="1.0"/>
  <p:tag name="KSO_WM_UNIT_TYPE" val="i"/>
  <p:tag name="KSO_WM_UNIT_INDEX" val="19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0"/>
  <p:tag name="KSO_WM_UNIT_LAYERLEVEL" val="1"/>
  <p:tag name="KSO_WM_TAG_VERSION" val="1.0"/>
  <p:tag name="KSO_WM_UNIT_TYPE" val="i"/>
  <p:tag name="KSO_WM_UNIT_INDEX" val="20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1"/>
  <p:tag name="KSO_WM_UNIT_LAYERLEVEL" val="1"/>
  <p:tag name="KSO_WM_TAG_VERSION" val="1.0"/>
  <p:tag name="KSO_WM_UNIT_TYPE" val="i"/>
  <p:tag name="KSO_WM_UNIT_INDEX" val="21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2"/>
  <p:tag name="KSO_WM_UNIT_LAYERLEVEL" val="1"/>
  <p:tag name="KSO_WM_TAG_VERSION" val="1.0"/>
  <p:tag name="KSO_WM_UNIT_TYPE" val="i"/>
  <p:tag name="KSO_WM_UNIT_INDEX" val="22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3"/>
  <p:tag name="KSO_WM_UNIT_LAYERLEVEL" val="1"/>
  <p:tag name="KSO_WM_TAG_VERSION" val="1.0"/>
  <p:tag name="KSO_WM_UNIT_TYPE" val="i"/>
  <p:tag name="KSO_WM_UNIT_INDEX" val="23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4"/>
  <p:tag name="KSO_WM_UNIT_LAYERLEVEL" val="1"/>
  <p:tag name="KSO_WM_TAG_VERSION" val="1.0"/>
  <p:tag name="KSO_WM_UNIT_TYPE" val="i"/>
  <p:tag name="KSO_WM_UNIT_INDEX" val="24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5"/>
  <p:tag name="KSO_WM_UNIT_LAYERLEVEL" val="1"/>
  <p:tag name="KSO_WM_TAG_VERSION" val="1.0"/>
  <p:tag name="KSO_WM_UNIT_TYPE" val="i"/>
  <p:tag name="KSO_WM_UNIT_INDEX" val="25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6"/>
  <p:tag name="KSO_WM_UNIT_LAYERLEVEL" val="1"/>
  <p:tag name="KSO_WM_TAG_VERSION" val="1.0"/>
  <p:tag name="KSO_WM_UNIT_TYPE" val="i"/>
  <p:tag name="KSO_WM_UNIT_INDEX" val="26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7"/>
  <p:tag name="KSO_WM_UNIT_LAYERLEVEL" val="1"/>
  <p:tag name="KSO_WM_TAG_VERSION" val="1.0"/>
  <p:tag name="KSO_WM_UNIT_TYPE" val="i"/>
  <p:tag name="KSO_WM_UNIT_INDEX" val="27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8"/>
  <p:tag name="KSO_WM_UNIT_LAYERLEVEL" val="1"/>
  <p:tag name="KSO_WM_TAG_VERSION" val="1.0"/>
  <p:tag name="KSO_WM_UNIT_TYPE" val="i"/>
  <p:tag name="KSO_WM_UNIT_INDEX" val="28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9"/>
  <p:tag name="KSO_WM_UNIT_LAYERLEVEL" val="1"/>
  <p:tag name="KSO_WM_TAG_VERSION" val="1.0"/>
  <p:tag name="KSO_WM_UNIT_TYPE" val="i"/>
  <p:tag name="KSO_WM_UNIT_INDEX" val="29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0"/>
  <p:tag name="KSO_WM_UNIT_LAYERLEVEL" val="1"/>
  <p:tag name="KSO_WM_TAG_VERSION" val="1.0"/>
  <p:tag name="KSO_WM_UNIT_TYPE" val="i"/>
  <p:tag name="KSO_WM_UNIT_INDEX" val="30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1"/>
  <p:tag name="KSO_WM_UNIT_LAYERLEVEL" val="1"/>
  <p:tag name="KSO_WM_TAG_VERSION" val="1.0"/>
  <p:tag name="KSO_WM_UNIT_TYPE" val="i"/>
  <p:tag name="KSO_WM_UNIT_INDEX" val="31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2"/>
  <p:tag name="KSO_WM_UNIT_LAYERLEVEL" val="1"/>
  <p:tag name="KSO_WM_TAG_VERSION" val="1.0"/>
  <p:tag name="KSO_WM_UNIT_TYPE" val="i"/>
  <p:tag name="KSO_WM_UNIT_INDEX" val="32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3"/>
  <p:tag name="KSO_WM_UNIT_LAYERLEVEL" val="1"/>
  <p:tag name="KSO_WM_TAG_VERSION" val="1.0"/>
  <p:tag name="KSO_WM_UNIT_TYPE" val="i"/>
  <p:tag name="KSO_WM_UNIT_INDEX" val="33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4"/>
  <p:tag name="KSO_WM_UNIT_LAYERLEVEL" val="1"/>
  <p:tag name="KSO_WM_TAG_VERSION" val="1.0"/>
  <p:tag name="KSO_WM_UNIT_TYPE" val="i"/>
  <p:tag name="KSO_WM_UNIT_INDEX" val="34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5"/>
  <p:tag name="KSO_WM_UNIT_LAYERLEVEL" val="1"/>
  <p:tag name="KSO_WM_TAG_VERSION" val="1.0"/>
  <p:tag name="KSO_WM_UNIT_TYPE" val="i"/>
  <p:tag name="KSO_WM_UNIT_INDEX" val="35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6"/>
  <p:tag name="KSO_WM_UNIT_LAYERLEVEL" val="1"/>
  <p:tag name="KSO_WM_TAG_VERSION" val="1.0"/>
  <p:tag name="KSO_WM_UNIT_TYPE" val="i"/>
  <p:tag name="KSO_WM_UNIT_INDEX" val="36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7"/>
  <p:tag name="KSO_WM_UNIT_LAYERLEVEL" val="1"/>
  <p:tag name="KSO_WM_TAG_VERSION" val="1.0"/>
  <p:tag name="KSO_WM_UNIT_TYPE" val="i"/>
  <p:tag name="KSO_WM_UNIT_INDEX" val="37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8"/>
  <p:tag name="KSO_WM_UNIT_LAYERLEVEL" val="1"/>
  <p:tag name="KSO_WM_TAG_VERSION" val="1.0"/>
  <p:tag name="KSO_WM_UNIT_TYPE" val="i"/>
  <p:tag name="KSO_WM_UNIT_INDEX" val="38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9"/>
  <p:tag name="KSO_WM_UNIT_LAYERLEVEL" val="1"/>
  <p:tag name="KSO_WM_TAG_VERSION" val="1.0"/>
  <p:tag name="KSO_WM_UNIT_TYPE" val="i"/>
  <p:tag name="KSO_WM_UNIT_INDEX" val="39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0"/>
  <p:tag name="KSO_WM_UNIT_LAYERLEVEL" val="1"/>
  <p:tag name="KSO_WM_TAG_VERSION" val="1.0"/>
  <p:tag name="KSO_WM_UNIT_TYPE" val="i"/>
  <p:tag name="KSO_WM_UNIT_INDEX" val="40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1"/>
  <p:tag name="KSO_WM_UNIT_LAYERLEVEL" val="1"/>
  <p:tag name="KSO_WM_TAG_VERSION" val="1.0"/>
  <p:tag name="KSO_WM_UNIT_TYPE" val="i"/>
  <p:tag name="KSO_WM_UNIT_INDEX" val="41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2"/>
  <p:tag name="KSO_WM_UNIT_LAYERLEVEL" val="1"/>
  <p:tag name="KSO_WM_TAG_VERSION" val="1.0"/>
  <p:tag name="KSO_WM_UNIT_TYPE" val="i"/>
  <p:tag name="KSO_WM_UNIT_INDEX" val="42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3"/>
  <p:tag name="KSO_WM_UNIT_LAYERLEVEL" val="1"/>
  <p:tag name="KSO_WM_TAG_VERSION" val="1.0"/>
  <p:tag name="KSO_WM_UNIT_TYPE" val="i"/>
  <p:tag name="KSO_WM_UNIT_INDEX" val="43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4"/>
  <p:tag name="KSO_WM_UNIT_LAYERLEVEL" val="1"/>
  <p:tag name="KSO_WM_TAG_VERSION" val="1.0"/>
  <p:tag name="KSO_WM_UNIT_TYPE" val="i"/>
  <p:tag name="KSO_WM_UNIT_INDEX" val="44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5"/>
  <p:tag name="KSO_WM_UNIT_LAYERLEVEL" val="1"/>
  <p:tag name="KSO_WM_TAG_VERSION" val="1.0"/>
  <p:tag name="KSO_WM_UNIT_TYPE" val="i"/>
  <p:tag name="KSO_WM_UNIT_INDEX" val="45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6"/>
  <p:tag name="KSO_WM_UNIT_LAYERLEVEL" val="1"/>
  <p:tag name="KSO_WM_TAG_VERSION" val="1.0"/>
  <p:tag name="KSO_WM_UNIT_TYPE" val="i"/>
  <p:tag name="KSO_WM_UNIT_INDEX" val="46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7"/>
  <p:tag name="KSO_WM_UNIT_LAYERLEVEL" val="1"/>
  <p:tag name="KSO_WM_TAG_VERSION" val="1.0"/>
  <p:tag name="KSO_WM_UNIT_TYPE" val="i"/>
  <p:tag name="KSO_WM_UNIT_INDEX" val="47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8"/>
  <p:tag name="KSO_WM_UNIT_LAYERLEVEL" val="1"/>
  <p:tag name="KSO_WM_TAG_VERSION" val="1.0"/>
  <p:tag name="KSO_WM_UNIT_TYPE" val="i"/>
  <p:tag name="KSO_WM_UNIT_INDEX" val="48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9"/>
  <p:tag name="KSO_WM_UNIT_LAYERLEVEL" val="1"/>
  <p:tag name="KSO_WM_TAG_VERSION" val="1.0"/>
  <p:tag name="KSO_WM_UNIT_TYPE" val="i"/>
  <p:tag name="KSO_WM_UNIT_INDEX" val="49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0"/>
  <p:tag name="KSO_WM_UNIT_LAYERLEVEL" val="1"/>
  <p:tag name="KSO_WM_TAG_VERSION" val="1.0"/>
  <p:tag name="KSO_WM_UNIT_TYPE" val="i"/>
  <p:tag name="KSO_WM_UNIT_INDEX" val="50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1"/>
  <p:tag name="KSO_WM_UNIT_LAYERLEVEL" val="1"/>
  <p:tag name="KSO_WM_TAG_VERSION" val="1.0"/>
  <p:tag name="KSO_WM_UNIT_TYPE" val="i"/>
  <p:tag name="KSO_WM_UNIT_INDEX" val="51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2"/>
  <p:tag name="KSO_WM_UNIT_LAYERLEVEL" val="1"/>
  <p:tag name="KSO_WM_TAG_VERSION" val="1.0"/>
  <p:tag name="KSO_WM_UNIT_TYPE" val="i"/>
  <p:tag name="KSO_WM_UNIT_INDEX" val="52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3"/>
  <p:tag name="KSO_WM_UNIT_LAYERLEVEL" val="1"/>
  <p:tag name="KSO_WM_TAG_VERSION" val="1.0"/>
  <p:tag name="KSO_WM_UNIT_TYPE" val="i"/>
  <p:tag name="KSO_WM_UNIT_INDEX" val="53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4"/>
  <p:tag name="KSO_WM_UNIT_LAYERLEVEL" val="1"/>
  <p:tag name="KSO_WM_TAG_VERSION" val="1.0"/>
  <p:tag name="KSO_WM_UNIT_TYPE" val="i"/>
  <p:tag name="KSO_WM_UNIT_INDEX" val="54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5"/>
  <p:tag name="KSO_WM_UNIT_LAYERLEVEL" val="1"/>
  <p:tag name="KSO_WM_TAG_VERSION" val="1.0"/>
  <p:tag name="KSO_WM_UNIT_TYPE" val="i"/>
  <p:tag name="KSO_WM_UNIT_INDEX" val="55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6"/>
  <p:tag name="KSO_WM_UNIT_LAYERLEVEL" val="1"/>
  <p:tag name="KSO_WM_TAG_VERSION" val="1.0"/>
  <p:tag name="KSO_WM_UNIT_TYPE" val="i"/>
  <p:tag name="KSO_WM_UNIT_INDEX" val="56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7"/>
  <p:tag name="KSO_WM_UNIT_LAYERLEVEL" val="1"/>
  <p:tag name="KSO_WM_TAG_VERSION" val="1.0"/>
  <p:tag name="KSO_WM_UNIT_TYPE" val="i"/>
  <p:tag name="KSO_WM_UNIT_INDEX" val="57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8"/>
  <p:tag name="KSO_WM_UNIT_LAYERLEVEL" val="1"/>
  <p:tag name="KSO_WM_TAG_VERSION" val="1.0"/>
  <p:tag name="KSO_WM_UNIT_TYPE" val="i"/>
  <p:tag name="KSO_WM_UNIT_INDEX" val="58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9"/>
  <p:tag name="KSO_WM_UNIT_LAYERLEVEL" val="1"/>
  <p:tag name="KSO_WM_TAG_VERSION" val="1.0"/>
  <p:tag name="KSO_WM_UNIT_TYPE" val="i"/>
  <p:tag name="KSO_WM_UNIT_INDEX" val="59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0"/>
  <p:tag name="KSO_WM_UNIT_LAYERLEVEL" val="1"/>
  <p:tag name="KSO_WM_TAG_VERSION" val="1.0"/>
  <p:tag name="KSO_WM_UNIT_TYPE" val="i"/>
  <p:tag name="KSO_WM_UNIT_INDEX" val="60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1"/>
  <p:tag name="KSO_WM_UNIT_LAYERLEVEL" val="1"/>
  <p:tag name="KSO_WM_TAG_VERSION" val="1.0"/>
  <p:tag name="KSO_WM_UNIT_TYPE" val="i"/>
  <p:tag name="KSO_WM_UNIT_INDEX" val="61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2"/>
  <p:tag name="KSO_WM_UNIT_LAYERLEVEL" val="1"/>
  <p:tag name="KSO_WM_TAG_VERSION" val="1.0"/>
  <p:tag name="KSO_WM_UNIT_TYPE" val="i"/>
  <p:tag name="KSO_WM_UNIT_INDEX" val="62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3"/>
  <p:tag name="KSO_WM_UNIT_LAYERLEVEL" val="1"/>
  <p:tag name="KSO_WM_TAG_VERSION" val="1.0"/>
  <p:tag name="KSO_WM_UNIT_TYPE" val="i"/>
  <p:tag name="KSO_WM_UNIT_INDEX" val="63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4"/>
  <p:tag name="KSO_WM_UNIT_LAYERLEVEL" val="1"/>
  <p:tag name="KSO_WM_TAG_VERSION" val="1.0"/>
  <p:tag name="KSO_WM_UNIT_TYPE" val="i"/>
  <p:tag name="KSO_WM_UNIT_INDEX" val="64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5"/>
  <p:tag name="KSO_WM_UNIT_LAYERLEVEL" val="1"/>
  <p:tag name="KSO_WM_TAG_VERSION" val="1.0"/>
  <p:tag name="KSO_WM_UNIT_TYPE" val="i"/>
  <p:tag name="KSO_WM_UNIT_INDEX" val="65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6"/>
  <p:tag name="KSO_WM_UNIT_LAYERLEVEL" val="1"/>
  <p:tag name="KSO_WM_TAG_VERSION" val="1.0"/>
  <p:tag name="KSO_WM_UNIT_TYPE" val="i"/>
  <p:tag name="KSO_WM_UNIT_INDEX" val="66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7"/>
  <p:tag name="KSO_WM_UNIT_LAYERLEVEL" val="1"/>
  <p:tag name="KSO_WM_TAG_VERSION" val="1.0"/>
  <p:tag name="KSO_WM_UNIT_TYPE" val="i"/>
  <p:tag name="KSO_WM_UNIT_INDEX" val="67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8"/>
  <p:tag name="KSO_WM_UNIT_LAYERLEVEL" val="1"/>
  <p:tag name="KSO_WM_TAG_VERSION" val="1.0"/>
  <p:tag name="KSO_WM_UNIT_TYPE" val="i"/>
  <p:tag name="KSO_WM_UNIT_INDEX" val="68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9"/>
  <p:tag name="KSO_WM_UNIT_LAYERLEVEL" val="1"/>
  <p:tag name="KSO_WM_TAG_VERSION" val="1.0"/>
  <p:tag name="KSO_WM_UNIT_TYPE" val="i"/>
  <p:tag name="KSO_WM_UNIT_INDEX" val="69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0"/>
  <p:tag name="KSO_WM_UNIT_LAYERLEVEL" val="1"/>
  <p:tag name="KSO_WM_TAG_VERSION" val="1.0"/>
  <p:tag name="KSO_WM_UNIT_TYPE" val="i"/>
  <p:tag name="KSO_WM_UNIT_INDEX" val="70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1"/>
  <p:tag name="KSO_WM_UNIT_LAYERLEVEL" val="1"/>
  <p:tag name="KSO_WM_TAG_VERSION" val="1.0"/>
  <p:tag name="KSO_WM_UNIT_TYPE" val="i"/>
  <p:tag name="KSO_WM_UNIT_INDEX" val="71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2"/>
  <p:tag name="KSO_WM_UNIT_LAYERLEVEL" val="1"/>
  <p:tag name="KSO_WM_TAG_VERSION" val="1.0"/>
  <p:tag name="KSO_WM_UNIT_TYPE" val="i"/>
  <p:tag name="KSO_WM_UNIT_INDEX" val="72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3"/>
  <p:tag name="KSO_WM_UNIT_LAYERLEVEL" val="1"/>
  <p:tag name="KSO_WM_TAG_VERSION" val="1.0"/>
  <p:tag name="KSO_WM_UNIT_TYPE" val="i"/>
  <p:tag name="KSO_WM_UNIT_INDEX" val="73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4"/>
  <p:tag name="KSO_WM_UNIT_LAYERLEVEL" val="1"/>
  <p:tag name="KSO_WM_TAG_VERSION" val="1.0"/>
  <p:tag name="KSO_WM_UNIT_TYPE" val="i"/>
  <p:tag name="KSO_WM_UNIT_INDEX" val="74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5"/>
  <p:tag name="KSO_WM_UNIT_LAYERLEVEL" val="1"/>
  <p:tag name="KSO_WM_TAG_VERSION" val="1.0"/>
  <p:tag name="KSO_WM_UNIT_TYPE" val="i"/>
  <p:tag name="KSO_WM_UNIT_INDEX" val="75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6"/>
  <p:tag name="KSO_WM_UNIT_LAYERLEVEL" val="1"/>
  <p:tag name="KSO_WM_TAG_VERSION" val="1.0"/>
  <p:tag name="KSO_WM_UNIT_TYPE" val="i"/>
  <p:tag name="KSO_WM_UNIT_INDEX" val="76"/>
</p:tagLst>
</file>

<file path=ppt/tags/tag2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7"/>
  <p:tag name="KSO_WM_UNIT_LAYERLEVEL" val="1"/>
  <p:tag name="KSO_WM_TAG_VERSION" val="1.0"/>
  <p:tag name="KSO_WM_UNIT_TYPE" val="i"/>
  <p:tag name="KSO_WM_UNIT_INDEX" val="77"/>
</p:tagLst>
</file>

<file path=ppt/tags/tag2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8"/>
  <p:tag name="KSO_WM_UNIT_LAYERLEVEL" val="1"/>
  <p:tag name="KSO_WM_TAG_VERSION" val="1.0"/>
  <p:tag name="KSO_WM_UNIT_TYPE" val="i"/>
  <p:tag name="KSO_WM_UNIT_INDEX" val="78"/>
</p:tagLst>
</file>

<file path=ppt/tags/tag2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9"/>
  <p:tag name="KSO_WM_UNIT_LAYERLEVEL" val="1"/>
  <p:tag name="KSO_WM_TAG_VERSION" val="1.0"/>
  <p:tag name="KSO_WM_UNIT_TYPE" val="i"/>
  <p:tag name="KSO_WM_UNIT_INDEX" val="79"/>
</p:tagLst>
</file>

<file path=ppt/tags/tag2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0"/>
  <p:tag name="KSO_WM_UNIT_LAYERLEVEL" val="1"/>
  <p:tag name="KSO_WM_TAG_VERSION" val="1.0"/>
  <p:tag name="KSO_WM_UNIT_TYPE" val="i"/>
  <p:tag name="KSO_WM_UNIT_INDEX" val="80"/>
</p:tagLst>
</file>

<file path=ppt/tags/tag2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1"/>
  <p:tag name="KSO_WM_UNIT_LAYERLEVEL" val="1"/>
  <p:tag name="KSO_WM_TAG_VERSION" val="1.0"/>
  <p:tag name="KSO_WM_UNIT_TYPE" val="i"/>
  <p:tag name="KSO_WM_UNIT_INDEX" val="81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2"/>
  <p:tag name="KSO_WM_UNIT_LAYERLEVEL" val="1"/>
  <p:tag name="KSO_WM_TAG_VERSION" val="1.0"/>
  <p:tag name="KSO_WM_UNIT_TYPE" val="i"/>
  <p:tag name="KSO_WM_UNIT_INDEX" val="82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3"/>
  <p:tag name="KSO_WM_UNIT_LAYERLEVEL" val="1"/>
  <p:tag name="KSO_WM_TAG_VERSION" val="1.0"/>
  <p:tag name="KSO_WM_UNIT_TYPE" val="i"/>
  <p:tag name="KSO_WM_UNIT_INDEX" val="83"/>
</p:tagLst>
</file>

<file path=ppt/tags/tag2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4"/>
  <p:tag name="KSO_WM_UNIT_LAYERLEVEL" val="1"/>
  <p:tag name="KSO_WM_TAG_VERSION" val="1.0"/>
  <p:tag name="KSO_WM_UNIT_TYPE" val="i"/>
  <p:tag name="KSO_WM_UNIT_INDEX" val="84"/>
</p:tagLst>
</file>

<file path=ppt/tags/tag2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5"/>
  <p:tag name="KSO_WM_UNIT_LAYERLEVEL" val="1"/>
  <p:tag name="KSO_WM_TAG_VERSION" val="1.0"/>
  <p:tag name="KSO_WM_UNIT_TYPE" val="i"/>
  <p:tag name="KSO_WM_UNIT_INDEX" val="85"/>
</p:tagLst>
</file>

<file path=ppt/tags/tag2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6"/>
  <p:tag name="KSO_WM_UNIT_LAYERLEVEL" val="1"/>
  <p:tag name="KSO_WM_TAG_VERSION" val="1.0"/>
  <p:tag name="KSO_WM_UNIT_TYPE" val="i"/>
  <p:tag name="KSO_WM_UNIT_INDEX" val="86"/>
</p:tagLst>
</file>

<file path=ppt/tags/tag2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7"/>
  <p:tag name="KSO_WM_UNIT_LAYERLEVEL" val="1"/>
  <p:tag name="KSO_WM_TAG_VERSION" val="1.0"/>
  <p:tag name="KSO_WM_UNIT_TYPE" val="i"/>
  <p:tag name="KSO_WM_UNIT_INDEX" val="87"/>
</p:tagLst>
</file>

<file path=ppt/tags/tag27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273.xml><?xml version="1.0" encoding="utf-8"?>
<p:tagLst xmlns:p="http://schemas.openxmlformats.org/presentationml/2006/main">
  <p:tag name="KSO_WM_UNIT_PRESET_TEXT" val="编辑文本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</p:tagLst>
</file>

<file path=ppt/tags/tag2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TYPE" val="i"/>
  <p:tag name="KSO_WM_UNIT_INDEX" val="4"/>
</p:tagLst>
</file>

<file path=ppt/tags/tag2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5"/>
  <p:tag name="KSO_WM_UNIT_LAYERLEVEL" val="1"/>
  <p:tag name="KSO_WM_TAG_VERSION" val="1.0"/>
  <p:tag name="KSO_WM_UNIT_TYPE" val="i"/>
  <p:tag name="KSO_WM_UNIT_INDEX" val="5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6"/>
  <p:tag name="KSO_WM_UNIT_LAYERLEVEL" val="1"/>
  <p:tag name="KSO_WM_TAG_VERSION" val="1.0"/>
  <p:tag name="KSO_WM_UNIT_TYPE" val="i"/>
  <p:tag name="KSO_WM_UNIT_INDEX" val="6"/>
</p:tagLst>
</file>

<file path=ppt/tags/tag2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7"/>
  <p:tag name="KSO_WM_UNIT_LAYERLEVEL" val="1"/>
  <p:tag name="KSO_WM_TAG_VERSION" val="1.0"/>
  <p:tag name="KSO_WM_UNIT_TYPE" val="i"/>
  <p:tag name="KSO_WM_UNIT_INDEX" val="7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8"/>
  <p:tag name="KSO_WM_UNIT_LAYERLEVEL" val="1"/>
  <p:tag name="KSO_WM_TAG_VERSION" val="1.0"/>
  <p:tag name="KSO_WM_UNIT_TYPE" val="i"/>
  <p:tag name="KSO_WM_UNIT_INDEX" val="8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9"/>
  <p:tag name="KSO_WM_UNIT_LAYERLEVEL" val="1"/>
  <p:tag name="KSO_WM_TAG_VERSION" val="1.0"/>
  <p:tag name="KSO_WM_UNIT_TYPE" val="i"/>
  <p:tag name="KSO_WM_UNIT_INDEX" val="9"/>
</p:tagLst>
</file>

<file path=ppt/tags/tag2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0"/>
  <p:tag name="KSO_WM_UNIT_LAYERLEVEL" val="1"/>
  <p:tag name="KSO_WM_TAG_VERSION" val="1.0"/>
  <p:tag name="KSO_WM_UNIT_TYPE" val="i"/>
  <p:tag name="KSO_WM_UNIT_INDEX" val="10"/>
</p:tagLst>
</file>

<file path=ppt/tags/tag2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1"/>
  <p:tag name="KSO_WM_UNIT_LAYERLEVEL" val="1"/>
  <p:tag name="KSO_WM_TAG_VERSION" val="1.0"/>
  <p:tag name="KSO_WM_UNIT_TYPE" val="i"/>
  <p:tag name="KSO_WM_UNIT_INDEX" val="11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2"/>
  <p:tag name="KSO_WM_UNIT_LAYERLEVEL" val="1"/>
  <p:tag name="KSO_WM_TAG_VERSION" val="1.0"/>
  <p:tag name="KSO_WM_UNIT_TYPE" val="i"/>
  <p:tag name="KSO_WM_UNIT_INDEX" val="12"/>
</p:tagLst>
</file>

<file path=ppt/tags/tag2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3"/>
  <p:tag name="KSO_WM_UNIT_LAYERLEVEL" val="1"/>
  <p:tag name="KSO_WM_TAG_VERSION" val="1.0"/>
  <p:tag name="KSO_WM_UNIT_TYPE" val="i"/>
  <p:tag name="KSO_WM_UNIT_INDEX" val="13"/>
</p:tagLst>
</file>

<file path=ppt/tags/tag2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4"/>
  <p:tag name="KSO_WM_UNIT_LAYERLEVEL" val="1"/>
  <p:tag name="KSO_WM_TAG_VERSION" val="1.0"/>
  <p:tag name="KSO_WM_UNIT_TYPE" val="i"/>
  <p:tag name="KSO_WM_UNIT_INDEX" val="14"/>
</p:tagLst>
</file>

<file path=ppt/tags/tag2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5"/>
  <p:tag name="KSO_WM_UNIT_LAYERLEVEL" val="1"/>
  <p:tag name="KSO_WM_TAG_VERSION" val="1.0"/>
  <p:tag name="KSO_WM_UNIT_TYPE" val="i"/>
  <p:tag name="KSO_WM_UNIT_INDEX" val="15"/>
</p:tagLst>
</file>

<file path=ppt/tags/tag2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6"/>
  <p:tag name="KSO_WM_UNIT_LAYERLEVEL" val="1"/>
  <p:tag name="KSO_WM_TAG_VERSION" val="1.0"/>
  <p:tag name="KSO_WM_UNIT_TYPE" val="i"/>
  <p:tag name="KSO_WM_UNIT_INDEX" val="16"/>
</p:tagLst>
</file>

<file path=ppt/tags/tag2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7"/>
  <p:tag name="KSO_WM_UNIT_LAYERLEVEL" val="1"/>
  <p:tag name="KSO_WM_TAG_VERSION" val="1.0"/>
  <p:tag name="KSO_WM_UNIT_TYPE" val="i"/>
  <p:tag name="KSO_WM_UNIT_INDEX" val="17"/>
</p:tagLst>
</file>

<file path=ppt/tags/tag2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8"/>
  <p:tag name="KSO_WM_UNIT_LAYERLEVEL" val="1"/>
  <p:tag name="KSO_WM_TAG_VERSION" val="1.0"/>
  <p:tag name="KSO_WM_UNIT_TYPE" val="i"/>
  <p:tag name="KSO_WM_UNIT_INDEX" val="18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9"/>
  <p:tag name="KSO_WM_UNIT_LAYERLEVEL" val="1"/>
  <p:tag name="KSO_WM_TAG_VERSION" val="1.0"/>
  <p:tag name="KSO_WM_UNIT_TYPE" val="i"/>
  <p:tag name="KSO_WM_UNIT_INDEX" val="19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0"/>
  <p:tag name="KSO_WM_UNIT_LAYERLEVEL" val="1"/>
  <p:tag name="KSO_WM_TAG_VERSION" val="1.0"/>
  <p:tag name="KSO_WM_UNIT_TYPE" val="i"/>
  <p:tag name="KSO_WM_UNIT_INDEX" val="20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1"/>
  <p:tag name="KSO_WM_UNIT_LAYERLEVEL" val="1"/>
  <p:tag name="KSO_WM_TAG_VERSION" val="1.0"/>
  <p:tag name="KSO_WM_UNIT_TYPE" val="i"/>
  <p:tag name="KSO_WM_UNIT_INDEX" val="21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2"/>
  <p:tag name="KSO_WM_UNIT_LAYERLEVEL" val="1"/>
  <p:tag name="KSO_WM_TAG_VERSION" val="1.0"/>
  <p:tag name="KSO_WM_UNIT_TYPE" val="i"/>
  <p:tag name="KSO_WM_UNIT_INDEX" val="22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3"/>
  <p:tag name="KSO_WM_UNIT_LAYERLEVEL" val="1"/>
  <p:tag name="KSO_WM_TAG_VERSION" val="1.0"/>
  <p:tag name="KSO_WM_UNIT_TYPE" val="i"/>
  <p:tag name="KSO_WM_UNIT_INDEX" val="23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4"/>
  <p:tag name="KSO_WM_UNIT_LAYERLEVEL" val="1"/>
  <p:tag name="KSO_WM_TAG_VERSION" val="1.0"/>
  <p:tag name="KSO_WM_UNIT_TYPE" val="i"/>
  <p:tag name="KSO_WM_UNIT_INDEX" val="24"/>
</p:tagLst>
</file>

<file path=ppt/tags/tag3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5"/>
  <p:tag name="KSO_WM_UNIT_LAYERLEVEL" val="1"/>
  <p:tag name="KSO_WM_TAG_VERSION" val="1.0"/>
  <p:tag name="KSO_WM_UNIT_TYPE" val="i"/>
  <p:tag name="KSO_WM_UNIT_INDEX" val="25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6"/>
  <p:tag name="KSO_WM_UNIT_LAYERLEVEL" val="1"/>
  <p:tag name="KSO_WM_TAG_VERSION" val="1.0"/>
  <p:tag name="KSO_WM_UNIT_TYPE" val="i"/>
  <p:tag name="KSO_WM_UNIT_INDEX" val="26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7"/>
  <p:tag name="KSO_WM_UNIT_LAYERLEVEL" val="1"/>
  <p:tag name="KSO_WM_TAG_VERSION" val="1.0"/>
  <p:tag name="KSO_WM_UNIT_TYPE" val="i"/>
  <p:tag name="KSO_WM_UNIT_INDEX" val="27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8"/>
  <p:tag name="KSO_WM_UNIT_LAYERLEVEL" val="1"/>
  <p:tag name="KSO_WM_TAG_VERSION" val="1.0"/>
  <p:tag name="KSO_WM_UNIT_TYPE" val="i"/>
  <p:tag name="KSO_WM_UNIT_INDEX" val="28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9"/>
  <p:tag name="KSO_WM_UNIT_LAYERLEVEL" val="1"/>
  <p:tag name="KSO_WM_TAG_VERSION" val="1.0"/>
  <p:tag name="KSO_WM_UNIT_TYPE" val="i"/>
  <p:tag name="KSO_WM_UNIT_INDEX" val="29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0"/>
  <p:tag name="KSO_WM_UNIT_LAYERLEVEL" val="1"/>
  <p:tag name="KSO_WM_TAG_VERSION" val="1.0"/>
  <p:tag name="KSO_WM_UNIT_TYPE" val="i"/>
  <p:tag name="KSO_WM_UNIT_INDEX" val="30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1"/>
  <p:tag name="KSO_WM_UNIT_LAYERLEVEL" val="1"/>
  <p:tag name="KSO_WM_TAG_VERSION" val="1.0"/>
  <p:tag name="KSO_WM_UNIT_TYPE" val="i"/>
  <p:tag name="KSO_WM_UNIT_INDEX" val="31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2"/>
  <p:tag name="KSO_WM_UNIT_LAYERLEVEL" val="1"/>
  <p:tag name="KSO_WM_TAG_VERSION" val="1.0"/>
  <p:tag name="KSO_WM_UNIT_TYPE" val="i"/>
  <p:tag name="KSO_WM_UNIT_INDEX" val="32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3"/>
  <p:tag name="KSO_WM_UNIT_LAYERLEVEL" val="1"/>
  <p:tag name="KSO_WM_TAG_VERSION" val="1.0"/>
  <p:tag name="KSO_WM_UNIT_TYPE" val="i"/>
  <p:tag name="KSO_WM_UNIT_INDEX" val="33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4"/>
  <p:tag name="KSO_WM_UNIT_LAYERLEVEL" val="1"/>
  <p:tag name="KSO_WM_TAG_VERSION" val="1.0"/>
  <p:tag name="KSO_WM_UNIT_TYPE" val="i"/>
  <p:tag name="KSO_WM_UNIT_INDEX" val="34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5"/>
  <p:tag name="KSO_WM_UNIT_LAYERLEVEL" val="1"/>
  <p:tag name="KSO_WM_TAG_VERSION" val="1.0"/>
  <p:tag name="KSO_WM_UNIT_TYPE" val="i"/>
  <p:tag name="KSO_WM_UNIT_INDEX" val="35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6"/>
  <p:tag name="KSO_WM_UNIT_LAYERLEVEL" val="1"/>
  <p:tag name="KSO_WM_TAG_VERSION" val="1.0"/>
  <p:tag name="KSO_WM_UNIT_TYPE" val="i"/>
  <p:tag name="KSO_WM_UNIT_INDEX" val="36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7"/>
  <p:tag name="KSO_WM_UNIT_LAYERLEVEL" val="1"/>
  <p:tag name="KSO_WM_TAG_VERSION" val="1.0"/>
  <p:tag name="KSO_WM_UNIT_TYPE" val="i"/>
  <p:tag name="KSO_WM_UNIT_INDEX" val="37"/>
</p:tagLst>
</file>

<file path=ppt/tags/tag3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8"/>
  <p:tag name="KSO_WM_UNIT_LAYERLEVEL" val="1"/>
  <p:tag name="KSO_WM_TAG_VERSION" val="1.0"/>
  <p:tag name="KSO_WM_UNIT_TYPE" val="i"/>
  <p:tag name="KSO_WM_UNIT_INDEX" val="38"/>
</p:tagLst>
</file>

<file path=ppt/tags/tag3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9"/>
  <p:tag name="KSO_WM_UNIT_LAYERLEVEL" val="1"/>
  <p:tag name="KSO_WM_TAG_VERSION" val="1.0"/>
  <p:tag name="KSO_WM_UNIT_TYPE" val="i"/>
  <p:tag name="KSO_WM_UNIT_INDEX" val="39"/>
</p:tagLst>
</file>

<file path=ppt/tags/tag3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0"/>
  <p:tag name="KSO_WM_UNIT_LAYERLEVEL" val="1"/>
  <p:tag name="KSO_WM_TAG_VERSION" val="1.0"/>
  <p:tag name="KSO_WM_UNIT_TYPE" val="i"/>
  <p:tag name="KSO_WM_UNIT_INDEX" val="40"/>
</p:tagLst>
</file>

<file path=ppt/tags/tag3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UNIT_TYPE" val="i"/>
  <p:tag name="KSO_WM_UNIT_INDEX" val="41"/>
</p:tagLst>
</file>

<file path=ppt/tags/tag32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2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3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3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3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</p:tagLst>
</file>

<file path=ppt/tags/tag3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TYPE" val="i"/>
  <p:tag name="KSO_WM_UNIT_INDEX" val="4"/>
</p:tagLst>
</file>

<file path=ppt/tags/tag3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5"/>
  <p:tag name="KSO_WM_UNIT_LAYERLEVEL" val="1"/>
  <p:tag name="KSO_WM_TAG_VERSION" val="1.0"/>
  <p:tag name="KSO_WM_UNIT_TYPE" val="i"/>
  <p:tag name="KSO_WM_UNIT_INDEX" val="5"/>
</p:tagLst>
</file>

<file path=ppt/tags/tag3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6"/>
  <p:tag name="KSO_WM_UNIT_LAYERLEVEL" val="1"/>
  <p:tag name="KSO_WM_TAG_VERSION" val="1.0"/>
  <p:tag name="KSO_WM_UNIT_TYPE" val="i"/>
  <p:tag name="KSO_WM_UNIT_INDEX" val="6"/>
</p:tagLst>
</file>

<file path=ppt/tags/tag3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7"/>
  <p:tag name="KSO_WM_UNIT_LAYERLEVEL" val="1"/>
  <p:tag name="KSO_WM_TAG_VERSION" val="1.0"/>
  <p:tag name="KSO_WM_UNIT_TYPE" val="i"/>
  <p:tag name="KSO_WM_UNIT_INDEX" val="7"/>
</p:tagLst>
</file>

<file path=ppt/tags/tag3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8"/>
  <p:tag name="KSO_WM_UNIT_LAYERLEVEL" val="1"/>
  <p:tag name="KSO_WM_TAG_VERSION" val="1.0"/>
  <p:tag name="KSO_WM_UNIT_TYPE" val="i"/>
  <p:tag name="KSO_WM_UNIT_INDEX" val="8"/>
</p:tagLst>
</file>

<file path=ppt/tags/tag3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9"/>
  <p:tag name="KSO_WM_UNIT_LAYERLEVEL" val="1"/>
  <p:tag name="KSO_WM_TAG_VERSION" val="1.0"/>
  <p:tag name="KSO_WM_UNIT_TYPE" val="i"/>
  <p:tag name="KSO_WM_UNIT_INDEX" val="9"/>
</p:tagLst>
</file>

<file path=ppt/tags/tag3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0"/>
  <p:tag name="KSO_WM_UNIT_LAYERLEVEL" val="1"/>
  <p:tag name="KSO_WM_TAG_VERSION" val="1.0"/>
  <p:tag name="KSO_WM_UNIT_TYPE" val="i"/>
  <p:tag name="KSO_WM_UNIT_INDEX" val="10"/>
</p:tagLst>
</file>

<file path=ppt/tags/tag3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1"/>
  <p:tag name="KSO_WM_UNIT_LAYERLEVEL" val="1"/>
  <p:tag name="KSO_WM_TAG_VERSION" val="1.0"/>
  <p:tag name="KSO_WM_UNIT_TYPE" val="i"/>
  <p:tag name="KSO_WM_UNIT_INDEX" val="11"/>
</p:tagLst>
</file>

<file path=ppt/tags/tag3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2"/>
  <p:tag name="KSO_WM_UNIT_LAYERLEVEL" val="1"/>
  <p:tag name="KSO_WM_TAG_VERSION" val="1.0"/>
  <p:tag name="KSO_WM_UNIT_TYPE" val="i"/>
  <p:tag name="KSO_WM_UNIT_INDEX" val="12"/>
</p:tagLst>
</file>

<file path=ppt/tags/tag3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3"/>
  <p:tag name="KSO_WM_UNIT_LAYERLEVEL" val="1"/>
  <p:tag name="KSO_WM_TAG_VERSION" val="1.0"/>
  <p:tag name="KSO_WM_UNIT_TYPE" val="i"/>
  <p:tag name="KSO_WM_UNIT_INDEX" val="13"/>
</p:tagLst>
</file>

<file path=ppt/tags/tag3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4"/>
  <p:tag name="KSO_WM_UNIT_LAYERLEVEL" val="1"/>
  <p:tag name="KSO_WM_TAG_VERSION" val="1.0"/>
  <p:tag name="KSO_WM_UNIT_TYPE" val="i"/>
  <p:tag name="KSO_WM_UNIT_INDEX" val="14"/>
</p:tagLst>
</file>

<file path=ppt/tags/tag3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5"/>
  <p:tag name="KSO_WM_UNIT_LAYERLEVEL" val="1"/>
  <p:tag name="KSO_WM_TAG_VERSION" val="1.0"/>
  <p:tag name="KSO_WM_UNIT_TYPE" val="i"/>
  <p:tag name="KSO_WM_UNIT_INDEX" val="15"/>
</p:tagLst>
</file>

<file path=ppt/tags/tag3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6"/>
  <p:tag name="KSO_WM_UNIT_LAYERLEVEL" val="1"/>
  <p:tag name="KSO_WM_TAG_VERSION" val="1.0"/>
  <p:tag name="KSO_WM_UNIT_TYPE" val="i"/>
  <p:tag name="KSO_WM_UNIT_INDEX" val="16"/>
</p:tagLst>
</file>

<file path=ppt/tags/tag3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7"/>
  <p:tag name="KSO_WM_UNIT_LAYERLEVEL" val="1"/>
  <p:tag name="KSO_WM_TAG_VERSION" val="1.0"/>
  <p:tag name="KSO_WM_UNIT_TYPE" val="i"/>
  <p:tag name="KSO_WM_UNIT_INDEX" val="17"/>
</p:tagLst>
</file>

<file path=ppt/tags/tag3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8"/>
  <p:tag name="KSO_WM_UNIT_LAYERLEVEL" val="1"/>
  <p:tag name="KSO_WM_TAG_VERSION" val="1.0"/>
  <p:tag name="KSO_WM_UNIT_TYPE" val="i"/>
  <p:tag name="KSO_WM_UNIT_INDEX" val="18"/>
</p:tagLst>
</file>

<file path=ppt/tags/tag3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9"/>
  <p:tag name="KSO_WM_UNIT_LAYERLEVEL" val="1"/>
  <p:tag name="KSO_WM_TAG_VERSION" val="1.0"/>
  <p:tag name="KSO_WM_UNIT_TYPE" val="i"/>
  <p:tag name="KSO_WM_UNIT_INDEX" val="19"/>
</p:tagLst>
</file>

<file path=ppt/tags/tag3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0"/>
  <p:tag name="KSO_WM_UNIT_LAYERLEVEL" val="1"/>
  <p:tag name="KSO_WM_TAG_VERSION" val="1.0"/>
  <p:tag name="KSO_WM_UNIT_TYPE" val="i"/>
  <p:tag name="KSO_WM_UNIT_INDEX" val="20"/>
</p:tagLst>
</file>

<file path=ppt/tags/tag3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1"/>
  <p:tag name="KSO_WM_UNIT_LAYERLEVEL" val="1"/>
  <p:tag name="KSO_WM_TAG_VERSION" val="1.0"/>
  <p:tag name="KSO_WM_UNIT_TYPE" val="i"/>
  <p:tag name="KSO_WM_UNIT_INDEX" val="21"/>
</p:tagLst>
</file>

<file path=ppt/tags/tag3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2"/>
  <p:tag name="KSO_WM_UNIT_LAYERLEVEL" val="1"/>
  <p:tag name="KSO_WM_TAG_VERSION" val="1.0"/>
  <p:tag name="KSO_WM_UNIT_TYPE" val="i"/>
  <p:tag name="KSO_WM_UNIT_INDEX" val="22"/>
</p:tagLst>
</file>

<file path=ppt/tags/tag3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3"/>
  <p:tag name="KSO_WM_UNIT_LAYERLEVEL" val="1"/>
  <p:tag name="KSO_WM_TAG_VERSION" val="1.0"/>
  <p:tag name="KSO_WM_UNIT_TYPE" val="i"/>
  <p:tag name="KSO_WM_UNIT_INDEX" val="23"/>
</p:tagLst>
</file>

<file path=ppt/tags/tag3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4"/>
  <p:tag name="KSO_WM_UNIT_LAYERLEVEL" val="1"/>
  <p:tag name="KSO_WM_TAG_VERSION" val="1.0"/>
  <p:tag name="KSO_WM_UNIT_TYPE" val="i"/>
  <p:tag name="KSO_WM_UNIT_INDEX" val="24"/>
</p:tagLst>
</file>

<file path=ppt/tags/tag3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5"/>
  <p:tag name="KSO_WM_UNIT_LAYERLEVEL" val="1"/>
  <p:tag name="KSO_WM_TAG_VERSION" val="1.0"/>
  <p:tag name="KSO_WM_UNIT_TYPE" val="i"/>
  <p:tag name="KSO_WM_UNIT_INDEX" val="25"/>
</p:tagLst>
</file>

<file path=ppt/tags/tag3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6"/>
  <p:tag name="KSO_WM_UNIT_LAYERLEVEL" val="1"/>
  <p:tag name="KSO_WM_TAG_VERSION" val="1.0"/>
  <p:tag name="KSO_WM_UNIT_TYPE" val="i"/>
  <p:tag name="KSO_WM_UNIT_INDEX" val="26"/>
</p:tagLst>
</file>

<file path=ppt/tags/tag3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7"/>
  <p:tag name="KSO_WM_UNIT_LAYERLEVEL" val="1"/>
  <p:tag name="KSO_WM_TAG_VERSION" val="1.0"/>
  <p:tag name="KSO_WM_UNIT_TYPE" val="i"/>
  <p:tag name="KSO_WM_UNIT_INDEX" val="27"/>
</p:tagLst>
</file>

<file path=ppt/tags/tag3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8"/>
  <p:tag name="KSO_WM_UNIT_LAYERLEVEL" val="1"/>
  <p:tag name="KSO_WM_TAG_VERSION" val="1.0"/>
  <p:tag name="KSO_WM_UNIT_TYPE" val="i"/>
  <p:tag name="KSO_WM_UNIT_INDEX" val="28"/>
</p:tagLst>
</file>

<file path=ppt/tags/tag3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9"/>
  <p:tag name="KSO_WM_UNIT_LAYERLEVEL" val="1"/>
  <p:tag name="KSO_WM_TAG_VERSION" val="1.0"/>
  <p:tag name="KSO_WM_UNIT_TYPE" val="i"/>
  <p:tag name="KSO_WM_UNIT_INDEX" val="29"/>
</p:tagLst>
</file>

<file path=ppt/tags/tag3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0"/>
  <p:tag name="KSO_WM_UNIT_LAYERLEVEL" val="1"/>
  <p:tag name="KSO_WM_TAG_VERSION" val="1.0"/>
  <p:tag name="KSO_WM_UNIT_TYPE" val="i"/>
  <p:tag name="KSO_WM_UNIT_INDEX" val="30"/>
</p:tagLst>
</file>

<file path=ppt/tags/tag3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1"/>
  <p:tag name="KSO_WM_UNIT_LAYERLEVEL" val="1"/>
  <p:tag name="KSO_WM_TAG_VERSION" val="1.0"/>
  <p:tag name="KSO_WM_UNIT_TYPE" val="i"/>
  <p:tag name="KSO_WM_UNIT_INDEX" val="31"/>
</p:tagLst>
</file>

<file path=ppt/tags/tag3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2"/>
  <p:tag name="KSO_WM_UNIT_LAYERLEVEL" val="1"/>
  <p:tag name="KSO_WM_TAG_VERSION" val="1.0"/>
  <p:tag name="KSO_WM_UNIT_TYPE" val="i"/>
  <p:tag name="KSO_WM_UNIT_INDEX" val="32"/>
</p:tagLst>
</file>

<file path=ppt/tags/tag3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3"/>
  <p:tag name="KSO_WM_UNIT_LAYERLEVEL" val="1"/>
  <p:tag name="KSO_WM_TAG_VERSION" val="1.0"/>
  <p:tag name="KSO_WM_UNIT_TYPE" val="i"/>
  <p:tag name="KSO_WM_UNIT_INDEX" val="33"/>
</p:tagLst>
</file>

<file path=ppt/tags/tag3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4"/>
  <p:tag name="KSO_WM_UNIT_LAYERLEVEL" val="1"/>
  <p:tag name="KSO_WM_TAG_VERSION" val="1.0"/>
  <p:tag name="KSO_WM_UNIT_TYPE" val="i"/>
  <p:tag name="KSO_WM_UNIT_INDEX" val="34"/>
</p:tagLst>
</file>

<file path=ppt/tags/tag3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5"/>
  <p:tag name="KSO_WM_UNIT_LAYERLEVEL" val="1"/>
  <p:tag name="KSO_WM_TAG_VERSION" val="1.0"/>
  <p:tag name="KSO_WM_UNIT_TYPE" val="i"/>
  <p:tag name="KSO_WM_UNIT_INDEX" val="35"/>
</p:tagLst>
</file>

<file path=ppt/tags/tag3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6"/>
  <p:tag name="KSO_WM_UNIT_LAYERLEVEL" val="1"/>
  <p:tag name="KSO_WM_TAG_VERSION" val="1.0"/>
  <p:tag name="KSO_WM_UNIT_TYPE" val="i"/>
  <p:tag name="KSO_WM_UNIT_INDEX" val="36"/>
</p:tagLst>
</file>

<file path=ppt/tags/tag3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7"/>
  <p:tag name="KSO_WM_UNIT_LAYERLEVEL" val="1"/>
  <p:tag name="KSO_WM_TAG_VERSION" val="1.0"/>
  <p:tag name="KSO_WM_UNIT_TYPE" val="i"/>
  <p:tag name="KSO_WM_UNIT_INDEX" val="37"/>
</p:tagLst>
</file>

<file path=ppt/tags/tag3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8"/>
  <p:tag name="KSO_WM_UNIT_LAYERLEVEL" val="1"/>
  <p:tag name="KSO_WM_TAG_VERSION" val="1.0"/>
  <p:tag name="KSO_WM_UNIT_TYPE" val="i"/>
  <p:tag name="KSO_WM_UNIT_INDEX" val="38"/>
</p:tagLst>
</file>

<file path=ppt/tags/tag3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9"/>
  <p:tag name="KSO_WM_UNIT_LAYERLEVEL" val="1"/>
  <p:tag name="KSO_WM_TAG_VERSION" val="1.0"/>
  <p:tag name="KSO_WM_UNIT_TYPE" val="i"/>
  <p:tag name="KSO_WM_UNIT_INDEX" val="39"/>
</p:tagLst>
</file>

<file path=ppt/tags/tag3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0"/>
  <p:tag name="KSO_WM_UNIT_LAYERLEVEL" val="1"/>
  <p:tag name="KSO_WM_TAG_VERSION" val="1.0"/>
  <p:tag name="KSO_WM_UNIT_TYPE" val="i"/>
  <p:tag name="KSO_WM_UNIT_INDEX" val="40"/>
</p:tagLst>
</file>

<file path=ppt/tags/tag3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3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TYPE" val="i"/>
  <p:tag name="KSO_WM_UNIT_INDEX" val="3"/>
</p:tagLst>
</file>

<file path=ppt/tags/tag3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TYPE" val="i"/>
  <p:tag name="KSO_WM_UNIT_INDEX" val="4"/>
</p:tagLst>
</file>

<file path=ppt/tags/tag3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5"/>
  <p:tag name="KSO_WM_UNIT_LAYERLEVEL" val="1"/>
  <p:tag name="KSO_WM_TAG_VERSION" val="1.0"/>
  <p:tag name="KSO_WM_UNIT_TYPE" val="i"/>
  <p:tag name="KSO_WM_UNIT_INDEX" val="5"/>
</p:tagLst>
</file>

<file path=ppt/tags/tag3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6"/>
  <p:tag name="KSO_WM_UNIT_LAYERLEVEL" val="1"/>
  <p:tag name="KSO_WM_TAG_VERSION" val="1.0"/>
  <p:tag name="KSO_WM_UNIT_TYPE" val="i"/>
  <p:tag name="KSO_WM_UNIT_INDEX" val="6"/>
</p:tagLst>
</file>

<file path=ppt/tags/tag3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7"/>
  <p:tag name="KSO_WM_UNIT_LAYERLEVEL" val="1"/>
  <p:tag name="KSO_WM_TAG_VERSION" val="1.0"/>
  <p:tag name="KSO_WM_UNIT_TYPE" val="i"/>
  <p:tag name="KSO_WM_UNIT_INDEX" val="7"/>
</p:tagLst>
</file>

<file path=ppt/tags/tag3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8"/>
  <p:tag name="KSO_WM_UNIT_LAYERLEVEL" val="1"/>
  <p:tag name="KSO_WM_TAG_VERSION" val="1.0"/>
  <p:tag name="KSO_WM_UNIT_TYPE" val="i"/>
  <p:tag name="KSO_WM_UNIT_INDEX" val="8"/>
</p:tagLst>
</file>

<file path=ppt/tags/tag3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9"/>
  <p:tag name="KSO_WM_UNIT_LAYERLEVEL" val="1"/>
  <p:tag name="KSO_WM_TAG_VERSION" val="1.0"/>
  <p:tag name="KSO_WM_UNIT_TYPE" val="i"/>
  <p:tag name="KSO_WM_UNIT_INDEX" val="9"/>
</p:tagLst>
</file>

<file path=ppt/tags/tag3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0"/>
  <p:tag name="KSO_WM_UNIT_LAYERLEVEL" val="1"/>
  <p:tag name="KSO_WM_TAG_VERSION" val="1.0"/>
  <p:tag name="KSO_WM_UNIT_TYPE" val="i"/>
  <p:tag name="KSO_WM_UNIT_INDEX" val="10"/>
</p:tagLst>
</file>

<file path=ppt/tags/tag3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1"/>
  <p:tag name="KSO_WM_UNIT_LAYERLEVEL" val="1"/>
  <p:tag name="KSO_WM_TAG_VERSION" val="1.0"/>
  <p:tag name="KSO_WM_UNIT_TYPE" val="i"/>
  <p:tag name="KSO_WM_UNIT_INDEX" val="11"/>
</p:tagLst>
</file>

<file path=ppt/tags/tag3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2"/>
  <p:tag name="KSO_WM_UNIT_LAYERLEVEL" val="1"/>
  <p:tag name="KSO_WM_TAG_VERSION" val="1.0"/>
  <p:tag name="KSO_WM_UNIT_TYPE" val="i"/>
  <p:tag name="KSO_WM_UNIT_INDEX" val="12"/>
</p:tagLst>
</file>

<file path=ppt/tags/tag3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3"/>
  <p:tag name="KSO_WM_UNIT_LAYERLEVEL" val="1"/>
  <p:tag name="KSO_WM_TAG_VERSION" val="1.0"/>
  <p:tag name="KSO_WM_UNIT_TYPE" val="i"/>
  <p:tag name="KSO_WM_UNIT_INDEX" val="13"/>
</p:tagLst>
</file>

<file path=ppt/tags/tag3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4"/>
  <p:tag name="KSO_WM_UNIT_LAYERLEVEL" val="1"/>
  <p:tag name="KSO_WM_TAG_VERSION" val="1.0"/>
  <p:tag name="KSO_WM_UNIT_TYPE" val="i"/>
  <p:tag name="KSO_WM_UNIT_INDEX" val="14"/>
</p:tagLst>
</file>

<file path=ppt/tags/tag3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5"/>
  <p:tag name="KSO_WM_UNIT_LAYERLEVEL" val="1"/>
  <p:tag name="KSO_WM_TAG_VERSION" val="1.0"/>
  <p:tag name="KSO_WM_UNIT_TYPE" val="i"/>
  <p:tag name="KSO_WM_UNIT_INDEX" val="15"/>
</p:tagLst>
</file>

<file path=ppt/tags/tag3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6"/>
  <p:tag name="KSO_WM_UNIT_LAYERLEVEL" val="1"/>
  <p:tag name="KSO_WM_TAG_VERSION" val="1.0"/>
  <p:tag name="KSO_WM_UNIT_TYPE" val="i"/>
  <p:tag name="KSO_WM_UNIT_INDEX" val="16"/>
</p:tagLst>
</file>

<file path=ppt/tags/tag3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7"/>
  <p:tag name="KSO_WM_UNIT_LAYERLEVEL" val="1"/>
  <p:tag name="KSO_WM_TAG_VERSION" val="1.0"/>
  <p:tag name="KSO_WM_UNIT_TYPE" val="i"/>
  <p:tag name="KSO_WM_UNIT_INDEX" val="17"/>
</p:tagLst>
</file>

<file path=ppt/tags/tag3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8"/>
  <p:tag name="KSO_WM_UNIT_LAYERLEVEL" val="1"/>
  <p:tag name="KSO_WM_TAG_VERSION" val="1.0"/>
  <p:tag name="KSO_WM_UNIT_TYPE" val="i"/>
  <p:tag name="KSO_WM_UNIT_INDEX" val="18"/>
</p:tagLst>
</file>

<file path=ppt/tags/tag3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9"/>
  <p:tag name="KSO_WM_UNIT_LAYERLEVEL" val="1"/>
  <p:tag name="KSO_WM_TAG_VERSION" val="1.0"/>
  <p:tag name="KSO_WM_UNIT_TYPE" val="i"/>
  <p:tag name="KSO_WM_UNIT_INDEX" val="19"/>
</p:tagLst>
</file>

<file path=ppt/tags/tag3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0"/>
  <p:tag name="KSO_WM_UNIT_LAYERLEVEL" val="1"/>
  <p:tag name="KSO_WM_TAG_VERSION" val="1.0"/>
  <p:tag name="KSO_WM_UNIT_TYPE" val="i"/>
  <p:tag name="KSO_WM_UNIT_INDEX" val="20"/>
</p:tagLst>
</file>

<file path=ppt/tags/tag3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1"/>
  <p:tag name="KSO_WM_UNIT_LAYERLEVEL" val="1"/>
  <p:tag name="KSO_WM_TAG_VERSION" val="1.0"/>
  <p:tag name="KSO_WM_UNIT_TYPE" val="i"/>
  <p:tag name="KSO_WM_UNIT_INDEX" val="21"/>
</p:tagLst>
</file>

<file path=ppt/tags/tag3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2"/>
  <p:tag name="KSO_WM_UNIT_LAYERLEVEL" val="1"/>
  <p:tag name="KSO_WM_TAG_VERSION" val="1.0"/>
  <p:tag name="KSO_WM_UNIT_TYPE" val="i"/>
  <p:tag name="KSO_WM_UNIT_INDEX" val="22"/>
</p:tagLst>
</file>

<file path=ppt/tags/tag3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3"/>
  <p:tag name="KSO_WM_UNIT_LAYERLEVEL" val="1"/>
  <p:tag name="KSO_WM_TAG_VERSION" val="1.0"/>
  <p:tag name="KSO_WM_UNIT_TYPE" val="i"/>
  <p:tag name="KSO_WM_UNIT_INDEX" val="23"/>
</p:tagLst>
</file>

<file path=ppt/tags/tag3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4"/>
  <p:tag name="KSO_WM_UNIT_LAYERLEVEL" val="1"/>
  <p:tag name="KSO_WM_TAG_VERSION" val="1.0"/>
  <p:tag name="KSO_WM_UNIT_TYPE" val="i"/>
  <p:tag name="KSO_WM_UNIT_INDEX" val="24"/>
</p:tagLst>
</file>

<file path=ppt/tags/tag4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5"/>
  <p:tag name="KSO_WM_UNIT_LAYERLEVEL" val="1"/>
  <p:tag name="KSO_WM_TAG_VERSION" val="1.0"/>
  <p:tag name="KSO_WM_UNIT_TYPE" val="i"/>
  <p:tag name="KSO_WM_UNIT_INDEX" val="25"/>
</p:tagLst>
</file>

<file path=ppt/tags/tag4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6"/>
  <p:tag name="KSO_WM_UNIT_LAYERLEVEL" val="1"/>
  <p:tag name="KSO_WM_TAG_VERSION" val="1.0"/>
  <p:tag name="KSO_WM_UNIT_TYPE" val="i"/>
  <p:tag name="KSO_WM_UNIT_INDEX" val="26"/>
</p:tagLst>
</file>

<file path=ppt/tags/tag4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7"/>
  <p:tag name="KSO_WM_UNIT_LAYERLEVEL" val="1"/>
  <p:tag name="KSO_WM_TAG_VERSION" val="1.0"/>
  <p:tag name="KSO_WM_UNIT_TYPE" val="i"/>
  <p:tag name="KSO_WM_UNIT_INDEX" val="27"/>
</p:tagLst>
</file>

<file path=ppt/tags/tag4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8"/>
  <p:tag name="KSO_WM_UNIT_LAYERLEVEL" val="1"/>
  <p:tag name="KSO_WM_TAG_VERSION" val="1.0"/>
  <p:tag name="KSO_WM_UNIT_TYPE" val="i"/>
  <p:tag name="KSO_WM_UNIT_INDEX" val="28"/>
</p:tagLst>
</file>

<file path=ppt/tags/tag4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9"/>
  <p:tag name="KSO_WM_UNIT_LAYERLEVEL" val="1"/>
  <p:tag name="KSO_WM_TAG_VERSION" val="1.0"/>
  <p:tag name="KSO_WM_UNIT_TYPE" val="i"/>
  <p:tag name="KSO_WM_UNIT_INDEX" val="29"/>
</p:tagLst>
</file>

<file path=ppt/tags/tag4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0"/>
  <p:tag name="KSO_WM_UNIT_LAYERLEVEL" val="1"/>
  <p:tag name="KSO_WM_TAG_VERSION" val="1.0"/>
  <p:tag name="KSO_WM_UNIT_TYPE" val="i"/>
  <p:tag name="KSO_WM_UNIT_INDEX" val="30"/>
</p:tagLst>
</file>

<file path=ppt/tags/tag4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1"/>
  <p:tag name="KSO_WM_UNIT_LAYERLEVEL" val="1"/>
  <p:tag name="KSO_WM_TAG_VERSION" val="1.0"/>
  <p:tag name="KSO_WM_UNIT_TYPE" val="i"/>
  <p:tag name="KSO_WM_UNIT_INDEX" val="31"/>
</p:tagLst>
</file>

<file path=ppt/tags/tag4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2"/>
  <p:tag name="KSO_WM_UNIT_LAYERLEVEL" val="1"/>
  <p:tag name="KSO_WM_TAG_VERSION" val="1.0"/>
  <p:tag name="KSO_WM_UNIT_TYPE" val="i"/>
  <p:tag name="KSO_WM_UNIT_INDEX" val="32"/>
</p:tagLst>
</file>

<file path=ppt/tags/tag4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3"/>
  <p:tag name="KSO_WM_UNIT_LAYERLEVEL" val="1"/>
  <p:tag name="KSO_WM_TAG_VERSION" val="1.0"/>
  <p:tag name="KSO_WM_UNIT_TYPE" val="i"/>
  <p:tag name="KSO_WM_UNIT_INDEX" val="33"/>
</p:tagLst>
</file>

<file path=ppt/tags/tag4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4"/>
  <p:tag name="KSO_WM_UNIT_LAYERLEVEL" val="1"/>
  <p:tag name="KSO_WM_TAG_VERSION" val="1.0"/>
  <p:tag name="KSO_WM_UNIT_TYPE" val="i"/>
  <p:tag name="KSO_WM_UNIT_INDEX" val="34"/>
</p:tagLst>
</file>

<file path=ppt/tags/tag4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5"/>
  <p:tag name="KSO_WM_UNIT_LAYERLEVEL" val="1"/>
  <p:tag name="KSO_WM_TAG_VERSION" val="1.0"/>
  <p:tag name="KSO_WM_UNIT_TYPE" val="i"/>
  <p:tag name="KSO_WM_UNIT_INDEX" val="35"/>
</p:tagLst>
</file>

<file path=ppt/tags/tag4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6"/>
  <p:tag name="KSO_WM_UNIT_LAYERLEVEL" val="1"/>
  <p:tag name="KSO_WM_TAG_VERSION" val="1.0"/>
  <p:tag name="KSO_WM_UNIT_TYPE" val="i"/>
  <p:tag name="KSO_WM_UNIT_INDEX" val="36"/>
</p:tagLst>
</file>

<file path=ppt/tags/tag4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7"/>
  <p:tag name="KSO_WM_UNIT_LAYERLEVEL" val="1"/>
  <p:tag name="KSO_WM_TAG_VERSION" val="1.0"/>
  <p:tag name="KSO_WM_UNIT_TYPE" val="i"/>
  <p:tag name="KSO_WM_UNIT_INDEX" val="37"/>
</p:tagLst>
</file>

<file path=ppt/tags/tag4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8"/>
  <p:tag name="KSO_WM_UNIT_LAYERLEVEL" val="1"/>
  <p:tag name="KSO_WM_TAG_VERSION" val="1.0"/>
  <p:tag name="KSO_WM_UNIT_TYPE" val="i"/>
  <p:tag name="KSO_WM_UNIT_INDEX" val="38"/>
</p:tagLst>
</file>

<file path=ppt/tags/tag4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9"/>
  <p:tag name="KSO_WM_UNIT_LAYERLEVEL" val="1"/>
  <p:tag name="KSO_WM_TAG_VERSION" val="1.0"/>
  <p:tag name="KSO_WM_UNIT_TYPE" val="i"/>
  <p:tag name="KSO_WM_UNIT_INDEX" val="39"/>
</p:tagLst>
</file>

<file path=ppt/tags/tag4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0"/>
  <p:tag name="KSO_WM_UNIT_LAYERLEVEL" val="1"/>
  <p:tag name="KSO_WM_TAG_VERSION" val="1.0"/>
  <p:tag name="KSO_WM_UNIT_TYPE" val="i"/>
  <p:tag name="KSO_WM_UNIT_INDEX" val="40"/>
</p:tagLst>
</file>

<file path=ppt/tags/tag4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UNIT_TYPE" val="i"/>
  <p:tag name="KSO_WM_UNIT_INDEX" val="41"/>
</p:tagLst>
</file>

<file path=ppt/tags/tag41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UNIT_TYPE" val="i"/>
  <p:tag name="KSO_WM_UNIT_INDEX" val="41"/>
</p:tagLst>
</file>

<file path=ppt/tags/tag4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0"/>
  <p:tag name="KSO_WM_UNIT_LAYERLEVEL" val="1"/>
  <p:tag name="KSO_WM_TAG_VERSION" val="1.0"/>
  <p:tag name="KSO_WM_UNIT_TYPE" val="i"/>
  <p:tag name="KSO_WM_UNIT_INDEX" val="40"/>
</p:tagLst>
</file>

<file path=ppt/tags/tag4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9"/>
  <p:tag name="KSO_WM_UNIT_LAYERLEVEL" val="1"/>
  <p:tag name="KSO_WM_TAG_VERSION" val="1.0"/>
  <p:tag name="KSO_WM_UNIT_TYPE" val="i"/>
  <p:tag name="KSO_WM_UNIT_INDEX" val="39"/>
</p:tagLst>
</file>

<file path=ppt/tags/tag4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8"/>
  <p:tag name="KSO_WM_UNIT_LAYERLEVEL" val="1"/>
  <p:tag name="KSO_WM_TAG_VERSION" val="1.0"/>
  <p:tag name="KSO_WM_UNIT_TYPE" val="i"/>
  <p:tag name="KSO_WM_UNIT_INDEX" val="38"/>
</p:tagLst>
</file>

<file path=ppt/tags/tag4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7"/>
  <p:tag name="KSO_WM_UNIT_LAYERLEVEL" val="1"/>
  <p:tag name="KSO_WM_TAG_VERSION" val="1.0"/>
  <p:tag name="KSO_WM_UNIT_TYPE" val="i"/>
  <p:tag name="KSO_WM_UNIT_INDEX" val="37"/>
</p:tagLst>
</file>

<file path=ppt/tags/tag4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6"/>
  <p:tag name="KSO_WM_UNIT_LAYERLEVEL" val="1"/>
  <p:tag name="KSO_WM_TAG_VERSION" val="1.0"/>
  <p:tag name="KSO_WM_UNIT_TYPE" val="i"/>
  <p:tag name="KSO_WM_UNIT_INDEX" val="36"/>
</p:tagLst>
</file>

<file path=ppt/tags/tag4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5"/>
  <p:tag name="KSO_WM_UNIT_LAYERLEVEL" val="1"/>
  <p:tag name="KSO_WM_TAG_VERSION" val="1.0"/>
  <p:tag name="KSO_WM_UNIT_TYPE" val="i"/>
  <p:tag name="KSO_WM_UNIT_INDEX" val="35"/>
</p:tagLst>
</file>

<file path=ppt/tags/tag4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4"/>
  <p:tag name="KSO_WM_UNIT_LAYERLEVEL" val="1"/>
  <p:tag name="KSO_WM_TAG_VERSION" val="1.0"/>
  <p:tag name="KSO_WM_UNIT_TYPE" val="i"/>
  <p:tag name="KSO_WM_UNIT_INDEX" val="34"/>
</p:tagLst>
</file>

<file path=ppt/tags/tag4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3"/>
  <p:tag name="KSO_WM_UNIT_LAYERLEVEL" val="1"/>
  <p:tag name="KSO_WM_TAG_VERSION" val="1.0"/>
  <p:tag name="KSO_WM_UNIT_TYPE" val="i"/>
  <p:tag name="KSO_WM_UNIT_INDEX" val="33"/>
</p:tagLst>
</file>

<file path=ppt/tags/tag4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2"/>
  <p:tag name="KSO_WM_UNIT_LAYERLEVEL" val="1"/>
  <p:tag name="KSO_WM_TAG_VERSION" val="1.0"/>
  <p:tag name="KSO_WM_UNIT_TYPE" val="i"/>
  <p:tag name="KSO_WM_UNIT_INDEX" val="32"/>
</p:tagLst>
</file>

<file path=ppt/tags/tag4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1"/>
  <p:tag name="KSO_WM_UNIT_LAYERLEVEL" val="1"/>
  <p:tag name="KSO_WM_TAG_VERSION" val="1.0"/>
  <p:tag name="KSO_WM_UNIT_TYPE" val="i"/>
  <p:tag name="KSO_WM_UNIT_INDEX" val="31"/>
</p:tagLst>
</file>

<file path=ppt/tags/tag4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0"/>
  <p:tag name="KSO_WM_UNIT_LAYERLEVEL" val="1"/>
  <p:tag name="KSO_WM_TAG_VERSION" val="1.0"/>
  <p:tag name="KSO_WM_UNIT_TYPE" val="i"/>
  <p:tag name="KSO_WM_UNIT_INDEX" val="30"/>
</p:tagLst>
</file>

<file path=ppt/tags/tag4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9"/>
  <p:tag name="KSO_WM_UNIT_LAYERLEVEL" val="1"/>
  <p:tag name="KSO_WM_TAG_VERSION" val="1.0"/>
  <p:tag name="KSO_WM_UNIT_TYPE" val="i"/>
  <p:tag name="KSO_WM_UNIT_INDEX" val="29"/>
</p:tagLst>
</file>

<file path=ppt/tags/tag4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8"/>
  <p:tag name="KSO_WM_UNIT_LAYERLEVEL" val="1"/>
  <p:tag name="KSO_WM_TAG_VERSION" val="1.0"/>
  <p:tag name="KSO_WM_UNIT_TYPE" val="i"/>
  <p:tag name="KSO_WM_UNIT_INDEX" val="28"/>
</p:tagLst>
</file>

<file path=ppt/tags/tag4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7"/>
  <p:tag name="KSO_WM_UNIT_LAYERLEVEL" val="1"/>
  <p:tag name="KSO_WM_TAG_VERSION" val="1.0"/>
  <p:tag name="KSO_WM_UNIT_TYPE" val="i"/>
  <p:tag name="KSO_WM_UNIT_INDEX" val="27"/>
</p:tagLst>
</file>

<file path=ppt/tags/tag4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6"/>
  <p:tag name="KSO_WM_UNIT_LAYERLEVEL" val="1"/>
  <p:tag name="KSO_WM_TAG_VERSION" val="1.0"/>
  <p:tag name="KSO_WM_UNIT_TYPE" val="i"/>
  <p:tag name="KSO_WM_UNIT_INDEX" val="26"/>
</p:tagLst>
</file>

<file path=ppt/tags/tag4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5"/>
  <p:tag name="KSO_WM_UNIT_LAYERLEVEL" val="1"/>
  <p:tag name="KSO_WM_TAG_VERSION" val="1.0"/>
  <p:tag name="KSO_WM_UNIT_TYPE" val="i"/>
  <p:tag name="KSO_WM_UNIT_INDEX" val="25"/>
</p:tagLst>
</file>

<file path=ppt/tags/tag4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4"/>
  <p:tag name="KSO_WM_UNIT_LAYERLEVEL" val="1"/>
  <p:tag name="KSO_WM_TAG_VERSION" val="1.0"/>
  <p:tag name="KSO_WM_UNIT_TYPE" val="i"/>
  <p:tag name="KSO_WM_UNIT_INDEX" val="24"/>
</p:tagLst>
</file>

<file path=ppt/tags/tag4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3"/>
  <p:tag name="KSO_WM_UNIT_LAYERLEVEL" val="1"/>
  <p:tag name="KSO_WM_TAG_VERSION" val="1.0"/>
  <p:tag name="KSO_WM_UNIT_TYPE" val="i"/>
  <p:tag name="KSO_WM_UNIT_INDEX" val="23"/>
</p:tagLst>
</file>

<file path=ppt/tags/tag4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2"/>
  <p:tag name="KSO_WM_UNIT_LAYERLEVEL" val="1"/>
  <p:tag name="KSO_WM_TAG_VERSION" val="1.0"/>
  <p:tag name="KSO_WM_UNIT_TYPE" val="i"/>
  <p:tag name="KSO_WM_UNIT_INDEX" val="22"/>
</p:tagLst>
</file>

<file path=ppt/tags/tag4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1"/>
  <p:tag name="KSO_WM_UNIT_LAYERLEVEL" val="1"/>
  <p:tag name="KSO_WM_TAG_VERSION" val="1.0"/>
  <p:tag name="KSO_WM_UNIT_TYPE" val="i"/>
  <p:tag name="KSO_WM_UNIT_INDEX" val="21"/>
</p:tagLst>
</file>

<file path=ppt/tags/tag4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0"/>
  <p:tag name="KSO_WM_UNIT_LAYERLEVEL" val="1"/>
  <p:tag name="KSO_WM_TAG_VERSION" val="1.0"/>
  <p:tag name="KSO_WM_UNIT_TYPE" val="i"/>
  <p:tag name="KSO_WM_UNIT_INDEX" val="20"/>
</p:tagLst>
</file>

<file path=ppt/tags/tag4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9"/>
  <p:tag name="KSO_WM_UNIT_LAYERLEVEL" val="1"/>
  <p:tag name="KSO_WM_TAG_VERSION" val="1.0"/>
  <p:tag name="KSO_WM_UNIT_TYPE" val="i"/>
  <p:tag name="KSO_WM_UNIT_INDEX" val="19"/>
</p:tagLst>
</file>

<file path=ppt/tags/tag4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8"/>
  <p:tag name="KSO_WM_UNIT_LAYERLEVEL" val="1"/>
  <p:tag name="KSO_WM_TAG_VERSION" val="1.0"/>
  <p:tag name="KSO_WM_UNIT_TYPE" val="i"/>
  <p:tag name="KSO_WM_UNIT_INDEX" val="18"/>
</p:tagLst>
</file>

<file path=ppt/tags/tag4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7"/>
  <p:tag name="KSO_WM_UNIT_LAYERLEVEL" val="1"/>
  <p:tag name="KSO_WM_TAG_VERSION" val="1.0"/>
  <p:tag name="KSO_WM_UNIT_TYPE" val="i"/>
  <p:tag name="KSO_WM_UNIT_INDEX" val="17"/>
</p:tagLst>
</file>

<file path=ppt/tags/tag4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6"/>
  <p:tag name="KSO_WM_UNIT_LAYERLEVEL" val="1"/>
  <p:tag name="KSO_WM_TAG_VERSION" val="1.0"/>
  <p:tag name="KSO_WM_UNIT_TYPE" val="i"/>
  <p:tag name="KSO_WM_UNIT_INDEX" val="16"/>
</p:tagLst>
</file>

<file path=ppt/tags/tag4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5"/>
  <p:tag name="KSO_WM_UNIT_LAYERLEVEL" val="1"/>
  <p:tag name="KSO_WM_TAG_VERSION" val="1.0"/>
  <p:tag name="KSO_WM_UNIT_TYPE" val="i"/>
  <p:tag name="KSO_WM_UNIT_INDEX" val="15"/>
</p:tagLst>
</file>

<file path=ppt/tags/tag4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4"/>
  <p:tag name="KSO_WM_UNIT_LAYERLEVEL" val="1"/>
  <p:tag name="KSO_WM_TAG_VERSION" val="1.0"/>
  <p:tag name="KSO_WM_UNIT_TYPE" val="i"/>
  <p:tag name="KSO_WM_UNIT_INDEX" val="14"/>
</p:tagLst>
</file>

<file path=ppt/tags/tag4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3"/>
  <p:tag name="KSO_WM_UNIT_LAYERLEVEL" val="1"/>
  <p:tag name="KSO_WM_TAG_VERSION" val="1.0"/>
  <p:tag name="KSO_WM_UNIT_TYPE" val="i"/>
  <p:tag name="KSO_WM_UNIT_INDEX" val="13"/>
</p:tagLst>
</file>

<file path=ppt/tags/tag4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2"/>
  <p:tag name="KSO_WM_UNIT_LAYERLEVEL" val="1"/>
  <p:tag name="KSO_WM_TAG_VERSION" val="1.0"/>
  <p:tag name="KSO_WM_UNIT_TYPE" val="i"/>
  <p:tag name="KSO_WM_UNIT_INDEX" val="12"/>
</p:tagLst>
</file>

<file path=ppt/tags/tag4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1"/>
  <p:tag name="KSO_WM_UNIT_LAYERLEVEL" val="1"/>
  <p:tag name="KSO_WM_TAG_VERSION" val="1.0"/>
  <p:tag name="KSO_WM_UNIT_TYPE" val="i"/>
  <p:tag name="KSO_WM_UNIT_INDEX" val="11"/>
</p:tagLst>
</file>

<file path=ppt/tags/tag4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0"/>
  <p:tag name="KSO_WM_UNIT_LAYERLEVEL" val="1"/>
  <p:tag name="KSO_WM_TAG_VERSION" val="1.0"/>
  <p:tag name="KSO_WM_UNIT_TYPE" val="i"/>
  <p:tag name="KSO_WM_UNIT_INDEX" val="10"/>
</p:tagLst>
</file>

<file path=ppt/tags/tag4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9"/>
  <p:tag name="KSO_WM_UNIT_LAYERLEVEL" val="1"/>
  <p:tag name="KSO_WM_TAG_VERSION" val="1.0"/>
  <p:tag name="KSO_WM_UNIT_TYPE" val="i"/>
  <p:tag name="KSO_WM_UNIT_INDEX" val="9"/>
</p:tagLst>
</file>

<file path=ppt/tags/tag4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8"/>
  <p:tag name="KSO_WM_UNIT_LAYERLEVEL" val="1"/>
  <p:tag name="KSO_WM_TAG_VERSION" val="1.0"/>
  <p:tag name="KSO_WM_UNIT_TYPE" val="i"/>
  <p:tag name="KSO_WM_UNIT_INDEX" val="8"/>
</p:tagLst>
</file>

<file path=ppt/tags/tag4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7"/>
  <p:tag name="KSO_WM_UNIT_LAYERLEVEL" val="1"/>
  <p:tag name="KSO_WM_TAG_VERSION" val="1.0"/>
  <p:tag name="KSO_WM_UNIT_TYPE" val="i"/>
  <p:tag name="KSO_WM_UNIT_INDEX" val="7"/>
</p:tagLst>
</file>

<file path=ppt/tags/tag4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6"/>
  <p:tag name="KSO_WM_UNIT_LAYERLEVEL" val="1"/>
  <p:tag name="KSO_WM_TAG_VERSION" val="1.0"/>
  <p:tag name="KSO_WM_UNIT_TYPE" val="i"/>
  <p:tag name="KSO_WM_UNIT_INDEX" val="6"/>
</p:tagLst>
</file>

<file path=ppt/tags/tag4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5"/>
  <p:tag name="KSO_WM_UNIT_LAYERLEVEL" val="1"/>
  <p:tag name="KSO_WM_TAG_VERSION" val="1.0"/>
  <p:tag name="KSO_WM_UNIT_TYPE" val="i"/>
  <p:tag name="KSO_WM_UNIT_INDEX" val="5"/>
</p:tagLst>
</file>

<file path=ppt/tags/tag4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"/>
  <p:tag name="KSO_WM_UNIT_LAYERLEVEL" val="1"/>
  <p:tag name="KSO_WM_TAG_VERSION" val="1.0"/>
  <p:tag name="KSO_WM_UNIT_TYPE" val="i"/>
  <p:tag name="KSO_WM_UNIT_INDEX" val="4"/>
</p:tagLst>
</file>

<file path=ppt/tags/tag4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4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4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4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"/>
  <p:tag name="KSO_WM_UNIT_LAYERLEVEL" val="1"/>
  <p:tag name="KSO_WM_TAG_VERSION" val="1.0"/>
  <p:tag name="KSO_WM_UNIT_TYPE" val="i"/>
  <p:tag name="KSO_WM_UNIT_INDEX" val="4"/>
</p:tagLst>
</file>

<file path=ppt/tags/tag4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5"/>
  <p:tag name="KSO_WM_UNIT_LAYERLEVEL" val="1"/>
  <p:tag name="KSO_WM_TAG_VERSION" val="1.0"/>
  <p:tag name="KSO_WM_UNIT_TYPE" val="i"/>
  <p:tag name="KSO_WM_UNIT_INDEX" val="5"/>
</p:tagLst>
</file>

<file path=ppt/tags/tag4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6"/>
  <p:tag name="KSO_WM_UNIT_LAYERLEVEL" val="1"/>
  <p:tag name="KSO_WM_TAG_VERSION" val="1.0"/>
  <p:tag name="KSO_WM_UNIT_TYPE" val="i"/>
  <p:tag name="KSO_WM_UNIT_INDEX" val="6"/>
</p:tagLst>
</file>

<file path=ppt/tags/tag4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7"/>
  <p:tag name="KSO_WM_UNIT_LAYERLEVEL" val="1"/>
  <p:tag name="KSO_WM_TAG_VERSION" val="1.0"/>
  <p:tag name="KSO_WM_UNIT_TYPE" val="i"/>
  <p:tag name="KSO_WM_UNIT_INDEX" val="7"/>
</p:tagLst>
</file>

<file path=ppt/tags/tag4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8"/>
  <p:tag name="KSO_WM_UNIT_LAYERLEVEL" val="1"/>
  <p:tag name="KSO_WM_TAG_VERSION" val="1.0"/>
  <p:tag name="KSO_WM_UNIT_TYPE" val="i"/>
  <p:tag name="KSO_WM_UNIT_INDEX" val="8"/>
</p:tagLst>
</file>

<file path=ppt/tags/tag4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9"/>
  <p:tag name="KSO_WM_UNIT_LAYERLEVEL" val="1"/>
  <p:tag name="KSO_WM_TAG_VERSION" val="1.0"/>
  <p:tag name="KSO_WM_UNIT_TYPE" val="i"/>
  <p:tag name="KSO_WM_UNIT_INDEX" val="9"/>
</p:tagLst>
</file>

<file path=ppt/tags/tag4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0"/>
  <p:tag name="KSO_WM_UNIT_LAYERLEVEL" val="1"/>
  <p:tag name="KSO_WM_TAG_VERSION" val="1.0"/>
  <p:tag name="KSO_WM_UNIT_TYPE" val="i"/>
  <p:tag name="KSO_WM_UNIT_INDEX" val="10"/>
</p:tagLst>
</file>

<file path=ppt/tags/tag4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1"/>
  <p:tag name="KSO_WM_UNIT_LAYERLEVEL" val="1"/>
  <p:tag name="KSO_WM_TAG_VERSION" val="1.0"/>
  <p:tag name="KSO_WM_UNIT_TYPE" val="i"/>
  <p:tag name="KSO_WM_UNIT_INDEX" val="11"/>
</p:tagLst>
</file>

<file path=ppt/tags/tag4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2"/>
  <p:tag name="KSO_WM_UNIT_LAYERLEVEL" val="1"/>
  <p:tag name="KSO_WM_TAG_VERSION" val="1.0"/>
  <p:tag name="KSO_WM_UNIT_TYPE" val="i"/>
  <p:tag name="KSO_WM_UNIT_INDEX" val="12"/>
</p:tagLst>
</file>

<file path=ppt/tags/tag4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3"/>
  <p:tag name="KSO_WM_UNIT_LAYERLEVEL" val="1"/>
  <p:tag name="KSO_WM_TAG_VERSION" val="1.0"/>
  <p:tag name="KSO_WM_UNIT_TYPE" val="i"/>
  <p:tag name="KSO_WM_UNIT_INDEX" val="13"/>
</p:tagLst>
</file>

<file path=ppt/tags/tag4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4"/>
  <p:tag name="KSO_WM_UNIT_LAYERLEVEL" val="1"/>
  <p:tag name="KSO_WM_TAG_VERSION" val="1.0"/>
  <p:tag name="KSO_WM_UNIT_TYPE" val="i"/>
  <p:tag name="KSO_WM_UNIT_INDEX" val="14"/>
</p:tagLst>
</file>

<file path=ppt/tags/tag4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5"/>
  <p:tag name="KSO_WM_UNIT_LAYERLEVEL" val="1"/>
  <p:tag name="KSO_WM_TAG_VERSION" val="1.0"/>
  <p:tag name="KSO_WM_UNIT_TYPE" val="i"/>
  <p:tag name="KSO_WM_UNIT_INDEX" val="15"/>
</p:tagLst>
</file>

<file path=ppt/tags/tag4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6"/>
  <p:tag name="KSO_WM_UNIT_LAYERLEVEL" val="1"/>
  <p:tag name="KSO_WM_TAG_VERSION" val="1.0"/>
  <p:tag name="KSO_WM_UNIT_TYPE" val="i"/>
  <p:tag name="KSO_WM_UNIT_INDEX" val="16"/>
</p:tagLst>
</file>

<file path=ppt/tags/tag4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7"/>
  <p:tag name="KSO_WM_UNIT_LAYERLEVEL" val="1"/>
  <p:tag name="KSO_WM_TAG_VERSION" val="1.0"/>
  <p:tag name="KSO_WM_UNIT_TYPE" val="i"/>
  <p:tag name="KSO_WM_UNIT_INDEX" val="17"/>
</p:tagLst>
</file>

<file path=ppt/tags/tag4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8"/>
  <p:tag name="KSO_WM_UNIT_LAYERLEVEL" val="1"/>
  <p:tag name="KSO_WM_TAG_VERSION" val="1.0"/>
  <p:tag name="KSO_WM_UNIT_TYPE" val="i"/>
  <p:tag name="KSO_WM_UNIT_INDEX" val="18"/>
</p:tagLst>
</file>

<file path=ppt/tags/tag4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9"/>
  <p:tag name="KSO_WM_UNIT_LAYERLEVEL" val="1"/>
  <p:tag name="KSO_WM_TAG_VERSION" val="1.0"/>
  <p:tag name="KSO_WM_UNIT_TYPE" val="i"/>
  <p:tag name="KSO_WM_UNIT_INDEX" val="19"/>
</p:tagLst>
</file>

<file path=ppt/tags/tag4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0"/>
  <p:tag name="KSO_WM_UNIT_LAYERLEVEL" val="1"/>
  <p:tag name="KSO_WM_TAG_VERSION" val="1.0"/>
  <p:tag name="KSO_WM_UNIT_TYPE" val="i"/>
  <p:tag name="KSO_WM_UNIT_INDEX" val="20"/>
</p:tagLst>
</file>

<file path=ppt/tags/tag4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1"/>
  <p:tag name="KSO_WM_UNIT_LAYERLEVEL" val="1"/>
  <p:tag name="KSO_WM_TAG_VERSION" val="1.0"/>
  <p:tag name="KSO_WM_UNIT_TYPE" val="i"/>
  <p:tag name="KSO_WM_UNIT_INDEX" val="21"/>
</p:tagLst>
</file>

<file path=ppt/tags/tag4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2"/>
  <p:tag name="KSO_WM_UNIT_LAYERLEVEL" val="1"/>
  <p:tag name="KSO_WM_TAG_VERSION" val="1.0"/>
  <p:tag name="KSO_WM_UNIT_TYPE" val="i"/>
  <p:tag name="KSO_WM_UNIT_INDEX" val="22"/>
</p:tagLst>
</file>

<file path=ppt/tags/tag4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3"/>
  <p:tag name="KSO_WM_UNIT_LAYERLEVEL" val="1"/>
  <p:tag name="KSO_WM_TAG_VERSION" val="1.0"/>
  <p:tag name="KSO_WM_UNIT_TYPE" val="i"/>
  <p:tag name="KSO_WM_UNIT_INDEX" val="23"/>
</p:tagLst>
</file>

<file path=ppt/tags/tag4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4"/>
  <p:tag name="KSO_WM_UNIT_LAYERLEVEL" val="1"/>
  <p:tag name="KSO_WM_TAG_VERSION" val="1.0"/>
  <p:tag name="KSO_WM_UNIT_TYPE" val="i"/>
  <p:tag name="KSO_WM_UNIT_INDEX" val="24"/>
</p:tagLst>
</file>

<file path=ppt/tags/tag4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5"/>
  <p:tag name="KSO_WM_UNIT_LAYERLEVEL" val="1"/>
  <p:tag name="KSO_WM_TAG_VERSION" val="1.0"/>
  <p:tag name="KSO_WM_UNIT_TYPE" val="i"/>
  <p:tag name="KSO_WM_UNIT_INDEX" val="25"/>
</p:tagLst>
</file>

<file path=ppt/tags/tag4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6"/>
  <p:tag name="KSO_WM_UNIT_LAYERLEVEL" val="1"/>
  <p:tag name="KSO_WM_TAG_VERSION" val="1.0"/>
  <p:tag name="KSO_WM_UNIT_TYPE" val="i"/>
  <p:tag name="KSO_WM_UNIT_INDEX" val="26"/>
</p:tagLst>
</file>

<file path=ppt/tags/tag4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7"/>
  <p:tag name="KSO_WM_UNIT_LAYERLEVEL" val="1"/>
  <p:tag name="KSO_WM_TAG_VERSION" val="1.0"/>
  <p:tag name="KSO_WM_UNIT_TYPE" val="i"/>
  <p:tag name="KSO_WM_UNIT_INDEX" val="27"/>
</p:tagLst>
</file>

<file path=ppt/tags/tag4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8"/>
  <p:tag name="KSO_WM_UNIT_LAYERLEVEL" val="1"/>
  <p:tag name="KSO_WM_TAG_VERSION" val="1.0"/>
  <p:tag name="KSO_WM_UNIT_TYPE" val="i"/>
  <p:tag name="KSO_WM_UNIT_INDEX" val="28"/>
</p:tagLst>
</file>

<file path=ppt/tags/tag4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9"/>
  <p:tag name="KSO_WM_UNIT_LAYERLEVEL" val="1"/>
  <p:tag name="KSO_WM_TAG_VERSION" val="1.0"/>
  <p:tag name="KSO_WM_UNIT_TYPE" val="i"/>
  <p:tag name="KSO_WM_UNIT_INDEX" val="29"/>
</p:tagLst>
</file>

<file path=ppt/tags/tag4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0"/>
  <p:tag name="KSO_WM_UNIT_LAYERLEVEL" val="1"/>
  <p:tag name="KSO_WM_TAG_VERSION" val="1.0"/>
  <p:tag name="KSO_WM_UNIT_TYPE" val="i"/>
  <p:tag name="KSO_WM_UNIT_INDEX" val="30"/>
</p:tagLst>
</file>

<file path=ppt/tags/tag4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1"/>
  <p:tag name="KSO_WM_UNIT_LAYERLEVEL" val="1"/>
  <p:tag name="KSO_WM_TAG_VERSION" val="1.0"/>
  <p:tag name="KSO_WM_UNIT_TYPE" val="i"/>
  <p:tag name="KSO_WM_UNIT_INDEX" val="31"/>
</p:tagLst>
</file>

<file path=ppt/tags/tag4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2"/>
  <p:tag name="KSO_WM_UNIT_LAYERLEVEL" val="1"/>
  <p:tag name="KSO_WM_TAG_VERSION" val="1.0"/>
  <p:tag name="KSO_WM_UNIT_TYPE" val="i"/>
  <p:tag name="KSO_WM_UNIT_INDEX" val="32"/>
</p:tagLst>
</file>

<file path=ppt/tags/tag5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3"/>
  <p:tag name="KSO_WM_UNIT_LAYERLEVEL" val="1"/>
  <p:tag name="KSO_WM_TAG_VERSION" val="1.0"/>
  <p:tag name="KSO_WM_UNIT_TYPE" val="i"/>
  <p:tag name="KSO_WM_UNIT_INDEX" val="33"/>
</p:tagLst>
</file>

<file path=ppt/tags/tag5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4"/>
  <p:tag name="KSO_WM_UNIT_LAYERLEVEL" val="1"/>
  <p:tag name="KSO_WM_TAG_VERSION" val="1.0"/>
  <p:tag name="KSO_WM_UNIT_TYPE" val="i"/>
  <p:tag name="KSO_WM_UNIT_INDEX" val="34"/>
</p:tagLst>
</file>

<file path=ppt/tags/tag5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5"/>
  <p:tag name="KSO_WM_UNIT_LAYERLEVEL" val="1"/>
  <p:tag name="KSO_WM_TAG_VERSION" val="1.0"/>
  <p:tag name="KSO_WM_UNIT_TYPE" val="i"/>
  <p:tag name="KSO_WM_UNIT_INDEX" val="35"/>
</p:tagLst>
</file>

<file path=ppt/tags/tag5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6"/>
  <p:tag name="KSO_WM_UNIT_LAYERLEVEL" val="1"/>
  <p:tag name="KSO_WM_TAG_VERSION" val="1.0"/>
  <p:tag name="KSO_WM_UNIT_TYPE" val="i"/>
  <p:tag name="KSO_WM_UNIT_INDEX" val="36"/>
</p:tagLst>
</file>

<file path=ppt/tags/tag5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7"/>
  <p:tag name="KSO_WM_UNIT_LAYERLEVEL" val="1"/>
  <p:tag name="KSO_WM_TAG_VERSION" val="1.0"/>
  <p:tag name="KSO_WM_UNIT_TYPE" val="i"/>
  <p:tag name="KSO_WM_UNIT_INDEX" val="37"/>
</p:tagLst>
</file>

<file path=ppt/tags/tag5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8"/>
  <p:tag name="KSO_WM_UNIT_LAYERLEVEL" val="1"/>
  <p:tag name="KSO_WM_TAG_VERSION" val="1.0"/>
  <p:tag name="KSO_WM_UNIT_TYPE" val="i"/>
  <p:tag name="KSO_WM_UNIT_INDEX" val="38"/>
</p:tagLst>
</file>

<file path=ppt/tags/tag5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9"/>
  <p:tag name="KSO_WM_UNIT_LAYERLEVEL" val="1"/>
  <p:tag name="KSO_WM_TAG_VERSION" val="1.0"/>
  <p:tag name="KSO_WM_UNIT_TYPE" val="i"/>
  <p:tag name="KSO_WM_UNIT_INDEX" val="39"/>
</p:tagLst>
</file>

<file path=ppt/tags/tag5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0"/>
  <p:tag name="KSO_WM_UNIT_LAYERLEVEL" val="1"/>
  <p:tag name="KSO_WM_TAG_VERSION" val="1.0"/>
  <p:tag name="KSO_WM_UNIT_TYPE" val="i"/>
  <p:tag name="KSO_WM_UNIT_INDEX" val="40"/>
</p:tagLst>
</file>

<file path=ppt/tags/tag5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UNIT_TYPE" val="i"/>
  <p:tag name="KSO_WM_UNIT_INDEX" val="41"/>
</p:tagLst>
</file>

<file path=ppt/tags/tag5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5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51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5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5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TYPE" val="i"/>
  <p:tag name="KSO_WM_UNIT_INDEX" val="3"/>
</p:tagLst>
</file>

<file path=ppt/tags/tag5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TYPE" val="i"/>
  <p:tag name="KSO_WM_UNIT_INDEX" val="4"/>
</p:tagLst>
</file>

<file path=ppt/tags/tag5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5"/>
  <p:tag name="KSO_WM_UNIT_LAYERLEVEL" val="1"/>
  <p:tag name="KSO_WM_TAG_VERSION" val="1.0"/>
  <p:tag name="KSO_WM_UNIT_TYPE" val="i"/>
  <p:tag name="KSO_WM_UNIT_INDEX" val="5"/>
</p:tagLst>
</file>

<file path=ppt/tags/tag5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6"/>
  <p:tag name="KSO_WM_UNIT_LAYERLEVEL" val="1"/>
  <p:tag name="KSO_WM_TAG_VERSION" val="1.0"/>
  <p:tag name="KSO_WM_UNIT_TYPE" val="i"/>
  <p:tag name="KSO_WM_UNIT_INDEX" val="6"/>
</p:tagLst>
</file>

<file path=ppt/tags/tag5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7"/>
  <p:tag name="KSO_WM_UNIT_LAYERLEVEL" val="1"/>
  <p:tag name="KSO_WM_TAG_VERSION" val="1.0"/>
  <p:tag name="KSO_WM_UNIT_TYPE" val="i"/>
  <p:tag name="KSO_WM_UNIT_INDEX" val="7"/>
</p:tagLst>
</file>

<file path=ppt/tags/tag5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8"/>
  <p:tag name="KSO_WM_UNIT_LAYERLEVEL" val="1"/>
  <p:tag name="KSO_WM_TAG_VERSION" val="1.0"/>
  <p:tag name="KSO_WM_UNIT_TYPE" val="i"/>
  <p:tag name="KSO_WM_UNIT_INDEX" val="8"/>
</p:tagLst>
</file>

<file path=ppt/tags/tag5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9"/>
  <p:tag name="KSO_WM_UNIT_LAYERLEVEL" val="1"/>
  <p:tag name="KSO_WM_TAG_VERSION" val="1.0"/>
  <p:tag name="KSO_WM_UNIT_TYPE" val="i"/>
  <p:tag name="KSO_WM_UNIT_INDEX" val="9"/>
</p:tagLst>
</file>

<file path=ppt/tags/tag5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0"/>
  <p:tag name="KSO_WM_UNIT_LAYERLEVEL" val="1"/>
  <p:tag name="KSO_WM_TAG_VERSION" val="1.0"/>
  <p:tag name="KSO_WM_UNIT_TYPE" val="i"/>
  <p:tag name="KSO_WM_UNIT_INDEX" val="10"/>
</p:tagLst>
</file>

<file path=ppt/tags/tag5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1"/>
  <p:tag name="KSO_WM_UNIT_LAYERLEVEL" val="1"/>
  <p:tag name="KSO_WM_TAG_VERSION" val="1.0"/>
  <p:tag name="KSO_WM_UNIT_TYPE" val="i"/>
  <p:tag name="KSO_WM_UNIT_INDEX" val="11"/>
</p:tagLst>
</file>

<file path=ppt/tags/tag5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2"/>
  <p:tag name="KSO_WM_UNIT_LAYERLEVEL" val="1"/>
  <p:tag name="KSO_WM_TAG_VERSION" val="1.0"/>
  <p:tag name="KSO_WM_UNIT_TYPE" val="i"/>
  <p:tag name="KSO_WM_UNIT_INDEX" val="12"/>
</p:tagLst>
</file>

<file path=ppt/tags/tag5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3"/>
  <p:tag name="KSO_WM_UNIT_LAYERLEVEL" val="1"/>
  <p:tag name="KSO_WM_TAG_VERSION" val="1.0"/>
  <p:tag name="KSO_WM_UNIT_TYPE" val="i"/>
  <p:tag name="KSO_WM_UNIT_INDEX" val="13"/>
</p:tagLst>
</file>

<file path=ppt/tags/tag5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4"/>
  <p:tag name="KSO_WM_UNIT_LAYERLEVEL" val="1"/>
  <p:tag name="KSO_WM_TAG_VERSION" val="1.0"/>
  <p:tag name="KSO_WM_UNIT_TYPE" val="i"/>
  <p:tag name="KSO_WM_UNIT_INDEX" val="14"/>
</p:tagLst>
</file>

<file path=ppt/tags/tag5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5"/>
  <p:tag name="KSO_WM_UNIT_LAYERLEVEL" val="1"/>
  <p:tag name="KSO_WM_TAG_VERSION" val="1.0"/>
  <p:tag name="KSO_WM_UNIT_TYPE" val="i"/>
  <p:tag name="KSO_WM_UNIT_INDEX" val="15"/>
</p:tagLst>
</file>

<file path=ppt/tags/tag5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6"/>
  <p:tag name="KSO_WM_UNIT_LAYERLEVEL" val="1"/>
  <p:tag name="KSO_WM_TAG_VERSION" val="1.0"/>
  <p:tag name="KSO_WM_UNIT_TYPE" val="i"/>
  <p:tag name="KSO_WM_UNIT_INDEX" val="16"/>
</p:tagLst>
</file>

<file path=ppt/tags/tag5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7"/>
  <p:tag name="KSO_WM_UNIT_LAYERLEVEL" val="1"/>
  <p:tag name="KSO_WM_TAG_VERSION" val="1.0"/>
  <p:tag name="KSO_WM_UNIT_TYPE" val="i"/>
  <p:tag name="KSO_WM_UNIT_INDEX" val="17"/>
</p:tagLst>
</file>

<file path=ppt/tags/tag5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8"/>
  <p:tag name="KSO_WM_UNIT_LAYERLEVEL" val="1"/>
  <p:tag name="KSO_WM_TAG_VERSION" val="1.0"/>
  <p:tag name="KSO_WM_UNIT_TYPE" val="i"/>
  <p:tag name="KSO_WM_UNIT_INDEX" val="18"/>
</p:tagLst>
</file>

<file path=ppt/tags/tag5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9"/>
  <p:tag name="KSO_WM_UNIT_LAYERLEVEL" val="1"/>
  <p:tag name="KSO_WM_TAG_VERSION" val="1.0"/>
  <p:tag name="KSO_WM_UNIT_TYPE" val="i"/>
  <p:tag name="KSO_WM_UNIT_INDEX" val="19"/>
</p:tagLst>
</file>

<file path=ppt/tags/tag5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0"/>
  <p:tag name="KSO_WM_UNIT_LAYERLEVEL" val="1"/>
  <p:tag name="KSO_WM_TAG_VERSION" val="1.0"/>
  <p:tag name="KSO_WM_UNIT_TYPE" val="i"/>
  <p:tag name="KSO_WM_UNIT_INDEX" val="20"/>
</p:tagLst>
</file>

<file path=ppt/tags/tag5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1"/>
  <p:tag name="KSO_WM_UNIT_LAYERLEVEL" val="1"/>
  <p:tag name="KSO_WM_TAG_VERSION" val="1.0"/>
  <p:tag name="KSO_WM_UNIT_TYPE" val="i"/>
  <p:tag name="KSO_WM_UNIT_INDEX" val="21"/>
</p:tagLst>
</file>

<file path=ppt/tags/tag5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2"/>
  <p:tag name="KSO_WM_UNIT_LAYERLEVEL" val="1"/>
  <p:tag name="KSO_WM_TAG_VERSION" val="1.0"/>
  <p:tag name="KSO_WM_UNIT_TYPE" val="i"/>
  <p:tag name="KSO_WM_UNIT_INDEX" val="22"/>
</p:tagLst>
</file>

<file path=ppt/tags/tag5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3"/>
  <p:tag name="KSO_WM_UNIT_LAYERLEVEL" val="1"/>
  <p:tag name="KSO_WM_TAG_VERSION" val="1.0"/>
  <p:tag name="KSO_WM_UNIT_TYPE" val="i"/>
  <p:tag name="KSO_WM_UNIT_INDEX" val="23"/>
</p:tagLst>
</file>

<file path=ppt/tags/tag5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4"/>
  <p:tag name="KSO_WM_UNIT_LAYERLEVEL" val="1"/>
  <p:tag name="KSO_WM_TAG_VERSION" val="1.0"/>
  <p:tag name="KSO_WM_UNIT_TYPE" val="i"/>
  <p:tag name="KSO_WM_UNIT_INDEX" val="24"/>
</p:tagLst>
</file>

<file path=ppt/tags/tag5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5"/>
  <p:tag name="KSO_WM_UNIT_LAYERLEVEL" val="1"/>
  <p:tag name="KSO_WM_TAG_VERSION" val="1.0"/>
  <p:tag name="KSO_WM_UNIT_TYPE" val="i"/>
  <p:tag name="KSO_WM_UNIT_INDEX" val="25"/>
</p:tagLst>
</file>

<file path=ppt/tags/tag5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6"/>
  <p:tag name="KSO_WM_UNIT_LAYERLEVEL" val="1"/>
  <p:tag name="KSO_WM_TAG_VERSION" val="1.0"/>
  <p:tag name="KSO_WM_UNIT_TYPE" val="i"/>
  <p:tag name="KSO_WM_UNIT_INDEX" val="26"/>
</p:tagLst>
</file>

<file path=ppt/tags/tag5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7"/>
  <p:tag name="KSO_WM_UNIT_LAYERLEVEL" val="1"/>
  <p:tag name="KSO_WM_TAG_VERSION" val="1.0"/>
  <p:tag name="KSO_WM_UNIT_TYPE" val="i"/>
  <p:tag name="KSO_WM_UNIT_INDEX" val="27"/>
</p:tagLst>
</file>

<file path=ppt/tags/tag5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8"/>
  <p:tag name="KSO_WM_UNIT_LAYERLEVEL" val="1"/>
  <p:tag name="KSO_WM_TAG_VERSION" val="1.0"/>
  <p:tag name="KSO_WM_UNIT_TYPE" val="i"/>
  <p:tag name="KSO_WM_UNIT_INDEX" val="28"/>
</p:tagLst>
</file>

<file path=ppt/tags/tag5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9"/>
  <p:tag name="KSO_WM_UNIT_LAYERLEVEL" val="1"/>
  <p:tag name="KSO_WM_TAG_VERSION" val="1.0"/>
  <p:tag name="KSO_WM_UNIT_TYPE" val="i"/>
  <p:tag name="KSO_WM_UNIT_INDEX" val="29"/>
</p:tagLst>
</file>

<file path=ppt/tags/tag5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0"/>
  <p:tag name="KSO_WM_UNIT_LAYERLEVEL" val="1"/>
  <p:tag name="KSO_WM_TAG_VERSION" val="1.0"/>
  <p:tag name="KSO_WM_UNIT_TYPE" val="i"/>
  <p:tag name="KSO_WM_UNIT_INDEX" val="30"/>
</p:tagLst>
</file>

<file path=ppt/tags/tag5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1"/>
  <p:tag name="KSO_WM_UNIT_LAYERLEVEL" val="1"/>
  <p:tag name="KSO_WM_TAG_VERSION" val="1.0"/>
  <p:tag name="KSO_WM_UNIT_TYPE" val="i"/>
  <p:tag name="KSO_WM_UNIT_INDEX" val="31"/>
</p:tagLst>
</file>

<file path=ppt/tags/tag5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2"/>
  <p:tag name="KSO_WM_UNIT_LAYERLEVEL" val="1"/>
  <p:tag name="KSO_WM_TAG_VERSION" val="1.0"/>
  <p:tag name="KSO_WM_UNIT_TYPE" val="i"/>
  <p:tag name="KSO_WM_UNIT_INDEX" val="32"/>
</p:tagLst>
</file>

<file path=ppt/tags/tag5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3"/>
  <p:tag name="KSO_WM_UNIT_LAYERLEVEL" val="1"/>
  <p:tag name="KSO_WM_TAG_VERSION" val="1.0"/>
  <p:tag name="KSO_WM_UNIT_TYPE" val="i"/>
  <p:tag name="KSO_WM_UNIT_INDEX" val="33"/>
</p:tagLst>
</file>

<file path=ppt/tags/tag5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4"/>
  <p:tag name="KSO_WM_UNIT_LAYERLEVEL" val="1"/>
  <p:tag name="KSO_WM_TAG_VERSION" val="1.0"/>
  <p:tag name="KSO_WM_UNIT_TYPE" val="i"/>
  <p:tag name="KSO_WM_UNIT_INDEX" val="34"/>
</p:tagLst>
</file>

<file path=ppt/tags/tag5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5"/>
  <p:tag name="KSO_WM_UNIT_LAYERLEVEL" val="1"/>
  <p:tag name="KSO_WM_TAG_VERSION" val="1.0"/>
  <p:tag name="KSO_WM_UNIT_TYPE" val="i"/>
  <p:tag name="KSO_WM_UNIT_INDEX" val="35"/>
</p:tagLst>
</file>

<file path=ppt/tags/tag5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6"/>
  <p:tag name="KSO_WM_UNIT_LAYERLEVEL" val="1"/>
  <p:tag name="KSO_WM_TAG_VERSION" val="1.0"/>
  <p:tag name="KSO_WM_UNIT_TYPE" val="i"/>
  <p:tag name="KSO_WM_UNIT_INDEX" val="36"/>
</p:tagLst>
</file>

<file path=ppt/tags/tag5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7"/>
  <p:tag name="KSO_WM_UNIT_LAYERLEVEL" val="1"/>
  <p:tag name="KSO_WM_TAG_VERSION" val="1.0"/>
  <p:tag name="KSO_WM_UNIT_TYPE" val="i"/>
  <p:tag name="KSO_WM_UNIT_INDEX" val="37"/>
</p:tagLst>
</file>

<file path=ppt/tags/tag5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8"/>
  <p:tag name="KSO_WM_UNIT_LAYERLEVEL" val="1"/>
  <p:tag name="KSO_WM_TAG_VERSION" val="1.0"/>
  <p:tag name="KSO_WM_UNIT_TYPE" val="i"/>
  <p:tag name="KSO_WM_UNIT_INDEX" val="38"/>
</p:tagLst>
</file>

<file path=ppt/tags/tag5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9"/>
  <p:tag name="KSO_WM_UNIT_LAYERLEVEL" val="1"/>
  <p:tag name="KSO_WM_TAG_VERSION" val="1.0"/>
  <p:tag name="KSO_WM_UNIT_TYPE" val="i"/>
  <p:tag name="KSO_WM_UNIT_INDEX" val="39"/>
</p:tagLst>
</file>

<file path=ppt/tags/tag5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0"/>
  <p:tag name="KSO_WM_UNIT_LAYERLEVEL" val="1"/>
  <p:tag name="KSO_WM_TAG_VERSION" val="1.0"/>
  <p:tag name="KSO_WM_UNIT_TYPE" val="i"/>
  <p:tag name="KSO_WM_UNIT_INDEX" val="40"/>
</p:tagLst>
</file>

<file path=ppt/tags/tag5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UNIT_TYPE" val="i"/>
  <p:tag name="KSO_WM_UNIT_INDEX" val="41"/>
</p:tagLst>
</file>

<file path=ppt/tags/tag5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5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5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5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5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5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5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5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5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5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5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5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5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5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5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5"/>
  <p:tag name="KSO_WM_UNIT_LAYERLEVEL" val="1"/>
  <p:tag name="KSO_WM_TAG_VERSION" val="1.0"/>
  <p:tag name="KSO_WM_UNIT_TYPE" val="i"/>
  <p:tag name="KSO_WM_UNIT_INDEX" val="15"/>
</p:tagLst>
</file>

<file path=ppt/tags/tag5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6"/>
  <p:tag name="KSO_WM_UNIT_LAYERLEVEL" val="1"/>
  <p:tag name="KSO_WM_TAG_VERSION" val="1.0"/>
  <p:tag name="KSO_WM_UNIT_TYPE" val="i"/>
  <p:tag name="KSO_WM_UNIT_INDEX" val="16"/>
</p:tagLst>
</file>

<file path=ppt/tags/tag5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7"/>
  <p:tag name="KSO_WM_UNIT_LAYERLEVEL" val="1"/>
  <p:tag name="KSO_WM_TAG_VERSION" val="1.0"/>
  <p:tag name="KSO_WM_UNIT_TYPE" val="i"/>
  <p:tag name="KSO_WM_UNIT_INDEX" val="17"/>
</p:tagLst>
</file>

<file path=ppt/tags/tag5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8"/>
  <p:tag name="KSO_WM_UNIT_LAYERLEVEL" val="1"/>
  <p:tag name="KSO_WM_TAG_VERSION" val="1.0"/>
  <p:tag name="KSO_WM_UNIT_TYPE" val="i"/>
  <p:tag name="KSO_WM_UNIT_INDEX" val="18"/>
</p:tagLst>
</file>

<file path=ppt/tags/tag5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9"/>
  <p:tag name="KSO_WM_UNIT_LAYERLEVEL" val="1"/>
  <p:tag name="KSO_WM_TAG_VERSION" val="1.0"/>
  <p:tag name="KSO_WM_UNIT_TYPE" val="i"/>
  <p:tag name="KSO_WM_UNIT_INDEX" val="19"/>
</p:tagLst>
</file>

<file path=ppt/tags/tag5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0"/>
  <p:tag name="KSO_WM_UNIT_LAYERLEVEL" val="1"/>
  <p:tag name="KSO_WM_TAG_VERSION" val="1.0"/>
  <p:tag name="KSO_WM_UNIT_TYPE" val="i"/>
  <p:tag name="KSO_WM_UNIT_INDEX" val="20"/>
</p:tagLst>
</file>

<file path=ppt/tags/tag5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1"/>
  <p:tag name="KSO_WM_UNIT_LAYERLEVEL" val="1"/>
  <p:tag name="KSO_WM_TAG_VERSION" val="1.0"/>
  <p:tag name="KSO_WM_UNIT_TYPE" val="i"/>
  <p:tag name="KSO_WM_UNIT_INDEX" val="21"/>
</p:tagLst>
</file>

<file path=ppt/tags/tag5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2"/>
  <p:tag name="KSO_WM_UNIT_LAYERLEVEL" val="1"/>
  <p:tag name="KSO_WM_TAG_VERSION" val="1.0"/>
  <p:tag name="KSO_WM_UNIT_TYPE" val="i"/>
  <p:tag name="KSO_WM_UNIT_INDEX" val="22"/>
</p:tagLst>
</file>

<file path=ppt/tags/tag5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3"/>
  <p:tag name="KSO_WM_UNIT_LAYERLEVEL" val="1"/>
  <p:tag name="KSO_WM_TAG_VERSION" val="1.0"/>
  <p:tag name="KSO_WM_UNIT_TYPE" val="i"/>
  <p:tag name="KSO_WM_UNIT_INDEX" val="23"/>
</p:tagLst>
</file>

<file path=ppt/tags/tag5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4"/>
  <p:tag name="KSO_WM_UNIT_LAYERLEVEL" val="1"/>
  <p:tag name="KSO_WM_TAG_VERSION" val="1.0"/>
  <p:tag name="KSO_WM_UNIT_TYPE" val="i"/>
  <p:tag name="KSO_WM_UNIT_INDEX" val="24"/>
</p:tagLst>
</file>

<file path=ppt/tags/tag5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5"/>
  <p:tag name="KSO_WM_UNIT_LAYERLEVEL" val="1"/>
  <p:tag name="KSO_WM_TAG_VERSION" val="1.0"/>
  <p:tag name="KSO_WM_UNIT_TYPE" val="i"/>
  <p:tag name="KSO_WM_UNIT_INDEX" val="25"/>
</p:tagLst>
</file>

<file path=ppt/tags/tag5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6"/>
  <p:tag name="KSO_WM_UNIT_LAYERLEVEL" val="1"/>
  <p:tag name="KSO_WM_TAG_VERSION" val="1.0"/>
  <p:tag name="KSO_WM_UNIT_TYPE" val="i"/>
  <p:tag name="KSO_WM_UNIT_INDEX" val="26"/>
</p:tagLst>
</file>

<file path=ppt/tags/tag5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7"/>
  <p:tag name="KSO_WM_UNIT_LAYERLEVEL" val="1"/>
  <p:tag name="KSO_WM_TAG_VERSION" val="1.0"/>
  <p:tag name="KSO_WM_UNIT_TYPE" val="i"/>
  <p:tag name="KSO_WM_UNIT_INDEX" val="27"/>
</p:tagLst>
</file>

<file path=ppt/tags/tag5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8"/>
  <p:tag name="KSO_WM_UNIT_LAYERLEVEL" val="1"/>
  <p:tag name="KSO_WM_TAG_VERSION" val="1.0"/>
  <p:tag name="KSO_WM_UNIT_TYPE" val="i"/>
  <p:tag name="KSO_WM_UNIT_INDEX" val="28"/>
</p:tagLst>
</file>

<file path=ppt/tags/tag5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9"/>
  <p:tag name="KSO_WM_UNIT_LAYERLEVEL" val="1"/>
  <p:tag name="KSO_WM_TAG_VERSION" val="1.0"/>
  <p:tag name="KSO_WM_UNIT_TYPE" val="i"/>
  <p:tag name="KSO_WM_UNIT_INDEX" val="29"/>
</p:tagLst>
</file>

<file path=ppt/tags/tag5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0"/>
  <p:tag name="KSO_WM_UNIT_LAYERLEVEL" val="1"/>
  <p:tag name="KSO_WM_TAG_VERSION" val="1.0"/>
  <p:tag name="KSO_WM_UNIT_TYPE" val="i"/>
  <p:tag name="KSO_WM_UNIT_INDEX" val="30"/>
</p:tagLst>
</file>

<file path=ppt/tags/tag5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1"/>
  <p:tag name="KSO_WM_UNIT_LAYERLEVEL" val="1"/>
  <p:tag name="KSO_WM_TAG_VERSION" val="1.0"/>
  <p:tag name="KSO_WM_UNIT_TYPE" val="i"/>
  <p:tag name="KSO_WM_UNIT_INDEX" val="31"/>
</p:tagLst>
</file>

<file path=ppt/tags/tag5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2"/>
  <p:tag name="KSO_WM_UNIT_LAYERLEVEL" val="1"/>
  <p:tag name="KSO_WM_TAG_VERSION" val="1.0"/>
  <p:tag name="KSO_WM_UNIT_TYPE" val="i"/>
  <p:tag name="KSO_WM_UNIT_INDEX" val="32"/>
</p:tagLst>
</file>

<file path=ppt/tags/tag5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3"/>
  <p:tag name="KSO_WM_UNIT_LAYERLEVEL" val="1"/>
  <p:tag name="KSO_WM_TAG_VERSION" val="1.0"/>
  <p:tag name="KSO_WM_UNIT_TYPE" val="i"/>
  <p:tag name="KSO_WM_UNIT_INDEX" val="33"/>
</p:tagLst>
</file>

<file path=ppt/tags/tag5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4"/>
  <p:tag name="KSO_WM_UNIT_LAYERLEVEL" val="1"/>
  <p:tag name="KSO_WM_TAG_VERSION" val="1.0"/>
  <p:tag name="KSO_WM_UNIT_TYPE" val="i"/>
  <p:tag name="KSO_WM_UNIT_INDEX" val="34"/>
</p:tagLst>
</file>

<file path=ppt/tags/tag5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5"/>
  <p:tag name="KSO_WM_UNIT_LAYERLEVEL" val="1"/>
  <p:tag name="KSO_WM_TAG_VERSION" val="1.0"/>
  <p:tag name="KSO_WM_UNIT_TYPE" val="i"/>
  <p:tag name="KSO_WM_UNIT_INDEX" val="35"/>
</p:tagLst>
</file>

<file path=ppt/tags/tag5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6"/>
  <p:tag name="KSO_WM_UNIT_LAYERLEVEL" val="1"/>
  <p:tag name="KSO_WM_TAG_VERSION" val="1.0"/>
  <p:tag name="KSO_WM_UNIT_TYPE" val="i"/>
  <p:tag name="KSO_WM_UNIT_INDEX" val="36"/>
</p:tagLst>
</file>

<file path=ppt/tags/tag5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7"/>
  <p:tag name="KSO_WM_UNIT_LAYERLEVEL" val="1"/>
  <p:tag name="KSO_WM_TAG_VERSION" val="1.0"/>
  <p:tag name="KSO_WM_UNIT_TYPE" val="i"/>
  <p:tag name="KSO_WM_UNIT_INDEX" val="37"/>
</p:tagLst>
</file>

<file path=ppt/tags/tag5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8"/>
  <p:tag name="KSO_WM_UNIT_LAYERLEVEL" val="1"/>
  <p:tag name="KSO_WM_TAG_VERSION" val="1.0"/>
  <p:tag name="KSO_WM_UNIT_TYPE" val="i"/>
  <p:tag name="KSO_WM_UNIT_INDEX" val="38"/>
</p:tagLst>
</file>

<file path=ppt/tags/tag5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9"/>
  <p:tag name="KSO_WM_UNIT_LAYERLEVEL" val="1"/>
  <p:tag name="KSO_WM_TAG_VERSION" val="1.0"/>
  <p:tag name="KSO_WM_UNIT_TYPE" val="i"/>
  <p:tag name="KSO_WM_UNIT_INDEX" val="39"/>
</p:tagLst>
</file>

<file path=ppt/tags/tag5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0"/>
  <p:tag name="KSO_WM_UNIT_LAYERLEVEL" val="1"/>
  <p:tag name="KSO_WM_TAG_VERSION" val="1.0"/>
  <p:tag name="KSO_WM_UNIT_TYPE" val="i"/>
  <p:tag name="KSO_WM_UNIT_INDEX" val="40"/>
</p:tagLst>
</file>

<file path=ppt/tags/tag5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1"/>
  <p:tag name="KSO_WM_UNIT_LAYERLEVEL" val="1"/>
  <p:tag name="KSO_WM_TAG_VERSION" val="1.0"/>
  <p:tag name="KSO_WM_UNIT_TYPE" val="i"/>
  <p:tag name="KSO_WM_UNIT_INDEX" val="41"/>
</p:tagLst>
</file>

<file path=ppt/tags/tag5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2"/>
  <p:tag name="KSO_WM_UNIT_LAYERLEVEL" val="1"/>
  <p:tag name="KSO_WM_TAG_VERSION" val="1.0"/>
  <p:tag name="KSO_WM_UNIT_TYPE" val="i"/>
  <p:tag name="KSO_WM_UNIT_INDEX" val="42"/>
</p:tagLst>
</file>

<file path=ppt/tags/tag6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3"/>
  <p:tag name="KSO_WM_UNIT_LAYERLEVEL" val="1"/>
  <p:tag name="KSO_WM_TAG_VERSION" val="1.0"/>
  <p:tag name="KSO_WM_UNIT_TYPE" val="i"/>
  <p:tag name="KSO_WM_UNIT_INDEX" val="43"/>
</p:tagLst>
</file>

<file path=ppt/tags/tag6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4"/>
  <p:tag name="KSO_WM_UNIT_LAYERLEVEL" val="1"/>
  <p:tag name="KSO_WM_TAG_VERSION" val="1.0"/>
  <p:tag name="KSO_WM_UNIT_TYPE" val="i"/>
  <p:tag name="KSO_WM_UNIT_INDEX" val="44"/>
</p:tagLst>
</file>

<file path=ppt/tags/tag6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5"/>
  <p:tag name="KSO_WM_UNIT_LAYERLEVEL" val="1"/>
  <p:tag name="KSO_WM_TAG_VERSION" val="1.0"/>
  <p:tag name="KSO_WM_UNIT_TYPE" val="i"/>
  <p:tag name="KSO_WM_UNIT_INDEX" val="45"/>
</p:tagLst>
</file>

<file path=ppt/tags/tag6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6"/>
  <p:tag name="KSO_WM_UNIT_LAYERLEVEL" val="1"/>
  <p:tag name="KSO_WM_TAG_VERSION" val="1.0"/>
  <p:tag name="KSO_WM_UNIT_TYPE" val="i"/>
  <p:tag name="KSO_WM_UNIT_INDEX" val="46"/>
</p:tagLst>
</file>

<file path=ppt/tags/tag6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7"/>
  <p:tag name="KSO_WM_UNIT_LAYERLEVEL" val="1"/>
  <p:tag name="KSO_WM_TAG_VERSION" val="1.0"/>
  <p:tag name="KSO_WM_UNIT_TYPE" val="i"/>
  <p:tag name="KSO_WM_UNIT_INDEX" val="47"/>
</p:tagLst>
</file>

<file path=ppt/tags/tag6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8"/>
  <p:tag name="KSO_WM_UNIT_LAYERLEVEL" val="1"/>
  <p:tag name="KSO_WM_TAG_VERSION" val="1.0"/>
  <p:tag name="KSO_WM_UNIT_TYPE" val="i"/>
  <p:tag name="KSO_WM_UNIT_INDEX" val="48"/>
</p:tagLst>
</file>

<file path=ppt/tags/tag6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9"/>
  <p:tag name="KSO_WM_UNIT_LAYERLEVEL" val="1"/>
  <p:tag name="KSO_WM_TAG_VERSION" val="1.0"/>
  <p:tag name="KSO_WM_UNIT_TYPE" val="i"/>
  <p:tag name="KSO_WM_UNIT_INDEX" val="49"/>
</p:tagLst>
</file>

<file path=ppt/tags/tag6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0"/>
  <p:tag name="KSO_WM_UNIT_LAYERLEVEL" val="1"/>
  <p:tag name="KSO_WM_TAG_VERSION" val="1.0"/>
  <p:tag name="KSO_WM_UNIT_TYPE" val="i"/>
  <p:tag name="KSO_WM_UNIT_INDEX" val="50"/>
</p:tagLst>
</file>

<file path=ppt/tags/tag6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1"/>
  <p:tag name="KSO_WM_UNIT_LAYERLEVEL" val="1"/>
  <p:tag name="KSO_WM_TAG_VERSION" val="1.0"/>
  <p:tag name="KSO_WM_UNIT_TYPE" val="i"/>
  <p:tag name="KSO_WM_UNIT_INDEX" val="51"/>
</p:tagLst>
</file>

<file path=ppt/tags/tag6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2"/>
  <p:tag name="KSO_WM_UNIT_LAYERLEVEL" val="1"/>
  <p:tag name="KSO_WM_TAG_VERSION" val="1.0"/>
  <p:tag name="KSO_WM_UNIT_TYPE" val="i"/>
  <p:tag name="KSO_WM_UNIT_INDEX" val="52"/>
</p:tagLst>
</file>

<file path=ppt/tags/tag6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3"/>
  <p:tag name="KSO_WM_UNIT_LAYERLEVEL" val="1"/>
  <p:tag name="KSO_WM_TAG_VERSION" val="1.0"/>
  <p:tag name="KSO_WM_UNIT_TYPE" val="i"/>
  <p:tag name="KSO_WM_UNIT_INDEX" val="53"/>
</p:tagLst>
</file>

<file path=ppt/tags/tag6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4"/>
  <p:tag name="KSO_WM_UNIT_LAYERLEVEL" val="1"/>
  <p:tag name="KSO_WM_TAG_VERSION" val="1.0"/>
  <p:tag name="KSO_WM_UNIT_TYPE" val="i"/>
  <p:tag name="KSO_WM_UNIT_INDEX" val="54"/>
</p:tagLst>
</file>

<file path=ppt/tags/tag6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5"/>
  <p:tag name="KSO_WM_UNIT_LAYERLEVEL" val="1"/>
  <p:tag name="KSO_WM_TAG_VERSION" val="1.0"/>
  <p:tag name="KSO_WM_UNIT_TYPE" val="i"/>
  <p:tag name="KSO_WM_UNIT_INDEX" val="55"/>
</p:tagLst>
</file>

<file path=ppt/tags/tag6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6"/>
  <p:tag name="KSO_WM_UNIT_LAYERLEVEL" val="1"/>
  <p:tag name="KSO_WM_TAG_VERSION" val="1.0"/>
  <p:tag name="KSO_WM_UNIT_TYPE" val="i"/>
  <p:tag name="KSO_WM_UNIT_INDEX" val="56"/>
</p:tagLst>
</file>

<file path=ppt/tags/tag6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7"/>
  <p:tag name="KSO_WM_UNIT_LAYERLEVEL" val="1"/>
  <p:tag name="KSO_WM_TAG_VERSION" val="1.0"/>
  <p:tag name="KSO_WM_UNIT_TYPE" val="i"/>
  <p:tag name="KSO_WM_UNIT_INDEX" val="57"/>
</p:tagLst>
</file>

<file path=ppt/tags/tag6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8"/>
  <p:tag name="KSO_WM_UNIT_LAYERLEVEL" val="1"/>
  <p:tag name="KSO_WM_TAG_VERSION" val="1.0"/>
  <p:tag name="KSO_WM_UNIT_TYPE" val="i"/>
  <p:tag name="KSO_WM_UNIT_INDEX" val="58"/>
</p:tagLst>
</file>

<file path=ppt/tags/tag6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9"/>
  <p:tag name="KSO_WM_UNIT_LAYERLEVEL" val="1"/>
  <p:tag name="KSO_WM_TAG_VERSION" val="1.0"/>
  <p:tag name="KSO_WM_UNIT_TYPE" val="i"/>
  <p:tag name="KSO_WM_UNIT_INDEX" val="59"/>
</p:tagLst>
</file>

<file path=ppt/tags/tag6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0"/>
  <p:tag name="KSO_WM_UNIT_LAYERLEVEL" val="1"/>
  <p:tag name="KSO_WM_TAG_VERSION" val="1.0"/>
  <p:tag name="KSO_WM_UNIT_TYPE" val="i"/>
  <p:tag name="KSO_WM_UNIT_INDEX" val="60"/>
</p:tagLst>
</file>

<file path=ppt/tags/tag6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1"/>
  <p:tag name="KSO_WM_UNIT_LAYERLEVEL" val="1"/>
  <p:tag name="KSO_WM_TAG_VERSION" val="1.0"/>
  <p:tag name="KSO_WM_UNIT_TYPE" val="i"/>
  <p:tag name="KSO_WM_UNIT_INDEX" val="61"/>
</p:tagLst>
</file>

<file path=ppt/tags/tag6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2"/>
  <p:tag name="KSO_WM_UNIT_LAYERLEVEL" val="1"/>
  <p:tag name="KSO_WM_TAG_VERSION" val="1.0"/>
  <p:tag name="KSO_WM_UNIT_TYPE" val="i"/>
  <p:tag name="KSO_WM_UNIT_INDEX" val="62"/>
</p:tagLst>
</file>

<file path=ppt/tags/tag6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3"/>
  <p:tag name="KSO_WM_UNIT_LAYERLEVEL" val="1"/>
  <p:tag name="KSO_WM_TAG_VERSION" val="1.0"/>
  <p:tag name="KSO_WM_UNIT_TYPE" val="i"/>
  <p:tag name="KSO_WM_UNIT_INDEX" val="63"/>
</p:tagLst>
</file>

<file path=ppt/tags/tag6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4"/>
  <p:tag name="KSO_WM_UNIT_LAYERLEVEL" val="1"/>
  <p:tag name="KSO_WM_TAG_VERSION" val="1.0"/>
  <p:tag name="KSO_WM_UNIT_TYPE" val="i"/>
  <p:tag name="KSO_WM_UNIT_INDEX" val="64"/>
</p:tagLst>
</file>

<file path=ppt/tags/tag6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5"/>
  <p:tag name="KSO_WM_UNIT_LAYERLEVEL" val="1"/>
  <p:tag name="KSO_WM_TAG_VERSION" val="1.0"/>
  <p:tag name="KSO_WM_UNIT_TYPE" val="i"/>
  <p:tag name="KSO_WM_UNIT_INDEX" val="65"/>
</p:tagLst>
</file>

<file path=ppt/tags/tag6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6"/>
  <p:tag name="KSO_WM_UNIT_LAYERLEVEL" val="1"/>
  <p:tag name="KSO_WM_TAG_VERSION" val="1.0"/>
  <p:tag name="KSO_WM_UNIT_TYPE" val="i"/>
  <p:tag name="KSO_WM_UNIT_INDEX" val="66"/>
</p:tagLst>
</file>

<file path=ppt/tags/tag6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7"/>
  <p:tag name="KSO_WM_UNIT_LAYERLEVEL" val="1"/>
  <p:tag name="KSO_WM_TAG_VERSION" val="1.0"/>
  <p:tag name="KSO_WM_UNIT_TYPE" val="i"/>
  <p:tag name="KSO_WM_UNIT_INDEX" val="67"/>
</p:tagLst>
</file>

<file path=ppt/tags/tag6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8"/>
  <p:tag name="KSO_WM_UNIT_LAYERLEVEL" val="1"/>
  <p:tag name="KSO_WM_TAG_VERSION" val="1.0"/>
  <p:tag name="KSO_WM_UNIT_TYPE" val="i"/>
  <p:tag name="KSO_WM_UNIT_INDEX" val="68"/>
</p:tagLst>
</file>

<file path=ppt/tags/tag6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9"/>
  <p:tag name="KSO_WM_UNIT_LAYERLEVEL" val="1"/>
  <p:tag name="KSO_WM_TAG_VERSION" val="1.0"/>
  <p:tag name="KSO_WM_UNIT_TYPE" val="i"/>
  <p:tag name="KSO_WM_UNIT_INDEX" val="69"/>
</p:tagLst>
</file>

<file path=ppt/tags/tag6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0"/>
  <p:tag name="KSO_WM_UNIT_LAYERLEVEL" val="1"/>
  <p:tag name="KSO_WM_TAG_VERSION" val="1.0"/>
  <p:tag name="KSO_WM_UNIT_TYPE" val="i"/>
  <p:tag name="KSO_WM_UNIT_INDEX" val="70"/>
</p:tagLst>
</file>

<file path=ppt/tags/tag6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1"/>
  <p:tag name="KSO_WM_UNIT_LAYERLEVEL" val="1"/>
  <p:tag name="KSO_WM_TAG_VERSION" val="1.0"/>
  <p:tag name="KSO_WM_UNIT_TYPE" val="i"/>
  <p:tag name="KSO_WM_UNIT_INDEX" val="71"/>
</p:tagLst>
</file>

<file path=ppt/tags/tag6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2"/>
  <p:tag name="KSO_WM_UNIT_LAYERLEVEL" val="1"/>
  <p:tag name="KSO_WM_TAG_VERSION" val="1.0"/>
  <p:tag name="KSO_WM_UNIT_TYPE" val="i"/>
  <p:tag name="KSO_WM_UNIT_INDEX" val="72"/>
</p:tagLst>
</file>

<file path=ppt/tags/tag6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3"/>
  <p:tag name="KSO_WM_UNIT_LAYERLEVEL" val="1"/>
  <p:tag name="KSO_WM_TAG_VERSION" val="1.0"/>
  <p:tag name="KSO_WM_UNIT_TYPE" val="i"/>
  <p:tag name="KSO_WM_UNIT_INDEX" val="73"/>
</p:tagLst>
</file>

<file path=ppt/tags/tag6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4"/>
  <p:tag name="KSO_WM_UNIT_LAYERLEVEL" val="1"/>
  <p:tag name="KSO_WM_TAG_VERSION" val="1.0"/>
  <p:tag name="KSO_WM_UNIT_TYPE" val="i"/>
  <p:tag name="KSO_WM_UNIT_INDEX" val="74"/>
</p:tagLst>
</file>

<file path=ppt/tags/tag6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5"/>
  <p:tag name="KSO_WM_UNIT_LAYERLEVEL" val="1"/>
  <p:tag name="KSO_WM_TAG_VERSION" val="1.0"/>
  <p:tag name="KSO_WM_UNIT_TYPE" val="i"/>
  <p:tag name="KSO_WM_UNIT_INDEX" val="75"/>
</p:tagLst>
</file>

<file path=ppt/tags/tag6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6"/>
  <p:tag name="KSO_WM_UNIT_LAYERLEVEL" val="1"/>
  <p:tag name="KSO_WM_TAG_VERSION" val="1.0"/>
  <p:tag name="KSO_WM_UNIT_TYPE" val="i"/>
  <p:tag name="KSO_WM_UNIT_INDEX" val="76"/>
</p:tagLst>
</file>

<file path=ppt/tags/tag6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7"/>
  <p:tag name="KSO_WM_UNIT_LAYERLEVEL" val="1"/>
  <p:tag name="KSO_WM_TAG_VERSION" val="1.0"/>
  <p:tag name="KSO_WM_UNIT_TYPE" val="i"/>
  <p:tag name="KSO_WM_UNIT_INDEX" val="77"/>
</p:tagLst>
</file>

<file path=ppt/tags/tag6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8"/>
  <p:tag name="KSO_WM_UNIT_LAYERLEVEL" val="1"/>
  <p:tag name="KSO_WM_TAG_VERSION" val="1.0"/>
  <p:tag name="KSO_WM_UNIT_TYPE" val="i"/>
  <p:tag name="KSO_WM_UNIT_INDEX" val="78"/>
</p:tagLst>
</file>

<file path=ppt/tags/tag6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9"/>
  <p:tag name="KSO_WM_UNIT_LAYERLEVEL" val="1"/>
  <p:tag name="KSO_WM_TAG_VERSION" val="1.0"/>
  <p:tag name="KSO_WM_UNIT_TYPE" val="i"/>
  <p:tag name="KSO_WM_UNIT_INDEX" val="79"/>
</p:tagLst>
</file>

<file path=ppt/tags/tag6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0"/>
  <p:tag name="KSO_WM_UNIT_LAYERLEVEL" val="1"/>
  <p:tag name="KSO_WM_TAG_VERSION" val="1.0"/>
  <p:tag name="KSO_WM_UNIT_TYPE" val="i"/>
  <p:tag name="KSO_WM_UNIT_INDEX" val="80"/>
</p:tagLst>
</file>

<file path=ppt/tags/tag6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1"/>
  <p:tag name="KSO_WM_UNIT_LAYERLEVEL" val="1"/>
  <p:tag name="KSO_WM_TAG_VERSION" val="1.0"/>
  <p:tag name="KSO_WM_UNIT_TYPE" val="i"/>
  <p:tag name="KSO_WM_UNIT_INDEX" val="81"/>
</p:tagLst>
</file>

<file path=ppt/tags/tag6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2"/>
  <p:tag name="KSO_WM_UNIT_LAYERLEVEL" val="1"/>
  <p:tag name="KSO_WM_TAG_VERSION" val="1.0"/>
  <p:tag name="KSO_WM_UNIT_TYPE" val="i"/>
  <p:tag name="KSO_WM_UNIT_INDEX" val="82"/>
</p:tagLst>
</file>

<file path=ppt/tags/tag6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3"/>
  <p:tag name="KSO_WM_UNIT_LAYERLEVEL" val="1"/>
  <p:tag name="KSO_WM_TAG_VERSION" val="1.0"/>
  <p:tag name="KSO_WM_UNIT_TYPE" val="i"/>
  <p:tag name="KSO_WM_UNIT_INDEX" val="83"/>
</p:tagLst>
</file>

<file path=ppt/tags/tag6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4"/>
  <p:tag name="KSO_WM_UNIT_LAYERLEVEL" val="1"/>
  <p:tag name="KSO_WM_TAG_VERSION" val="1.0"/>
  <p:tag name="KSO_WM_UNIT_TYPE" val="i"/>
  <p:tag name="KSO_WM_UNIT_INDEX" val="84"/>
</p:tagLst>
</file>

<file path=ppt/tags/tag6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5"/>
  <p:tag name="KSO_WM_UNIT_LAYERLEVEL" val="1"/>
  <p:tag name="KSO_WM_TAG_VERSION" val="1.0"/>
  <p:tag name="KSO_WM_UNIT_TYPE" val="i"/>
  <p:tag name="KSO_WM_UNIT_INDEX" val="85"/>
</p:tagLst>
</file>

<file path=ppt/tags/tag6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6"/>
  <p:tag name="KSO_WM_UNIT_LAYERLEVEL" val="1"/>
  <p:tag name="KSO_WM_TAG_VERSION" val="1.0"/>
  <p:tag name="KSO_WM_UNIT_TYPE" val="i"/>
  <p:tag name="KSO_WM_UNIT_INDEX" val="86"/>
</p:tagLst>
</file>

<file path=ppt/tags/tag644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645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6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6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6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TYPE" val="i"/>
  <p:tag name="KSO_WM_UNIT_INDEX" val="5"/>
</p:tagLst>
</file>

<file path=ppt/tags/tag6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6"/>
  <p:tag name="KSO_WM_UNIT_LAYERLEVEL" val="1"/>
  <p:tag name="KSO_WM_TAG_VERSION" val="1.0"/>
  <p:tag name="KSO_WM_UNIT_TYPE" val="i"/>
  <p:tag name="KSO_WM_UNIT_INDEX" val="6"/>
</p:tagLst>
</file>

<file path=ppt/tags/tag6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7"/>
  <p:tag name="KSO_WM_UNIT_LAYERLEVEL" val="1"/>
  <p:tag name="KSO_WM_TAG_VERSION" val="1.0"/>
  <p:tag name="KSO_WM_UNIT_TYPE" val="i"/>
  <p:tag name="KSO_WM_UNIT_INDEX" val="7"/>
</p:tagLst>
</file>

<file path=ppt/tags/tag6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8"/>
  <p:tag name="KSO_WM_UNIT_LAYERLEVEL" val="1"/>
  <p:tag name="KSO_WM_TAG_VERSION" val="1.0"/>
  <p:tag name="KSO_WM_UNIT_TYPE" val="i"/>
  <p:tag name="KSO_WM_UNIT_INDEX" val="8"/>
</p:tagLst>
</file>

<file path=ppt/tags/tag6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9"/>
  <p:tag name="KSO_WM_UNIT_LAYERLEVEL" val="1"/>
  <p:tag name="KSO_WM_TAG_VERSION" val="1.0"/>
  <p:tag name="KSO_WM_UNIT_TYPE" val="i"/>
  <p:tag name="KSO_WM_UNIT_INDEX" val="9"/>
</p:tagLst>
</file>

<file path=ppt/tags/tag6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0"/>
  <p:tag name="KSO_WM_UNIT_LAYERLEVEL" val="1"/>
  <p:tag name="KSO_WM_TAG_VERSION" val="1.0"/>
  <p:tag name="KSO_WM_UNIT_TYPE" val="i"/>
  <p:tag name="KSO_WM_UNIT_INDEX" val="10"/>
</p:tagLst>
</file>

<file path=ppt/tags/tag6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1"/>
  <p:tag name="KSO_WM_UNIT_LAYERLEVEL" val="1"/>
  <p:tag name="KSO_WM_TAG_VERSION" val="1.0"/>
  <p:tag name="KSO_WM_UNIT_TYPE" val="i"/>
  <p:tag name="KSO_WM_UNIT_INDEX" val="11"/>
</p:tagLst>
</file>

<file path=ppt/tags/tag6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2"/>
  <p:tag name="KSO_WM_UNIT_LAYERLEVEL" val="1"/>
  <p:tag name="KSO_WM_TAG_VERSION" val="1.0"/>
  <p:tag name="KSO_WM_UNIT_TYPE" val="i"/>
  <p:tag name="KSO_WM_UNIT_INDEX" val="12"/>
</p:tagLst>
</file>

<file path=ppt/tags/tag6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3"/>
  <p:tag name="KSO_WM_UNIT_LAYERLEVEL" val="1"/>
  <p:tag name="KSO_WM_TAG_VERSION" val="1.0"/>
  <p:tag name="KSO_WM_UNIT_TYPE" val="i"/>
  <p:tag name="KSO_WM_UNIT_INDEX" val="13"/>
</p:tagLst>
</file>

<file path=ppt/tags/tag6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4"/>
  <p:tag name="KSO_WM_UNIT_LAYERLEVEL" val="1"/>
  <p:tag name="KSO_WM_TAG_VERSION" val="1.0"/>
  <p:tag name="KSO_WM_UNIT_TYPE" val="i"/>
  <p:tag name="KSO_WM_UNIT_INDEX" val="14"/>
</p:tagLst>
</file>

<file path=ppt/tags/tag6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5"/>
  <p:tag name="KSO_WM_UNIT_LAYERLEVEL" val="1"/>
  <p:tag name="KSO_WM_TAG_VERSION" val="1.0"/>
  <p:tag name="KSO_WM_UNIT_TYPE" val="i"/>
  <p:tag name="KSO_WM_UNIT_INDEX" val="15"/>
</p:tagLst>
</file>

<file path=ppt/tags/tag6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6"/>
  <p:tag name="KSO_WM_UNIT_LAYERLEVEL" val="1"/>
  <p:tag name="KSO_WM_TAG_VERSION" val="1.0"/>
  <p:tag name="KSO_WM_UNIT_TYPE" val="i"/>
  <p:tag name="KSO_WM_UNIT_INDEX" val="16"/>
</p:tagLst>
</file>

<file path=ppt/tags/tag6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7"/>
  <p:tag name="KSO_WM_UNIT_LAYERLEVEL" val="1"/>
  <p:tag name="KSO_WM_TAG_VERSION" val="1.0"/>
  <p:tag name="KSO_WM_UNIT_TYPE" val="i"/>
  <p:tag name="KSO_WM_UNIT_INDEX" val="17"/>
</p:tagLst>
</file>

<file path=ppt/tags/tag6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8"/>
  <p:tag name="KSO_WM_UNIT_LAYERLEVEL" val="1"/>
  <p:tag name="KSO_WM_TAG_VERSION" val="1.0"/>
  <p:tag name="KSO_WM_UNIT_TYPE" val="i"/>
  <p:tag name="KSO_WM_UNIT_INDEX" val="18"/>
</p:tagLst>
</file>

<file path=ppt/tags/tag6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9"/>
  <p:tag name="KSO_WM_UNIT_LAYERLEVEL" val="1"/>
  <p:tag name="KSO_WM_TAG_VERSION" val="1.0"/>
  <p:tag name="KSO_WM_UNIT_TYPE" val="i"/>
  <p:tag name="KSO_WM_UNIT_INDEX" val="19"/>
</p:tagLst>
</file>

<file path=ppt/tags/tag6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0"/>
  <p:tag name="KSO_WM_UNIT_LAYERLEVEL" val="1"/>
  <p:tag name="KSO_WM_TAG_VERSION" val="1.0"/>
  <p:tag name="KSO_WM_UNIT_TYPE" val="i"/>
  <p:tag name="KSO_WM_UNIT_INDEX" val="20"/>
</p:tagLst>
</file>

<file path=ppt/tags/tag6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1"/>
  <p:tag name="KSO_WM_UNIT_LAYERLEVEL" val="1"/>
  <p:tag name="KSO_WM_TAG_VERSION" val="1.0"/>
  <p:tag name="KSO_WM_UNIT_TYPE" val="i"/>
  <p:tag name="KSO_WM_UNIT_INDEX" val="21"/>
</p:tagLst>
</file>

<file path=ppt/tags/tag6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2"/>
  <p:tag name="KSO_WM_UNIT_LAYERLEVEL" val="1"/>
  <p:tag name="KSO_WM_TAG_VERSION" val="1.0"/>
  <p:tag name="KSO_WM_UNIT_TYPE" val="i"/>
  <p:tag name="KSO_WM_UNIT_INDEX" val="22"/>
</p:tagLst>
</file>

<file path=ppt/tags/tag6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3"/>
  <p:tag name="KSO_WM_UNIT_LAYERLEVEL" val="1"/>
  <p:tag name="KSO_WM_TAG_VERSION" val="1.0"/>
  <p:tag name="KSO_WM_UNIT_TYPE" val="i"/>
  <p:tag name="KSO_WM_UNIT_INDEX" val="23"/>
</p:tagLst>
</file>

<file path=ppt/tags/tag6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4"/>
  <p:tag name="KSO_WM_UNIT_LAYERLEVEL" val="1"/>
  <p:tag name="KSO_WM_TAG_VERSION" val="1.0"/>
  <p:tag name="KSO_WM_UNIT_TYPE" val="i"/>
  <p:tag name="KSO_WM_UNIT_INDEX" val="24"/>
</p:tagLst>
</file>

<file path=ppt/tags/tag6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5"/>
  <p:tag name="KSO_WM_UNIT_LAYERLEVEL" val="1"/>
  <p:tag name="KSO_WM_TAG_VERSION" val="1.0"/>
  <p:tag name="KSO_WM_UNIT_TYPE" val="i"/>
  <p:tag name="KSO_WM_UNIT_INDEX" val="25"/>
</p:tagLst>
</file>

<file path=ppt/tags/tag6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6"/>
  <p:tag name="KSO_WM_UNIT_LAYERLEVEL" val="1"/>
  <p:tag name="KSO_WM_TAG_VERSION" val="1.0"/>
  <p:tag name="KSO_WM_UNIT_TYPE" val="i"/>
  <p:tag name="KSO_WM_UNIT_INDEX" val="26"/>
</p:tagLst>
</file>

<file path=ppt/tags/tag6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7"/>
  <p:tag name="KSO_WM_UNIT_LAYERLEVEL" val="1"/>
  <p:tag name="KSO_WM_TAG_VERSION" val="1.0"/>
  <p:tag name="KSO_WM_UNIT_TYPE" val="i"/>
  <p:tag name="KSO_WM_UNIT_INDEX" val="27"/>
</p:tagLst>
</file>

<file path=ppt/tags/tag6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8"/>
  <p:tag name="KSO_WM_UNIT_LAYERLEVEL" val="1"/>
  <p:tag name="KSO_WM_TAG_VERSION" val="1.0"/>
  <p:tag name="KSO_WM_UNIT_TYPE" val="i"/>
  <p:tag name="KSO_WM_UNIT_INDEX" val="28"/>
</p:tagLst>
</file>

<file path=ppt/tags/tag6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9"/>
  <p:tag name="KSO_WM_UNIT_LAYERLEVEL" val="1"/>
  <p:tag name="KSO_WM_TAG_VERSION" val="1.0"/>
  <p:tag name="KSO_WM_UNIT_TYPE" val="i"/>
  <p:tag name="KSO_WM_UNIT_INDEX" val="29"/>
</p:tagLst>
</file>

<file path=ppt/tags/tag6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0"/>
  <p:tag name="KSO_WM_UNIT_LAYERLEVEL" val="1"/>
  <p:tag name="KSO_WM_TAG_VERSION" val="1.0"/>
  <p:tag name="KSO_WM_UNIT_TYPE" val="i"/>
  <p:tag name="KSO_WM_UNIT_INDEX" val="30"/>
</p:tagLst>
</file>

<file path=ppt/tags/tag6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1"/>
  <p:tag name="KSO_WM_UNIT_LAYERLEVEL" val="1"/>
  <p:tag name="KSO_WM_TAG_VERSION" val="1.0"/>
  <p:tag name="KSO_WM_UNIT_TYPE" val="i"/>
  <p:tag name="KSO_WM_UNIT_INDEX" val="31"/>
</p:tagLst>
</file>

<file path=ppt/tags/tag6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2"/>
  <p:tag name="KSO_WM_UNIT_LAYERLEVEL" val="1"/>
  <p:tag name="KSO_WM_TAG_VERSION" val="1.0"/>
  <p:tag name="KSO_WM_UNIT_TYPE" val="i"/>
  <p:tag name="KSO_WM_UNIT_INDEX" val="32"/>
</p:tagLst>
</file>

<file path=ppt/tags/tag6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3"/>
  <p:tag name="KSO_WM_UNIT_LAYERLEVEL" val="1"/>
  <p:tag name="KSO_WM_TAG_VERSION" val="1.0"/>
  <p:tag name="KSO_WM_UNIT_TYPE" val="i"/>
  <p:tag name="KSO_WM_UNIT_INDEX" val="33"/>
</p:tagLst>
</file>

<file path=ppt/tags/tag6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4"/>
  <p:tag name="KSO_WM_UNIT_LAYERLEVEL" val="1"/>
  <p:tag name="KSO_WM_TAG_VERSION" val="1.0"/>
  <p:tag name="KSO_WM_UNIT_TYPE" val="i"/>
  <p:tag name="KSO_WM_UNIT_INDEX" val="34"/>
</p:tagLst>
</file>

<file path=ppt/tags/tag6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5"/>
  <p:tag name="KSO_WM_UNIT_LAYERLEVEL" val="1"/>
  <p:tag name="KSO_WM_TAG_VERSION" val="1.0"/>
  <p:tag name="KSO_WM_UNIT_TYPE" val="i"/>
  <p:tag name="KSO_WM_UNIT_INDEX" val="35"/>
</p:tagLst>
</file>

<file path=ppt/tags/tag6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6"/>
  <p:tag name="KSO_WM_UNIT_LAYERLEVEL" val="1"/>
  <p:tag name="KSO_WM_TAG_VERSION" val="1.0"/>
  <p:tag name="KSO_WM_UNIT_TYPE" val="i"/>
  <p:tag name="KSO_WM_UNIT_INDEX" val="36"/>
</p:tagLst>
</file>

<file path=ppt/tags/tag6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7"/>
  <p:tag name="KSO_WM_UNIT_LAYERLEVEL" val="1"/>
  <p:tag name="KSO_WM_TAG_VERSION" val="1.0"/>
  <p:tag name="KSO_WM_UNIT_TYPE" val="i"/>
  <p:tag name="KSO_WM_UNIT_INDEX" val="37"/>
</p:tagLst>
</file>

<file path=ppt/tags/tag6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8"/>
  <p:tag name="KSO_WM_UNIT_LAYERLEVEL" val="1"/>
  <p:tag name="KSO_WM_TAG_VERSION" val="1.0"/>
  <p:tag name="KSO_WM_UNIT_TYPE" val="i"/>
  <p:tag name="KSO_WM_UNIT_INDEX" val="38"/>
</p:tagLst>
</file>

<file path=ppt/tags/tag6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9"/>
  <p:tag name="KSO_WM_UNIT_LAYERLEVEL" val="1"/>
  <p:tag name="KSO_WM_TAG_VERSION" val="1.0"/>
  <p:tag name="KSO_WM_UNIT_TYPE" val="i"/>
  <p:tag name="KSO_WM_UNIT_INDEX" val="39"/>
</p:tagLst>
</file>

<file path=ppt/tags/tag6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0"/>
  <p:tag name="KSO_WM_UNIT_LAYERLEVEL" val="1"/>
  <p:tag name="KSO_WM_TAG_VERSION" val="1.0"/>
  <p:tag name="KSO_WM_UNIT_TYPE" val="i"/>
  <p:tag name="KSO_WM_UNIT_INDEX" val="40"/>
</p:tagLst>
</file>

<file path=ppt/tags/tag6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1"/>
  <p:tag name="KSO_WM_UNIT_LAYERLEVEL" val="1"/>
  <p:tag name="KSO_WM_TAG_VERSION" val="1.0"/>
  <p:tag name="KSO_WM_UNIT_TYPE" val="i"/>
  <p:tag name="KSO_WM_UNIT_INDEX" val="41"/>
</p:tagLst>
</file>

<file path=ppt/tags/tag6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2"/>
  <p:tag name="KSO_WM_UNIT_LAYERLEVEL" val="1"/>
  <p:tag name="KSO_WM_TAG_VERSION" val="1.0"/>
  <p:tag name="KSO_WM_UNIT_TYPE" val="i"/>
  <p:tag name="KSO_WM_UNIT_INDEX" val="42"/>
</p:tagLst>
</file>

<file path=ppt/tags/tag6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4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896"/>
</p:tagLst>
</file>

<file path=ppt/tags/tag6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896"/>
</p:tagLst>
</file>

<file path=ppt/tags/tag69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896"/>
  <p:tag name="KSO_WM_SPECIAL_SOURCE" val="bdnull"/>
  <p:tag name="KSO_WM_TEMPLATE_THUMBS_INDEX" val="1、9"/>
</p:tagLst>
</file>

<file path=ppt/tags/tag697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1*a*1"/>
  <p:tag name="KSO_WM_TEMPLATE_CATEGORY" val="custom"/>
  <p:tag name="KSO_WM_TEMPLATE_INDEX" val="20230896"/>
  <p:tag name="KSO_WM_UNIT_LAYERLEVEL" val="1"/>
  <p:tag name="KSO_WM_TAG_VERSION" val="1.0"/>
  <p:tag name="KSO_WM_UNIT_PRESET_TEXT" val="单击此处添加标题"/>
</p:tagLst>
</file>

<file path=ppt/tags/tag6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1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69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1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700.xml><?xml version="1.0" encoding="utf-8"?>
<p:tagLst xmlns:p="http://schemas.openxmlformats.org/presentationml/2006/main">
  <p:tag name="KSO_WM_SLIDE_ID" val="custom2023089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896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82.8&quot;,&quot;top&quot;:&quot;111.1&quot;,&quot;width&quot;:&quot;593.8&quot;,&quot;height&quot;:&quot;288.05&quot;}"/>
</p:tagLst>
</file>

<file path=ppt/tags/tag7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4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7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4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7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4*l_h_a*1_2_1"/>
  <p:tag name="KSO_WM_DIAGRAM_VERSION" val="3"/>
  <p:tag name="KSO_WM_UNIT_VALUE" val="30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4*l_h_a*1_3_1"/>
  <p:tag name="KSO_WM_DIAGRAM_VERSION" val="3"/>
  <p:tag name="KSO_WM_UNIT_VALUE" val="30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4*l_h_a*1_4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4*l_h_a*1_1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4*l_h_i*1_1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4*l_h_i*1_1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896_4*l_h_i*1_1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4*l_h_i*1_2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4*l_h_i*1_2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896_4*l_h_i*1_2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4*l_h_i*1_3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4*l_h_i*1_3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896_4*l_h_i*1_3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4*l_h_i*1_4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4*l_h_i*1_4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896_4*l_h_i*1_4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9.xml><?xml version="1.0" encoding="utf-8"?>
<p:tagLst xmlns:p="http://schemas.openxmlformats.org/presentationml/2006/main">
  <p:tag name="KSO_WM_SLIDE_ID" val="custom20230896_4"/>
  <p:tag name="KSO_WM_TEMPLATE_SUBCATEGORY" val="29"/>
  <p:tag name="KSO_WM_TEMPLATE_MASTER_TYPE" val="0"/>
  <p:tag name="KSO_WM_TEMPLATE_COLOR_TYPE" val="0"/>
  <p:tag name="KSO_WM_SLIDE_ITEM_CNT" val="4"/>
  <p:tag name="KSO_WM_SLIDE_INDEX" val="4"/>
  <p:tag name="KSO_WM_TAG_VERSION" val="1.0"/>
  <p:tag name="KSO_WM_BEAUTIFY_FLAG" val="#wm#"/>
  <p:tag name="KSO_WM_TEMPLATE_CATEGORY" val="custom"/>
  <p:tag name="KSO_WM_TEMPLATE_INDEX" val="20230896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72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21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One"/>
</p:tagLst>
</file>

<file path=ppt/tags/tag722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44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wo"/>
</p:tagLst>
</file>

<file path=ppt/tags/tag745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16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hree"/>
</p:tagLst>
</file>

<file path=ppt/tags/tag817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55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our"/>
</p:tagLst>
</file>

<file path=ppt/tags/tag856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9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感谢您的观看"/>
</p:tagLst>
</file>

<file path=ppt/tags/tag90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9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908.xml><?xml version="1.0" encoding="utf-8"?>
<p:tagLst xmlns:p="http://schemas.openxmlformats.org/presentationml/2006/main">
  <p:tag name="KSO_WM_SLIDE_ID" val="custom2023089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896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82.8&quot;,&quot;top&quot;:&quot;111.1&quot;,&quot;width&quot;:&quot;593.8&quot;,&quot;height&quot;:&quot;288.0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9">
      <a:dk1>
        <a:srgbClr val="000000"/>
      </a:dk1>
      <a:lt1>
        <a:srgbClr val="FFFFFF"/>
      </a:lt1>
      <a:dk2>
        <a:srgbClr val="793E03"/>
      </a:dk2>
      <a:lt2>
        <a:srgbClr val="FDECE0"/>
      </a:lt2>
      <a:accent1>
        <a:srgbClr val="F37C07"/>
      </a:accent1>
      <a:accent2>
        <a:srgbClr val="F6A466"/>
      </a:accent2>
      <a:accent3>
        <a:srgbClr val="E47879"/>
      </a:accent3>
      <a:accent4>
        <a:srgbClr val="D27199"/>
      </a:accent4>
      <a:accent5>
        <a:srgbClr val="BF69B8"/>
      </a:accent5>
      <a:accent6>
        <a:srgbClr val="AD62D8"/>
      </a:accent6>
      <a:hlink>
        <a:srgbClr val="4472C4"/>
      </a:hlink>
      <a:folHlink>
        <a:srgbClr val="BFBFBF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SM-N9760</dc:creator>
  <dcterms:created xsi:type="dcterms:W3CDTF">2024-01-03T13:36:24Z</dcterms:created>
  <dcterms:modified xsi:type="dcterms:W3CDTF">2024-01-03T13:36:24Z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6e3c3fde28344988807f46cc79311328_21</vt:lpwstr>
  </property>
</Properties>
</file>