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644" r:id="rId1"/>
    <p:sldMasterId id="2147493681" r:id="rId2"/>
  </p:sldMasterIdLst>
  <p:notesMasterIdLst>
    <p:notesMasterId r:id="rId3"/>
  </p:notesMasterIdLst>
  <p:sldIdLst>
    <p:sldId id="4880" r:id="rId4"/>
    <p:sldId id="4884" r:id="rId5"/>
    <p:sldId id="4888" r:id="rId6"/>
    <p:sldId id="4891" r:id="rId7"/>
    <p:sldId id="4894" r:id="rId8"/>
    <p:sldId id="4897" r:id="rId9"/>
    <p:sldId id="4900" r:id="rId10"/>
    <p:sldId id="4903" r:id="rId11"/>
    <p:sldId id="4906" r:id="rId12"/>
    <p:sldId id="4909" r:id="rId13"/>
    <p:sldId id="4912" r:id="rId14"/>
    <p:sldId id="4915" r:id="rId15"/>
    <p:sldId id="4918" r:id="rId16"/>
    <p:sldId id="4921" r:id="rId17"/>
    <p:sldId id="4924" r:id="rId18"/>
    <p:sldId id="4927" r:id="rId19"/>
    <p:sldId id="4930" r:id="rId20"/>
    <p:sldId id="4933" r:id="rId21"/>
    <p:sldId id="4936" r:id="rId22"/>
    <p:sldId id="4939" r:id="rId23"/>
    <p:sldId id="4942" r:id="rId24"/>
    <p:sldId id="4945" r:id="rId25"/>
    <p:sldId id="4948" r:id="rId26"/>
    <p:sldId id="4951" r:id="rId27"/>
    <p:sldId id="4954" r:id="rId28"/>
    <p:sldId id="4957" r:id="rId29"/>
    <p:sldId id="4960" r:id="rId30"/>
    <p:sldId id="496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45" r:id="rId1"/>
    <p:sldLayoutId id="2147493646" r:id="rId2"/>
    <p:sldLayoutId id="2147493647" r:id="rId3"/>
    <p:sldLayoutId id="2147493648" r:id="rId4"/>
    <p:sldLayoutId id="2147493649" r:id="rId5"/>
    <p:sldLayoutId id="2147493650" r:id="rId6"/>
    <p:sldLayoutId id="2147493651" r:id="rId7"/>
    <p:sldLayoutId id="2147493652" r:id="rId8"/>
    <p:sldLayoutId id="2147493653" r:id="rId9"/>
    <p:sldLayoutId id="2147493654" r:id="rId10"/>
    <p:sldLayoutId id="21474936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82" r:id="rId1"/>
    <p:sldLayoutId id="2147493683" r:id="rId2"/>
    <p:sldLayoutId id="2147493684" r:id="rId3"/>
    <p:sldLayoutId id="2147493685" r:id="rId4"/>
    <p:sldLayoutId id="2147493686" r:id="rId5"/>
    <p:sldLayoutId id="2147493687" r:id="rId6"/>
    <p:sldLayoutId id="2147493688" r:id="rId7"/>
    <p:sldLayoutId id="2147493689" r:id="rId8"/>
    <p:sldLayoutId id="2147493690" r:id="rId9"/>
    <p:sldLayoutId id="2147493691" r:id="rId10"/>
    <p:sldLayoutId id="214749369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2024年食品和农业行业的可持续性发展方案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食品和农业行业可持续性发展的重要性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实施可持续性发展方案的关键措施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74545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2024年食品和农业行业可持续性发展方案的主要内容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可持续性发展方案的预期成果和影响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面临的挑战和应对策略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食品和农业行业可持续性发展的重要性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应对气候变化挑战</a:t>
            </a:r>
            <a:endParaRPr altLang="en-US" lang="zh-CN"/>
          </a:p>
        </p:txBody>
      </p:sp>
      <p:sp>
        <p:nvSpPr>
          <p:cNvPr id="1049010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政府和企业应该加大对食品和农业行业的投入，推动可持续性发展方案的实施，保障全球食品供应和食品安全。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14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可持续性发展方案可以帮助食品和农业行业应对气候变化挑战，包括采用环保技术、推广有机农业、发展智慧农业等措施。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18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食品和农业行业是全球气候变化的重点领域之一，需要采取措施应对气候变化带来的挑战。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22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气候变化对食品和农业行业的影响包括极端天气、病虫害等，这些因素将影响农作物的产量和质量，进而影响食品供应和食品安全。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保障食品安全和供应</a:t>
            </a:r>
            <a:endParaRPr altLang="en-US" lang="zh-CN"/>
          </a:p>
        </p:txBody>
      </p:sp>
      <p:sp>
        <p:nvSpPr>
          <p:cNvPr id="10490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保障食品供应稳定，避免因气候变化、自然灾害等因素导致的食品短缺问题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促进农业生态平衡，维护生物多样性，保障食品安全和人类健康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食品和农业行业可持续性发展能够确保食品安全，减少污染和有害物质残留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可持续性发展能够提高农产品质量，满足消费者对健康食品的需求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提高农业效率和农民收入</a:t>
            </a:r>
            <a:endParaRPr altLang="en-US" lang="zh-CN"/>
          </a:p>
        </p:txBody>
      </p:sp>
      <p:sp>
        <p:nvSpPr>
          <p:cNvPr id="104912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提高农业效率，降低生产成本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3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促进农村经济发展，增加就业机会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提高农民收入，缩小城乡收入差距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4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增加产量和产值，满足不断增长的食物需求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保护生态环境和生物多样性</a:t>
            </a:r>
            <a:endParaRPr altLang="en-US" lang="zh-CN"/>
          </a:p>
        </p:txBody>
      </p:sp>
      <p:sp>
        <p:nvSpPr>
          <p:cNvPr id="10491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减少对自然资源的过度开发与破坏，保障生态平衡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维护生物多样性，确保农业生产的可持续性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降低环境污染，保障食品安全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提高农业经济效益，促进可持续发展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2024年食品和农业行业可持续性发展方案的主要内容</a:t>
            </a:r>
            <a:endParaRPr altLang="en-US" dirty="0" lang="zh-CN"/>
          </a:p>
        </p:txBody>
      </p:sp>
      <p:sp>
        <p:nvSpPr>
          <p:cNvPr id="10492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推广环保农业技术和模式</a:t>
            </a:r>
            <a:endParaRPr altLang="en-US" lang="zh-CN"/>
          </a:p>
        </p:txBody>
      </p:sp>
      <p:sp>
        <p:nvSpPr>
          <p:cNvPr id="10493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推广节水灌溉技术，提高水资源利用效率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推广有机肥料和生物农药，减少化学肥料和农药的使用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推广生态养殖和循环农业模式，实现废弃物的资源化利用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推广精准农业和智能农业技术，提高农业生产效率和可持续性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加强食品安全监管和追溯体系建设</a:t>
            </a:r>
            <a:endParaRPr altLang="en-US" lang="zh-CN"/>
          </a:p>
        </p:txBody>
      </p:sp>
      <p:sp>
        <p:nvSpPr>
          <p:cNvPr id="104936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建立完善的食品安全法律法规体系，加强监管力度，确保食品质量和安全。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推广食品追溯体系建设，实现食品从生产到销售的全程可追溯，提高食品安全保障水平。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加强食品安全宣传教育，提高消费者食品安全意识和自我保护能力。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建立健全的食品安全监管机制，加强部门协作，形成监管合力，确保食品安全。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促进农业产业链的优化和升级</a:t>
            </a:r>
            <a:endParaRPr altLang="en-US" lang="zh-CN"/>
          </a:p>
        </p:txBody>
      </p:sp>
      <p:sp>
        <p:nvSpPr>
          <p:cNvPr id="10494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促进农业与二三产业的融合发展，延伸产业链条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提升农业科技创新能力，推广绿色生产技术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加强农产品质量安全管理，建立全链条质量追溯体系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培育新型农业经营主体，提高农业组织化程度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推动农业废弃物的资源化利用</a:t>
            </a:r>
            <a:endParaRPr altLang="en-US" lang="zh-CN"/>
          </a:p>
        </p:txBody>
      </p:sp>
      <p:sp>
        <p:nvSpPr>
          <p:cNvPr id="10494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政府可以出台相关政策，鼓励和支持农业废弃物的资源化利用，同时加强技术研发和推广，提高废弃物利用效率。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农业废弃物主要包括作物秸秆、畜禽粪便等，这些废弃物中含有丰富的有机质和营养元素，可以作为肥料、饲料等资源进行再利用。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资源化利用农业废弃物可以减少环境污染，同时也可以提高资源利用率，促进农业可持续发展。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企业和社会组织也可以积极参与农业废弃物的资源化利用，通过技术创新和市场运作，推动废弃物资源化利用的产业化发展。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实施可持续性发展方案的关键措施</a:t>
            </a:r>
            <a:endParaRPr altLang="en-US" dirty="0" lang="zh-CN"/>
          </a:p>
        </p:txBody>
      </p:sp>
      <p:sp>
        <p:nvSpPr>
          <p:cNvPr id="10495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政策支持和资金投入</a:t>
            </a:r>
            <a:endParaRPr altLang="en-US" lang="zh-CN"/>
          </a:p>
        </p:txBody>
      </p:sp>
      <p:sp>
        <p:nvSpPr>
          <p:cNvPr id="10496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政府出台相关政策，鼓励企业采取可持续性发展措施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政府提供财政支持，为可持续性发展项目提供资金保障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金融机构参与，为可持续性发展项目提供贷款和融资支持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建立可持续性发展基金，吸引社会资本投入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加强科技创新和人才培养</a:t>
            </a:r>
            <a:endParaRPr altLang="en-US" lang="zh-CN"/>
          </a:p>
        </p:txBody>
      </p:sp>
      <p:sp>
        <p:nvSpPr>
          <p:cNvPr id="104966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培养专业人才，提高科技创新能力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加强科研机构与企业的合作，推动科技成果转化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加大对农业科技研发的投入，提高农业科技水平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建立完善的人才培养和引进机制，吸引优秀人才加入农业和食品行业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建立多方参与的合作机制</a:t>
            </a:r>
            <a:endParaRPr altLang="en-US" lang="zh-CN"/>
          </a:p>
        </p:txBody>
      </p:sp>
      <p:sp>
        <p:nvSpPr>
          <p:cNvPr id="10497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政府、企业、科研机构等多方共同参与，形成合力，推动可持续性发展方案的实施。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建立有效的沟通协调机制，加强信息共享和经验交流，促进合作各方之间的协作与配合。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鼓励企业与科研机构开展合作，共同研发可持续性发展技术，提高技术水平和创新能力。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政府可以通过政策引导、资金支持等方式，促进企业参与可持续性发展方案的实施，推动行业的可持续发展。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提高公众对可持续性发展的认识和参与度</a:t>
            </a:r>
            <a:endParaRPr altLang="en-US" lang="zh-CN"/>
          </a:p>
        </p:txBody>
      </p:sp>
      <p:sp>
        <p:nvSpPr>
          <p:cNvPr id="10497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公众参与：鼓励和支持公众参与可持续性发展项目，如环保志愿者活动、社区绿化等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宣传教育：通过媒体、社交平台等途径普及可持续性发展的理念和意义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合作共赢：加强政府、企业、社会组织等各方合作，共同推动可持续性发展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政策引导：制定相关政策，鼓励和支持企业、个人参与可持续性发展，如税收优惠、补贴等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可持续性发展方案的预期成果和影响</a:t>
            </a:r>
            <a:endParaRPr altLang="en-US" dirty="0" lang="zh-CN"/>
          </a:p>
        </p:txBody>
      </p:sp>
      <p:sp>
        <p:nvSpPr>
          <p:cNvPr id="1049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提高农业产量和质量，满足食品需求</a:t>
            </a:r>
            <a:endParaRPr altLang="en-US" lang="zh-CN"/>
          </a:p>
        </p:txBody>
      </p:sp>
      <p:sp>
        <p:nvSpPr>
          <p:cNvPr id="1049880" name="矩形 31"/>
          <p:cNvSpPr/>
          <p:nvPr>
            <p:custDataLst>
              <p:tags r:id="rId1"/>
            </p:custDataLst>
          </p:nvPr>
        </p:nvSpPr>
        <p:spPr>
          <a:xfrm>
            <a:off x="838200" y="2009390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预期成果：通过可持续性发展方案，提高农业产量和质量，满足不断增长的食品需求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"/>
          <p:cNvSpPr/>
          <p:nvPr>
            <p:custDataLst>
              <p:tags r:id="rId2"/>
            </p:custDataLst>
          </p:nvPr>
        </p:nvSpPr>
        <p:spPr>
          <a:xfrm>
            <a:off x="838200" y="3910786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影响：改善食品安全状况，降低食品短缺风险，提高人民生活水平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增加农民收入，改善农村生活条件</a:t>
            </a:r>
            <a:endParaRPr altLang="en-US" lang="zh-CN"/>
          </a:p>
        </p:txBody>
      </p:sp>
      <p:sp>
        <p:nvSpPr>
          <p:cNvPr id="10499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提高农产品质量和产量，增加农民收入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促进农村经济发展，改善农村生活条件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优化农业产业结构，提高农业综合效益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推动农村一二三产业融合发展，增强农业竞争力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降低农业对环境的负面影响，促进生态平衡</a:t>
            </a:r>
            <a:endParaRPr altLang="en-US" lang="zh-CN"/>
          </a:p>
        </p:txBody>
      </p:sp>
      <p:sp>
        <p:nvSpPr>
          <p:cNvPr id="10499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减少化肥和农药的使用，降低土壤和水源污染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推广有机农业，提高土地和水资源的利用效率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保护生物多样性，促进生态平衡和自然环境的恢复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提高农产品的质量和安全性，为消费者提供更健康、更安全的食品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250"/>
          </a:bodyPr>
          <a:p>
            <a:r>
              <a:rPr altLang="en-US" lang="zh-CN"/>
              <a:t>推动食品和农业行业的可持续发展，为全球提供借鉴和参考</a:t>
            </a:r>
            <a:endParaRPr altLang="en-US" lang="zh-CN"/>
          </a:p>
        </p:txBody>
      </p:sp>
      <p:sp>
        <p:nvSpPr>
          <p:cNvPr id="105004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提高食品和农业生产的可持续性，减少对环境的影响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促进食品和农业行业的创新和转型，提高生产效率和产品质量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推动食品和农业行业的可持续发展，为全球提供借鉴和参考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增强消费者对食品和农业产品的信心和信任，提高市场竞争力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面临的挑战和应对策略</a:t>
            </a:r>
            <a:endParaRPr altLang="en-US" dirty="0" lang="zh-CN"/>
          </a:p>
        </p:txBody>
      </p:sp>
      <p:sp>
        <p:nvSpPr>
          <p:cNvPr id="10501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应对气候变化的不利影响</a:t>
            </a:r>
            <a:endParaRPr altLang="en-US" lang="zh-CN"/>
          </a:p>
        </p:txBody>
      </p:sp>
      <p:sp>
        <p:nvSpPr>
          <p:cNvPr id="10501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提高水资源利用效率：采用节水灌溉技术，合理利用水资源，减轻气候变化对农业的影响。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减少温室气体排放：通过采用清洁能源和节能技术，降低农业生产过程中的碳排放。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增强农业生态系统韧性：通过保护和恢复自然生态系统，提高农业生态系统对气候变化的适应能力。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推广适应性种植技术：根据气候变化情况，调整种植结构，推广适应性种植技术，提高农作物的抗逆性。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保障食品安全和质量的长期稳定</a:t>
            </a:r>
            <a:endParaRPr altLang="en-US" lang="zh-CN"/>
          </a:p>
        </p:txBody>
      </p:sp>
      <p:sp>
        <p:nvSpPr>
          <p:cNvPr id="10502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面临的挑战：食品生产过程中的质量不稳定问题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应对策略：建立完善的质量管理体系，加强质量检测与追溯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面临的挑战：环境污染、农药残留、食品添加剂滥用等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应对策略：加强监管力度，推广绿色农业，提高农民环保意识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提高农民的环保意识和参与度</a:t>
            </a:r>
            <a:endParaRPr altLang="en-US" lang="zh-CN"/>
          </a:p>
        </p:txBody>
      </p:sp>
      <p:sp>
        <p:nvSpPr>
          <p:cNvPr id="10502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推广环保技术和实践，帮助农民实现绿色生产，降低对环境的负面影响。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建立激励机制，鼓励农民积极参与可持续发展的实践和行动。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农民是农业可持续发展的关键因素，需要提高其环保意识和参与度。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加强环保宣传和教育，提高农民对可持续发展的认识和重视程度。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加强国际合作与交流，共同应对全球性挑战</a:t>
            </a:r>
            <a:endParaRPr altLang="en-US" lang="zh-CN"/>
          </a:p>
        </p:txBody>
      </p:sp>
      <p:sp>
        <p:nvSpPr>
          <p:cNvPr id="10503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合作领域：技术研发、政策制定、资源共享等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面临的挑战：气候变化、资源紧张、食品安全等全球性问题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应对策略：加强国际合作与交流，共同制定可持续性发展方案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成功案例：国际组织在推动可持续性发展方面的贡献和经验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0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7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2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6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0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56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2024-01-05T15:13:34Z</dcterms:created>
  <dcterms:modified xsi:type="dcterms:W3CDTF">2024-01-05T15:13:34Z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069c8fc5ab2744bcb69864b58a580559_21</vt:lpwstr>
  </property>
</Properties>
</file>