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00" r:id="rId1"/>
    <p:sldMasterId id="2147485037" r:id="rId2"/>
  </p:sldMasterIdLst>
  <p:notesMasterIdLst>
    <p:notesMasterId r:id="rId3"/>
  </p:notesMasterIdLst>
  <p:sldIdLst>
    <p:sldId id="883" r:id="rId4"/>
    <p:sldId id="888" r:id="rId5"/>
    <p:sldId id="892" r:id="rId6"/>
    <p:sldId id="895" r:id="rId7"/>
    <p:sldId id="901" r:id="rId9"/>
    <p:sldId id="904" r:id="rId10"/>
    <p:sldId id="907" r:id="rId11"/>
    <p:sldId id="910" r:id="rId12"/>
    <p:sldId id="916" r:id="rId14"/>
    <p:sldId id="919" r:id="rId15"/>
    <p:sldId id="922" r:id="rId16"/>
    <p:sldId id="925" r:id="rId17"/>
    <p:sldId id="928" r:id="rId18"/>
    <p:sldId id="934" r:id="rId20"/>
    <p:sldId id="937" r:id="rId21"/>
    <p:sldId id="940" r:id="rId22"/>
    <p:sldId id="943" r:id="rId23"/>
    <p:sldId id="949" r:id="rId25"/>
    <p:sldId id="952" r:id="rId26"/>
    <p:sldId id="955" r:id="rId27"/>
    <p:sldId id="958" r:id="rId28"/>
    <p:sldId id="961" r:id="rId29"/>
    <p:sldId id="967" r:id="rId31"/>
    <p:sldId id="970" r:id="rId32"/>
    <p:sldId id="973" r:id="rId33"/>
    <p:sldId id="976" r:id="rId34"/>
    <p:sldId id="979" r:id="rId35"/>
    <p:sldId id="985" r:id="rId37"/>
    <p:sldId id="988" r:id="rId38"/>
    <p:sldId id="991" r:id="rId39"/>
    <p:sldId id="994" r:id="rId40"/>
    <p:sldId id="997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01" r:id="rId1"/>
    <p:sldLayoutId id="2147485002" r:id="rId2"/>
    <p:sldLayoutId id="2147485003" r:id="rId3"/>
    <p:sldLayoutId id="2147485004" r:id="rId4"/>
    <p:sldLayoutId id="2147485005" r:id="rId5"/>
    <p:sldLayoutId id="2147485006" r:id="rId6"/>
    <p:sldLayoutId id="2147485007" r:id="rId7"/>
    <p:sldLayoutId id="2147485008" r:id="rId8"/>
    <p:sldLayoutId id="2147485009" r:id="rId9"/>
    <p:sldLayoutId id="2147485010" r:id="rId10"/>
    <p:sldLayoutId id="21474850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38" r:id="rId1"/>
    <p:sldLayoutId id="2147485039" r:id="rId2"/>
    <p:sldLayoutId id="2147485040" r:id="rId3"/>
    <p:sldLayoutId id="2147485041" r:id="rId4"/>
    <p:sldLayoutId id="2147485042" r:id="rId5"/>
    <p:sldLayoutId id="2147485043" r:id="rId6"/>
    <p:sldLayoutId id="2147485044" r:id="rId7"/>
    <p:sldLayoutId id="2147485045" r:id="rId8"/>
    <p:sldLayoutId id="2147485046" r:id="rId9"/>
    <p:sldLayoutId id="2147485047" r:id="rId10"/>
    <p:sldLayoutId id="21474850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tags" Target="../tags/tag76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5.xml"/><Relationship Id="rId2" Type="http://schemas.openxmlformats.org/officeDocument/2006/relationships/tags" Target="../tags/tag766.xml"/><Relationship Id="rId3" Type="http://schemas.openxmlformats.org/officeDocument/2006/relationships/tags" Target="../tags/tag7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8.xml"/><Relationship Id="rId2" Type="http://schemas.openxmlformats.org/officeDocument/2006/relationships/tags" Target="../tags/tag769.xml"/><Relationship Id="rId3" Type="http://schemas.openxmlformats.org/officeDocument/2006/relationships/tags" Target="../tags/tag770.xml"/><Relationship Id="rId4" Type="http://schemas.openxmlformats.org/officeDocument/2006/relationships/tags" Target="../tags/tag77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2.xml"/><Relationship Id="rId2" Type="http://schemas.openxmlformats.org/officeDocument/2006/relationships/tags" Target="../tags/tag773.xml"/><Relationship Id="rId3" Type="http://schemas.openxmlformats.org/officeDocument/2006/relationships/tags" Target="../tags/tag774.xml"/><Relationship Id="rId4" Type="http://schemas.openxmlformats.org/officeDocument/2006/relationships/tags" Target="../tags/tag77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tags" Target="../tags/tag779.xml"/><Relationship Id="rId5" Type="http://schemas.openxmlformats.org/officeDocument/2006/relationships/tags" Target="../tags/tag780.xml"/><Relationship Id="rId6" Type="http://schemas.openxmlformats.org/officeDocument/2006/relationships/tags" Target="../tags/tag781.xml"/><Relationship Id="rId7" Type="http://schemas.openxmlformats.org/officeDocument/2006/relationships/tags" Target="../tags/tag782.xml"/><Relationship Id="rId8" Type="http://schemas.openxmlformats.org/officeDocument/2006/relationships/tags" Target="../tags/tag78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84.xml"/><Relationship Id="rId2" Type="http://schemas.openxmlformats.org/officeDocument/2006/relationships/tags" Target="../tags/tag785.xml"/><Relationship Id="rId3" Type="http://schemas.openxmlformats.org/officeDocument/2006/relationships/tags" Target="../tags/tag786.xml"/><Relationship Id="rId4" Type="http://schemas.openxmlformats.org/officeDocument/2006/relationships/tags" Target="../tags/tag787.xml"/><Relationship Id="rId5" Type="http://schemas.openxmlformats.org/officeDocument/2006/relationships/tags" Target="../tags/tag788.xml"/><Relationship Id="rId6" Type="http://schemas.openxmlformats.org/officeDocument/2006/relationships/tags" Target="../tags/tag789.xml"/><Relationship Id="rId7" Type="http://schemas.openxmlformats.org/officeDocument/2006/relationships/tags" Target="../tags/tag790.xml"/><Relationship Id="rId8" Type="http://schemas.openxmlformats.org/officeDocument/2006/relationships/tags" Target="../tags/tag791.xml"/><Relationship Id="rId9" Type="http://schemas.openxmlformats.org/officeDocument/2006/relationships/tags" Target="../tags/tag792.xml"/><Relationship Id="rId10" Type="http://schemas.openxmlformats.org/officeDocument/2006/relationships/tags" Target="../tags/tag793.xml"/><Relationship Id="rId11" Type="http://schemas.openxmlformats.org/officeDocument/2006/relationships/tags" Target="../tags/tag794.xml"/><Relationship Id="rId12" Type="http://schemas.openxmlformats.org/officeDocument/2006/relationships/tags" Target="../tags/tag7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6.xml"/><Relationship Id="rId2" Type="http://schemas.openxmlformats.org/officeDocument/2006/relationships/tags" Target="../tags/tag797.xml"/><Relationship Id="rId3" Type="http://schemas.openxmlformats.org/officeDocument/2006/relationships/tags" Target="../tags/tag79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799.xml"/><Relationship Id="rId2" Type="http://schemas.openxmlformats.org/officeDocument/2006/relationships/tags" Target="../tags/tag800.xml"/><Relationship Id="rId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tags" Target="../tags/tag813.xml"/><Relationship Id="rId14" Type="http://schemas.openxmlformats.org/officeDocument/2006/relationships/tags" Target="../tags/tag814.xml"/><Relationship Id="rId15" Type="http://schemas.openxmlformats.org/officeDocument/2006/relationships/tags" Target="../tags/tag815.xml"/><Relationship Id="rId16" Type="http://schemas.openxmlformats.org/officeDocument/2006/relationships/tags" Target="../tags/tag816.xml"/><Relationship Id="rId17" Type="http://schemas.openxmlformats.org/officeDocument/2006/relationships/tags" Target="../tags/tag817.xml"/><Relationship Id="rId18" Type="http://schemas.openxmlformats.org/officeDocument/2006/relationships/tags" Target="../tags/tag818.xml"/><Relationship Id="rId19" Type="http://schemas.openxmlformats.org/officeDocument/2006/relationships/tags" Target="../tags/tag819.xml"/><Relationship Id="rId20" Type="http://schemas.openxmlformats.org/officeDocument/2006/relationships/tags" Target="../tags/tag820.xml"/><Relationship Id="rId21" Type="http://schemas.openxmlformats.org/officeDocument/2006/relationships/tags" Target="../tags/tag821.xml"/><Relationship Id="rId22" Type="http://schemas.openxmlformats.org/officeDocument/2006/relationships/tags" Target="../tags/tag822.xml"/><Relationship Id="rId23" Type="http://schemas.openxmlformats.org/officeDocument/2006/relationships/tags" Target="../tags/tag823.xml"/><Relationship Id="rId24" Type="http://schemas.openxmlformats.org/officeDocument/2006/relationships/tags" Target="../tags/tag824.xml"/><Relationship Id="rId25" Type="http://schemas.openxmlformats.org/officeDocument/2006/relationships/tags" Target="../tags/tag825.xml"/><Relationship Id="rId26" Type="http://schemas.openxmlformats.org/officeDocument/2006/relationships/tags" Target="../tags/tag826.xml"/><Relationship Id="rId27" Type="http://schemas.openxmlformats.org/officeDocument/2006/relationships/tags" Target="../tags/tag827.xml"/><Relationship Id="rId28" Type="http://schemas.openxmlformats.org/officeDocument/2006/relationships/tags" Target="../tags/tag828.xml"/><Relationship Id="rId29" Type="http://schemas.openxmlformats.org/officeDocument/2006/relationships/tags" Target="../tags/tag829.xml"/><Relationship Id="rId30" Type="http://schemas.openxmlformats.org/officeDocument/2006/relationships/tags" Target="../tags/tag830.xml"/><Relationship Id="rId31" Type="http://schemas.openxmlformats.org/officeDocument/2006/relationships/tags" Target="../tags/tag831.xml"/><Relationship Id="rId3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32.xml"/><Relationship Id="rId2" Type="http://schemas.openxmlformats.org/officeDocument/2006/relationships/tags" Target="../tags/tag833.xml"/><Relationship Id="rId3" Type="http://schemas.openxmlformats.org/officeDocument/2006/relationships/tags" Target="../tags/tag834.xml"/><Relationship Id="rId4" Type="http://schemas.openxmlformats.org/officeDocument/2006/relationships/tags" Target="../tags/tag835.xml"/><Relationship Id="rId5" Type="http://schemas.openxmlformats.org/officeDocument/2006/relationships/tags" Target="../tags/tag836.xml"/><Relationship Id="rId6" Type="http://schemas.openxmlformats.org/officeDocument/2006/relationships/tags" Target="../tags/tag837.xml"/><Relationship Id="rId7" Type="http://schemas.openxmlformats.org/officeDocument/2006/relationships/tags" Target="../tags/tag838.xml"/><Relationship Id="rId8" Type="http://schemas.openxmlformats.org/officeDocument/2006/relationships/tags" Target="../tags/tag83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40.xml"/><Relationship Id="rId2" Type="http://schemas.openxmlformats.org/officeDocument/2006/relationships/tags" Target="../tags/tag841.xml"/><Relationship Id="rId3" Type="http://schemas.openxmlformats.org/officeDocument/2006/relationships/tags" Target="../tags/tag84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tags" Target="../tags/tag847.xml"/><Relationship Id="rId6" Type="http://schemas.openxmlformats.org/officeDocument/2006/relationships/tags" Target="../tags/tag848.xml"/><Relationship Id="rId7" Type="http://schemas.openxmlformats.org/officeDocument/2006/relationships/tags" Target="../tags/tag849.xml"/><Relationship Id="rId8" Type="http://schemas.openxmlformats.org/officeDocument/2006/relationships/tags" Target="../tags/tag850.xml"/><Relationship Id="rId9" Type="http://schemas.openxmlformats.org/officeDocument/2006/relationships/tags" Target="../tags/tag851.xml"/><Relationship Id="rId10" Type="http://schemas.openxmlformats.org/officeDocument/2006/relationships/tags" Target="../tags/tag852.xml"/><Relationship Id="rId11" Type="http://schemas.openxmlformats.org/officeDocument/2006/relationships/tags" Target="../tags/tag853.xml"/><Relationship Id="rId12" Type="http://schemas.openxmlformats.org/officeDocument/2006/relationships/tags" Target="../tags/tag854.xml"/><Relationship Id="rId13" Type="http://schemas.openxmlformats.org/officeDocument/2006/relationships/tags" Target="../tags/tag855.xml"/><Relationship Id="rId14" Type="http://schemas.openxmlformats.org/officeDocument/2006/relationships/tags" Target="../tags/tag856.xml"/><Relationship Id="rId15" Type="http://schemas.openxmlformats.org/officeDocument/2006/relationships/tags" Target="../tags/tag857.xml"/><Relationship Id="rId16" Type="http://schemas.openxmlformats.org/officeDocument/2006/relationships/tags" Target="../tags/tag858.xml"/><Relationship Id="rId17" Type="http://schemas.openxmlformats.org/officeDocument/2006/relationships/tags" Target="../tags/tag859.xml"/><Relationship Id="rId18" Type="http://schemas.openxmlformats.org/officeDocument/2006/relationships/tags" Target="../tags/tag860.xml"/><Relationship Id="rId19" Type="http://schemas.openxmlformats.org/officeDocument/2006/relationships/tags" Target="../tags/tag861.xml"/><Relationship Id="rId20" Type="http://schemas.openxmlformats.org/officeDocument/2006/relationships/tags" Target="../tags/tag862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71.xml"/><Relationship Id="rId2" Type="http://schemas.openxmlformats.org/officeDocument/2006/relationships/tags" Target="../tags/tag872.xml"/><Relationship Id="rId3" Type="http://schemas.openxmlformats.org/officeDocument/2006/relationships/tags" Target="../tags/tag873.xml"/><Relationship Id="rId4" Type="http://schemas.openxmlformats.org/officeDocument/2006/relationships/tags" Target="../tags/tag874.xml"/><Relationship Id="rId5" Type="http://schemas.openxmlformats.org/officeDocument/2006/relationships/tags" Target="../tags/tag875.xml"/><Relationship Id="rId6" Type="http://schemas.openxmlformats.org/officeDocument/2006/relationships/tags" Target="../tags/tag876.xml"/><Relationship Id="rId7" Type="http://schemas.openxmlformats.org/officeDocument/2006/relationships/tags" Target="../tags/tag877.xml"/><Relationship Id="rId8" Type="http://schemas.openxmlformats.org/officeDocument/2006/relationships/tags" Target="../tags/tag878.xml"/><Relationship Id="rId9" Type="http://schemas.openxmlformats.org/officeDocument/2006/relationships/tags" Target="../tags/tag879.xml"/><Relationship Id="rId10" Type="http://schemas.openxmlformats.org/officeDocument/2006/relationships/tags" Target="../tags/tag880.xml"/><Relationship Id="rId11" Type="http://schemas.openxmlformats.org/officeDocument/2006/relationships/tags" Target="../tags/tag881.xml"/><Relationship Id="rId12" Type="http://schemas.openxmlformats.org/officeDocument/2006/relationships/tags" Target="../tags/tag8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83.xml"/><Relationship Id="rId2" Type="http://schemas.openxmlformats.org/officeDocument/2006/relationships/tags" Target="../tags/tag884.xml"/><Relationship Id="rId3" Type="http://schemas.openxmlformats.org/officeDocument/2006/relationships/tags" Target="../tags/tag885.xml"/><Relationship Id="rId4" Type="http://schemas.openxmlformats.org/officeDocument/2006/relationships/tags" Target="../tags/tag88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tags" Target="../tags/tag894.xml"/><Relationship Id="rId6" Type="http://schemas.openxmlformats.org/officeDocument/2006/relationships/tags" Target="../tags/tag895.xml"/><Relationship Id="rId7" Type="http://schemas.openxmlformats.org/officeDocument/2006/relationships/tags" Target="../tags/tag896.xml"/><Relationship Id="rId8" Type="http://schemas.openxmlformats.org/officeDocument/2006/relationships/tags" Target="../tags/tag897.xml"/><Relationship Id="rId9" Type="http://schemas.openxmlformats.org/officeDocument/2006/relationships/tags" Target="../tags/tag898.xml"/><Relationship Id="rId10" Type="http://schemas.openxmlformats.org/officeDocument/2006/relationships/tags" Target="../tags/tag899.xml"/><Relationship Id="rId11" Type="http://schemas.openxmlformats.org/officeDocument/2006/relationships/tags" Target="../tags/tag900.xml"/><Relationship Id="rId12" Type="http://schemas.openxmlformats.org/officeDocument/2006/relationships/tags" Target="../tags/tag9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tags" Target="../tags/tag914.xml"/><Relationship Id="rId14" Type="http://schemas.openxmlformats.org/officeDocument/2006/relationships/tags" Target="../tags/tag915.xml"/><Relationship Id="rId15" Type="http://schemas.openxmlformats.org/officeDocument/2006/relationships/tags" Target="../tags/tag916.xml"/><Relationship Id="rId16" Type="http://schemas.openxmlformats.org/officeDocument/2006/relationships/tags" Target="../tags/tag917.xml"/><Relationship Id="rId17" Type="http://schemas.openxmlformats.org/officeDocument/2006/relationships/tags" Target="../tags/tag918.xml"/><Relationship Id="rId18" Type="http://schemas.openxmlformats.org/officeDocument/2006/relationships/tags" Target="../tags/tag919.xml"/><Relationship Id="rId19" Type="http://schemas.openxmlformats.org/officeDocument/2006/relationships/tags" Target="../tags/tag920.xml"/><Relationship Id="rId20" Type="http://schemas.openxmlformats.org/officeDocument/2006/relationships/tags" Target="../tags/tag921.xml"/><Relationship Id="rId21" Type="http://schemas.openxmlformats.org/officeDocument/2006/relationships/tags" Target="../tags/tag922.xml"/><Relationship Id="rId22" Type="http://schemas.openxmlformats.org/officeDocument/2006/relationships/tags" Target="../tags/tag923.xml"/><Relationship Id="rId23" Type="http://schemas.openxmlformats.org/officeDocument/2006/relationships/tags" Target="../tags/tag924.xml"/><Relationship Id="rId24" Type="http://schemas.openxmlformats.org/officeDocument/2006/relationships/tags" Target="../tags/tag925.xml"/><Relationship Id="rId25" Type="http://schemas.openxmlformats.org/officeDocument/2006/relationships/tags" Target="../tags/tag926.xml"/><Relationship Id="rId26" Type="http://schemas.openxmlformats.org/officeDocument/2006/relationships/tags" Target="../tags/tag927.xml"/><Relationship Id="rId27" Type="http://schemas.openxmlformats.org/officeDocument/2006/relationships/tags" Target="../tags/tag928.xml"/><Relationship Id="rId28" Type="http://schemas.openxmlformats.org/officeDocument/2006/relationships/tags" Target="../tags/tag929.xml"/><Relationship Id="rId29" Type="http://schemas.openxmlformats.org/officeDocument/2006/relationships/tags" Target="../tags/tag93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1.xml"/><Relationship Id="rId2" Type="http://schemas.openxmlformats.org/officeDocument/2006/relationships/tags" Target="../tags/tag932.xml"/><Relationship Id="rId3" Type="http://schemas.openxmlformats.org/officeDocument/2006/relationships/tags" Target="../tags/tag933.xml"/><Relationship Id="rId4" Type="http://schemas.openxmlformats.org/officeDocument/2006/relationships/tags" Target="../tags/tag934.xml"/><Relationship Id="rId5" Type="http://schemas.openxmlformats.org/officeDocument/2006/relationships/tags" Target="../tags/tag935.xml"/><Relationship Id="rId6" Type="http://schemas.openxmlformats.org/officeDocument/2006/relationships/tags" Target="../tags/tag936.xml"/><Relationship Id="rId7" Type="http://schemas.openxmlformats.org/officeDocument/2006/relationships/tags" Target="../tags/tag937.xml"/><Relationship Id="rId8" Type="http://schemas.openxmlformats.org/officeDocument/2006/relationships/tags" Target="../tags/tag938.xml"/><Relationship Id="rId9" Type="http://schemas.openxmlformats.org/officeDocument/2006/relationships/tags" Target="../tags/tag939.xml"/><Relationship Id="rId10" Type="http://schemas.openxmlformats.org/officeDocument/2006/relationships/tags" Target="../tags/tag940.xml"/><Relationship Id="rId11" Type="http://schemas.openxmlformats.org/officeDocument/2006/relationships/tags" Target="../tags/tag941.xml"/><Relationship Id="rId12" Type="http://schemas.openxmlformats.org/officeDocument/2006/relationships/tags" Target="../tags/tag942.xml"/><Relationship Id="rId13" Type="http://schemas.openxmlformats.org/officeDocument/2006/relationships/tags" Target="../tags/tag943.xml"/><Relationship Id="rId14" Type="http://schemas.openxmlformats.org/officeDocument/2006/relationships/tags" Target="../tags/tag944.xml"/><Relationship Id="rId15" Type="http://schemas.openxmlformats.org/officeDocument/2006/relationships/tags" Target="../tags/tag945.xml"/><Relationship Id="rId16" Type="http://schemas.openxmlformats.org/officeDocument/2006/relationships/tags" Target="../tags/tag946.xml"/><Relationship Id="rId17" Type="http://schemas.openxmlformats.org/officeDocument/2006/relationships/tags" Target="../tags/tag947.xml"/><Relationship Id="rId18" Type="http://schemas.openxmlformats.org/officeDocument/2006/relationships/tags" Target="../tags/tag948.xml"/><Relationship Id="rId19" Type="http://schemas.openxmlformats.org/officeDocument/2006/relationships/tags" Target="../tags/tag949.xml"/><Relationship Id="rId20" Type="http://schemas.openxmlformats.org/officeDocument/2006/relationships/tags" Target="../tags/tag95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3.xml"/><Relationship Id="rId2" Type="http://schemas.openxmlformats.org/officeDocument/2006/relationships/tags" Target="../tags/tag964.xml"/><Relationship Id="rId3" Type="http://schemas.openxmlformats.org/officeDocument/2006/relationships/tags" Target="../tags/tag965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66.xml"/><Relationship Id="rId2" Type="http://schemas.openxmlformats.org/officeDocument/2006/relationships/tags" Target="../tags/tag967.xml"/><Relationship Id="rId3" Type="http://schemas.openxmlformats.org/officeDocument/2006/relationships/tags" Target="../tags/tag968.xml"/><Relationship Id="rId4" Type="http://schemas.openxmlformats.org/officeDocument/2006/relationships/tags" Target="../tags/tag969.xml"/><Relationship Id="rId5" Type="http://schemas.openxmlformats.org/officeDocument/2006/relationships/tags" Target="../tags/tag970.xml"/><Relationship Id="rId6" Type="http://schemas.openxmlformats.org/officeDocument/2006/relationships/tags" Target="../tags/tag971.xml"/><Relationship Id="rId7" Type="http://schemas.openxmlformats.org/officeDocument/2006/relationships/tags" Target="../tags/tag972.xml"/><Relationship Id="rId8" Type="http://schemas.openxmlformats.org/officeDocument/2006/relationships/tags" Target="../tags/tag973.xml"/><Relationship Id="rId9" Type="http://schemas.openxmlformats.org/officeDocument/2006/relationships/tags" Target="../tags/tag974.xml"/><Relationship Id="rId10" Type="http://schemas.openxmlformats.org/officeDocument/2006/relationships/tags" Target="../tags/tag975.xml"/><Relationship Id="rId11" Type="http://schemas.openxmlformats.org/officeDocument/2006/relationships/tags" Target="../tags/tag976.xml"/><Relationship Id="rId12" Type="http://schemas.openxmlformats.org/officeDocument/2006/relationships/tags" Target="../tags/tag97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78.xml"/><Relationship Id="rId2" Type="http://schemas.openxmlformats.org/officeDocument/2006/relationships/tags" Target="../tags/tag979.xml"/><Relationship Id="rId3" Type="http://schemas.openxmlformats.org/officeDocument/2006/relationships/tags" Target="../tags/tag980.xml"/><Relationship Id="rId4" Type="http://schemas.openxmlformats.org/officeDocument/2006/relationships/tags" Target="../tags/tag981.xml"/><Relationship Id="rId5" Type="http://schemas.openxmlformats.org/officeDocument/2006/relationships/tags" Target="../tags/tag982.xml"/><Relationship Id="rId6" Type="http://schemas.openxmlformats.org/officeDocument/2006/relationships/tags" Target="../tags/tag983.xml"/><Relationship Id="rId7" Type="http://schemas.openxmlformats.org/officeDocument/2006/relationships/tags" Target="../tags/tag984.xml"/><Relationship Id="rId8" Type="http://schemas.openxmlformats.org/officeDocument/2006/relationships/tags" Target="../tags/tag985.xml"/><Relationship Id="rId9" Type="http://schemas.openxmlformats.org/officeDocument/2006/relationships/tags" Target="../tags/tag986.xml"/><Relationship Id="rId10" Type="http://schemas.openxmlformats.org/officeDocument/2006/relationships/tags" Target="../tags/tag987.xml"/><Relationship Id="rId11" Type="http://schemas.openxmlformats.org/officeDocument/2006/relationships/tags" Target="../tags/tag988.xml"/><Relationship Id="rId12" Type="http://schemas.openxmlformats.org/officeDocument/2006/relationships/tags" Target="../tags/tag98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tags" Target="../tags/tag993.xml"/><Relationship Id="rId5" Type="http://schemas.openxmlformats.org/officeDocument/2006/relationships/tags" Target="../tags/tag994.xml"/><Relationship Id="rId6" Type="http://schemas.openxmlformats.org/officeDocument/2006/relationships/tags" Target="../tags/tag995.xml"/><Relationship Id="rId7" Type="http://schemas.openxmlformats.org/officeDocument/2006/relationships/tags" Target="../tags/tag996.xml"/><Relationship Id="rId8" Type="http://schemas.openxmlformats.org/officeDocument/2006/relationships/tags" Target="../tags/tag997.xml"/><Relationship Id="rId9" Type="http://schemas.openxmlformats.org/officeDocument/2006/relationships/tags" Target="../tags/tag998.xml"/><Relationship Id="rId10" Type="http://schemas.openxmlformats.org/officeDocument/2006/relationships/tags" Target="../tags/tag999.xml"/><Relationship Id="rId11" Type="http://schemas.openxmlformats.org/officeDocument/2006/relationships/tags" Target="../tags/tag1000.xml"/><Relationship Id="rId12" Type="http://schemas.openxmlformats.org/officeDocument/2006/relationships/tags" Target="../tags/tag1001.xml"/><Relationship Id="rId13" Type="http://schemas.openxmlformats.org/officeDocument/2006/relationships/tags" Target="../tags/tag1002.xml"/><Relationship Id="rId14" Type="http://schemas.openxmlformats.org/officeDocument/2006/relationships/tags" Target="../tags/tag1003.xml"/><Relationship Id="rId15" Type="http://schemas.openxmlformats.org/officeDocument/2006/relationships/tags" Target="../tags/tag1004.xml"/><Relationship Id="rId16" Type="http://schemas.openxmlformats.org/officeDocument/2006/relationships/tags" Target="../tags/tag1005.xml"/><Relationship Id="rId17" Type="http://schemas.openxmlformats.org/officeDocument/2006/relationships/tags" Target="../tags/tag1006.xml"/><Relationship Id="rId18" Type="http://schemas.openxmlformats.org/officeDocument/2006/relationships/tags" Target="../tags/tag1007.xml"/><Relationship Id="rId19" Type="http://schemas.openxmlformats.org/officeDocument/2006/relationships/tags" Target="../tags/tag1008.xml"/><Relationship Id="rId20" Type="http://schemas.openxmlformats.org/officeDocument/2006/relationships/tags" Target="../tags/tag1009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10.xml"/><Relationship Id="rId2" Type="http://schemas.openxmlformats.org/officeDocument/2006/relationships/tags" Target="../tags/tag1011.xml"/><Relationship Id="rId3" Type="http://schemas.openxmlformats.org/officeDocument/2006/relationships/tags" Target="../tags/tag1012.xml"/><Relationship Id="rId4" Type="http://schemas.openxmlformats.org/officeDocument/2006/relationships/tags" Target="../tags/tag1013.xml"/><Relationship Id="rId5" Type="http://schemas.openxmlformats.org/officeDocument/2006/relationships/tags" Target="../tags/tag1014.xml"/><Relationship Id="rId6" Type="http://schemas.openxmlformats.org/officeDocument/2006/relationships/tags" Target="../tags/tag1015.xml"/><Relationship Id="rId7" Type="http://schemas.openxmlformats.org/officeDocument/2006/relationships/tags" Target="../tags/tag1016.xml"/><Relationship Id="rId8" Type="http://schemas.openxmlformats.org/officeDocument/2006/relationships/tags" Target="../tags/tag1017.xml"/><Relationship Id="rId9" Type="http://schemas.openxmlformats.org/officeDocument/2006/relationships/tags" Target="../tags/tag1018.xml"/><Relationship Id="rId10" Type="http://schemas.openxmlformats.org/officeDocument/2006/relationships/tags" Target="../tags/tag1019.xml"/><Relationship Id="rId11" Type="http://schemas.openxmlformats.org/officeDocument/2006/relationships/tags" Target="../tags/tag1020.xml"/><Relationship Id="rId12" Type="http://schemas.openxmlformats.org/officeDocument/2006/relationships/tags" Target="../tags/tag102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22.xml"/><Relationship Id="rId2" Type="http://schemas.openxmlformats.org/officeDocument/2006/relationships/tags" Target="../tags/tag1023.xml"/><Relationship Id="rId3" Type="http://schemas.openxmlformats.org/officeDocument/2006/relationships/tags" Target="../tags/tag10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数字校园中的学生信息管理与教务系统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学生信息管理系统的概述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学生信息管理系统的特点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教务系统的概述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教务系统的特点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学生信息管理与教务系统的关系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学生信息管理系统的概述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定义与功能</a:t>
            </a:r>
            <a:endParaRPr altLang="en-US" lang="zh-CN"/>
          </a:p>
        </p:txBody>
      </p:sp>
      <p:sp>
        <p:nvSpPr>
          <p:cNvPr id="10517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学生信息管理系统的应用范围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学生信息管理系统的优势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学生信息管理系统的定义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学生信息管理系统的功能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系统的应用范围</a:t>
            </a:r>
            <a:endParaRPr altLang="en-US" lang="zh-CN"/>
          </a:p>
        </p:txBody>
      </p:sp>
      <p:sp>
        <p:nvSpPr>
          <p:cNvPr id="1052062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64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2066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学生信息管理：记录学生的基本信息、成绩、考勤等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70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72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教务管理：排课、选课、考试安排等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76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78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财务管理：学费缴纳、奖学金评定等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82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84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教职工管理：教职工信息、工作考核等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6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88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2090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其他功能：如图书馆借阅、校园卡管理等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系统的重要性</a:t>
            </a:r>
            <a:endParaRPr altLang="en-US" lang="zh-CN"/>
          </a:p>
        </p:txBody>
      </p:sp>
      <p:sp>
        <p:nvSpPr>
          <p:cNvPr id="10523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提高管理效率：学生信息管理系统的使用可以减少人工操作，提高管理效率。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保证数据准确性：系统可以避免人为错误，保证数据的准确性。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方便查询和统计：系统可以快速查询和统计学生信息，方便管理者做出决策。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促进学校信息化发展：学生信息管理系统的建设是学校信息化发展的重要组成部分，可以提高学校的整体管理水平。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学生信息管理系统的特点</a:t>
            </a:r>
            <a:endParaRPr altLang="en-US" lang="zh-CN"/>
          </a:p>
        </p:txBody>
      </p:sp>
      <p:sp>
        <p:nvSpPr>
          <p:cNvPr id="10526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高效性</a:t>
            </a:r>
            <a:endParaRPr altLang="en-US" lang="zh-CN"/>
          </a:p>
        </p:txBody>
      </p:sp>
      <p:sp>
        <p:nvSpPr>
          <p:cNvPr id="10534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快速查询和检索学生信息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批量处理学生数据，提高工作效率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实时更新学生信息，保证数据准确性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方便快捷地与学生、教师和家长进行沟通与联系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便捷性</a:t>
            </a:r>
            <a:endParaRPr altLang="en-US" lang="zh-CN"/>
          </a:p>
        </p:txBody>
      </p:sp>
      <p:sp>
        <p:nvSpPr>
          <p:cNvPr id="10537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快速查询：学生信息管理系统能够快速查询学生的基本信息、成绩、考勤等数据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批量处理：能够批量导入、导出学生数据，提高工作效率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实时更新：学生信息管理系统能够实时更新学生数据，保证数据的准确性和及时性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多维度查询：学生信息管理系统支持多维度查询，方便用户根据不同条件筛选数据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安全性</a:t>
            </a:r>
            <a:endParaRPr altLang="en-US" lang="zh-CN"/>
          </a:p>
        </p:txBody>
      </p:sp>
      <p:sp>
        <p:nvSpPr>
          <p:cNvPr id="10540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访问控制：设置严格的访问权限，防止未经授权的访问和数据泄露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数据加密：采用先进的加密技术，确保学生信息的安全存储和传输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备份与恢复：定期对学生信息进行备份，确保数据不丢失，并具备快速恢复能力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安全性审计：记录和监控学生信息管理系统的访问和使用情况，及时发现和处理安全问题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可靠性</a:t>
            </a:r>
            <a:endParaRPr altLang="en-US" lang="zh-CN"/>
          </a:p>
        </p:txBody>
      </p:sp>
      <p:sp>
        <p:nvSpPr>
          <p:cNvPr id="10543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数据存储安全可靠：采用高可靠性的数据存储技术，确保学生信息的安全性和完整性。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系统运行稳定可靠：经过严格测试和优化，确保系统在各种情况下都能稳定运行，减少因系统故障或崩溃而造成的信息损失。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数据传输可靠：采用可靠的数据传输技术，确保学生信息在系统之间的传输稳定、快速、准确。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备份与恢复机制：建立完善的数据备份和恢复机制，确保在发生意外情况时能够迅速恢复数据，保障学生信息的安全。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教务系统的概述</a:t>
            </a:r>
            <a:endParaRPr altLang="en-US" lang="zh-CN"/>
          </a:p>
        </p:txBody>
      </p:sp>
      <p:sp>
        <p:nvSpPr>
          <p:cNvPr id="10546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定义与功能</a:t>
            </a:r>
            <a:endParaRPr altLang="en-US" lang="zh-CN"/>
          </a:p>
        </p:txBody>
      </p:sp>
      <p:sp>
        <p:nvSpPr>
          <p:cNvPr id="1055352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定义：教务系统是数字校园中的重要组成部分，用于管理学生信息、课程安排、考试成绩等教务事务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4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功能：教务系统具备多种功能，如学生信息管理、课程安排、考试管理、成绩录入与查询等，提高教务管理效率，促进数字化校园建设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系统的应用范围</a:t>
            </a:r>
            <a:endParaRPr altLang="en-US" lang="zh-CN"/>
          </a:p>
        </p:txBody>
      </p:sp>
      <p:sp>
        <p:nvSpPr>
          <p:cNvPr id="10556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6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6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6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6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6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6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教务管理：包括课程管理、排课管理、考试管理、成绩管理等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其他辅助功能：如校园一卡通系统等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2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办公自动化：包括公文流转、邮件系统、信息发布等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4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学生管理：包括学生基本信息管理、学籍管理、选课管理、奖惩管理等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6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资源管理：包括教室管理、实验室管理、图书资料管理等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8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教职工管理：包括教职工基本信息管理、教学任务管理、科研项目管理等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系统的重要性</a:t>
            </a:r>
            <a:endParaRPr altLang="en-US" lang="zh-CN"/>
          </a:p>
        </p:txBody>
      </p:sp>
      <p:sp>
        <p:nvSpPr>
          <p:cNvPr id="10559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9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增强数据安全性：教务系统具备数据备份和恢复功能，确保学生信息的安全性和完整性。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9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提高教务管理效率：教务系统能够自动化处理学生信息，减少人工操作，提高管理效率。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9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提升教学质量：教务系统能够提供丰富的教学资源和工具，帮助教师更好地备课和授课，提高教学质量。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9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促进学校数字化转型：随着互联网技术的发展，教务系统已经成为学校数字化转型的重要支撑。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2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教务系统的特点</a:t>
            </a:r>
            <a:endParaRPr altLang="en-US" lang="zh-CN"/>
          </a:p>
        </p:txBody>
      </p:sp>
      <p:sp>
        <p:nvSpPr>
          <p:cNvPr id="10562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高效性</a:t>
            </a:r>
            <a:endParaRPr altLang="en-US" lang="zh-CN"/>
          </a:p>
        </p:txBody>
      </p:sp>
      <p:sp>
        <p:nvSpPr>
          <p:cNvPr id="1057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教务系统能够快速处理大量学生信息，提高工作效率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教务系统能够实时更新学生成绩、课程安排等信息，确保数据准确性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教务系统支持多校区、多部门协同工作，实现资源共享和高效管理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教务系统支持在线选课、排课、考试等功能，方便快捷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便捷性</a:t>
            </a:r>
            <a:endParaRPr altLang="en-US" lang="zh-CN"/>
          </a:p>
        </p:txBody>
      </p:sp>
      <p:sp>
        <p:nvSpPr>
          <p:cNvPr id="10573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教务系统支持在线选课、考试报名、成绩查询等功能，简化办事流程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教务系统提供一站式服务，方便学生和教师快速访问各类教务信息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教务系统支持移动端使用，方便学生随时随地进行学习与交流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教务系统支持多终端访问，满足不同用户的需求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安全性</a:t>
            </a:r>
            <a:endParaRPr altLang="en-US" lang="zh-CN"/>
          </a:p>
        </p:txBody>
      </p:sp>
      <p:sp>
        <p:nvSpPr>
          <p:cNvPr id="10576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6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6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备份与恢复：教务系统定期对学生信息进行备份，确保数据不会丢失。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6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安全审计：系统提供安全审计功能，记录所有访问学生信息的操作，确保可追溯性。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6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数据加密：教务系统采用高强度加密算法，确保学生信息的安全性。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6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访问控制：系统具备严格的访问控制机制，只有授权人员才能访问学生信息。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可靠性</a:t>
            </a:r>
            <a:endParaRPr altLang="en-US" lang="zh-CN"/>
          </a:p>
        </p:txBody>
      </p:sp>
      <p:sp>
        <p:nvSpPr>
          <p:cNvPr id="105795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数据存储安全：采用高可靠性的数据存储技术，确保学生信息的安全性和完整性。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5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系统稳定性：教务系统经过严格测试和优化，具备高稳定性和可靠性，确保教学工作的顺利进行。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6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故障恢复能力：具备快速恢复故障的能力，减少因系统故障对教学工作的影响。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6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容错和容灾能力：采用容错和容灾技术，确保系统在出现故障时能够快速恢复并保证数据的完整性。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学生信息管理与教务系统的关系</a:t>
            </a:r>
            <a:endParaRPr altLang="en-US" lang="zh-CN"/>
          </a:p>
        </p:txBody>
      </p:sp>
      <p:sp>
        <p:nvSpPr>
          <p:cNvPr id="10582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信息共享</a:t>
            </a:r>
            <a:endParaRPr altLang="en-US" lang="zh-CN"/>
          </a:p>
        </p:txBody>
      </p:sp>
      <p:sp>
        <p:nvSpPr>
          <p:cNvPr id="10589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学生信息管理系统的数据与教务系统共享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9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0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实现资源共享，提高工作效率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0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0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保证信息的准确性和及时性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0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0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促进学校各部门之间的协作与沟通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数据交互</a:t>
            </a:r>
            <a:endParaRPr altLang="en-US" lang="zh-CN"/>
          </a:p>
        </p:txBody>
      </p:sp>
      <p:sp>
        <p:nvSpPr>
          <p:cNvPr id="10593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3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3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3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3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3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3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3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3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3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3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3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学生信息管理系统的数据来源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数据交互的安全性和隐私保护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数据交互在数字校园中的重要性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教务系统中的学生数据交互方式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系统集成</a:t>
            </a:r>
            <a:endParaRPr altLang="en-US" lang="zh-CN"/>
          </a:p>
        </p:txBody>
      </p:sp>
      <p:sp>
        <p:nvSpPr>
          <p:cNvPr id="10596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学生信息管理子系统与教务管理子系统的集成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提高工作效率和数据准确性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6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促进学校信息化建设的进程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实现数据共享和信息交互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提升教育管理效率</a:t>
            </a:r>
            <a:endParaRPr altLang="en-US" lang="zh-CN"/>
          </a:p>
        </p:txBody>
      </p:sp>
      <p:sp>
        <p:nvSpPr>
          <p:cNvPr id="10599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9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99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学生信息管理：实现学生信息的全面采集、存储、查询和更新，提高管理效率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9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9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教务系统：实现课程安排、考试管理、成绩查询等教务工作的自动化，减轻工作负担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9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9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两者关系：学生信息管理为教务系统提供基础数据支持，教务系统为学生信息管理提供业务应用平台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9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9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提升教育管理效率：通过整合学生信息与教务系统，实现教育管理的全面数字化和智能化，提高管理效率和质量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学生信息管理与教务系统的未来发展</a:t>
            </a:r>
            <a:endParaRPr altLang="en-US" lang="zh-CN"/>
          </a:p>
        </p:txBody>
      </p:sp>
      <p:sp>
        <p:nvSpPr>
          <p:cNvPr id="10602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6100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0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101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云计算技术：提高数据处理和存储能力，实现数据共享和快速访问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1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1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01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大数据分析：对学生信息进行深度挖掘和分析，为教学和管理提供更加精准的决策支持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1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2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02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人工智能技术：实现自动化和智能化管理，提高工作效率和质量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2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2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02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移动终端技术：开发移动应用程序，方便学生随时随地进行学习和交流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功能拓展计划</a:t>
            </a:r>
            <a:endParaRPr altLang="en-US" lang="zh-CN"/>
          </a:p>
        </p:txBody>
      </p:sp>
      <p:sp>
        <p:nvSpPr>
          <p:cNvPr id="10613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3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13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增加数据分析功能：通过数据挖掘和分析，为学校决策提供支持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3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3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强化移动端应用：实现学生随时随地进行信息查询和教务管理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3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3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完善个性化推荐系统：根据学生兴趣和需求，提供定制化学习资源推荐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3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3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拓展国际交流与合作：加强与其他国家和地区的学校之间的信息共享与交流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智能化发展</a:t>
            </a:r>
            <a:endParaRPr altLang="en-US" lang="zh-CN"/>
          </a:p>
        </p:txBody>
      </p:sp>
      <p:sp>
        <p:nvSpPr>
          <p:cNvPr id="10616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人工智能技术在学生信息管理与教务系统中的应用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个性化教学与学习体验的改善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6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跨平台整合与协同工作能力的提升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智能化数据分析与预测功能提升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提升教育管理效率</a:t>
            </a:r>
            <a:endParaRPr altLang="en-US" lang="zh-CN"/>
          </a:p>
        </p:txBody>
      </p:sp>
      <p:sp>
        <p:nvSpPr>
          <p:cNvPr id="10619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实现学生信息与教务系统的高效整合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9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提升教育管理效率，降低人力成本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9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实现学生信息与教务系统的智能化管理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9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9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未来发展将更加注重个性化教育和多元化管理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26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26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9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4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6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2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2023-12-15T13:49:16Z</dcterms:created>
  <dcterms:modified xsi:type="dcterms:W3CDTF">2023-12-15T13:49:16Z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ed4badd7374b423687000122d74d85c6_21</vt:lpwstr>
  </property>
</Properties>
</file>