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42" r:id="rId1"/>
    <p:sldMasterId id="2147483879" r:id="rId2"/>
  </p:sldMasterIdLst>
  <p:notesMasterIdLst>
    <p:notesMasterId r:id="rId3"/>
  </p:notesMasterIdLst>
  <p:sldIdLst>
    <p:sldId id="346" r:id="rId4"/>
    <p:sldId id="351" r:id="rId5"/>
    <p:sldId id="355" r:id="rId6"/>
    <p:sldId id="358" r:id="rId7"/>
    <p:sldId id="361" r:id="rId8"/>
    <p:sldId id="364" r:id="rId9"/>
    <p:sldId id="367" r:id="rId10"/>
    <p:sldId id="370" r:id="rId11"/>
    <p:sldId id="373" r:id="rId12"/>
    <p:sldId id="376" r:id="rId13"/>
    <p:sldId id="379" r:id="rId14"/>
    <p:sldId id="382" r:id="rId15"/>
    <p:sldId id="385" r:id="rId16"/>
    <p:sldId id="388" r:id="rId17"/>
    <p:sldId id="391" r:id="rId18"/>
    <p:sldId id="394" r:id="rId19"/>
    <p:sldId id="397" r:id="rId20"/>
    <p:sldId id="400" r:id="rId21"/>
    <p:sldId id="403" r:id="rId22"/>
    <p:sldId id="406" r:id="rId23"/>
    <p:sldId id="409" r:id="rId24"/>
    <p:sldId id="412" r:id="rId25"/>
    <p:sldId id="415" r:id="rId26"/>
    <p:sldId id="418" r:id="rId27"/>
    <p:sldId id="421" r:id="rId28"/>
    <p:sldId id="42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2024年人工智能行业机器学习算法应用研究与实践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914" name="矩形 21"/>
          <p:cNvSpPr/>
          <p:nvPr>
            <p:custDataLst>
              <p:tags r:id="rId3"/>
            </p:custDataLst>
          </p:nvPr>
        </p:nvSpPr>
        <p:spPr>
          <a:xfrm>
            <a:off x="4431665" y="65976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77105" y="153543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7914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机器学习算法概述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6"/>
            </p:custDataLst>
          </p:nvPr>
        </p:nvSpPr>
        <p:spPr>
          <a:xfrm>
            <a:off x="4431665" y="257492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77105" y="344995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9430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2024年人工智能行业机器学习算法发展现状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9"/>
            </p:custDataLst>
          </p:nvPr>
        </p:nvSpPr>
        <p:spPr>
          <a:xfrm>
            <a:off x="4431665" y="449008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77105" y="536511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60946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机器学习算法在人工智能行业的应用实践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2"/>
            </p:custDataLst>
          </p:nvPr>
        </p:nvSpPr>
        <p:spPr>
          <a:xfrm>
            <a:off x="8164830" y="161734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509635" y="249301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92795" y="173672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机器学习算法面临的挑战与解决方案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5"/>
            </p:custDataLst>
          </p:nvPr>
        </p:nvSpPr>
        <p:spPr>
          <a:xfrm>
            <a:off x="8164830" y="353250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509635" y="440753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92795" y="365188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未来展望与研究方向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机器学习算法概述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机器学习算法定义</a:t>
            </a:r>
            <a:endParaRPr altLang="en-US" lang="zh-CN"/>
          </a:p>
        </p:txBody>
      </p:sp>
      <p:sp>
        <p:nvSpPr>
          <p:cNvPr id="1049082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4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机器学习算法是一种通过分析数据和模式，自动识别和预测未来趋势的算法。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它利用历史数据和当前数据，通过训练和优化，不断提高预测和决策的准确性。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机器学习算法广泛应用于各种领域，如自然语言处理、图像识别、语音识别等。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常见的机器学习算法包括支持向量机、决策树、随机森林等。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6875"/>
          </a:bodyPr>
          <a:p>
            <a:r>
              <a:rPr altLang="en-US" lang="zh-CN"/>
              <a:t>机器学习算法分类</a:t>
            </a:r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机器学习算法应用场景</a:t>
            </a:r>
            <a:endParaRPr altLang="en-US" lang="zh-CN"/>
          </a:p>
        </p:txBody>
      </p:sp>
      <p:sp>
        <p:nvSpPr>
          <p:cNvPr id="104921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自然语言处理：利用机器学习算法对自然语言进行理解和生成，实现人机交互、智能客服等功能。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语音识别：利用机器学习算法实现语音转文字，提高语音交互的准确性和效率。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图像识别：通过机器学习算法对图像进行分类、识别和特征提取，广泛应用于安防、医疗、自动驾驶等领域。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推荐系统：通过机器学习算法分析用户行为和喜好，为用户推荐相关内容和服务，提高用户满意度和忠诚度。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0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2024年人工智能行业机器学习算法发展现状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机器学习算法市场规模</a:t>
            </a:r>
            <a:endParaRPr altLang="en-US" lang="zh-CN"/>
          </a:p>
        </p:txBody>
      </p:sp>
      <p:sp>
        <p:nvSpPr>
          <p:cNvPr id="104938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增长驱动因素：技术进步、数据积累、政策支持等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全球市场规模：预计到2024年将达到XX亿美元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国内市场规模：预计到2024年将达到XX亿元人民币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竞争格局：国际巨头与国内创新企业共同竞争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机器学习算法技术发展趋势</a:t>
            </a:r>
            <a:endParaRPr altLang="en-US" lang="zh-CN"/>
          </a:p>
        </p:txBody>
      </p:sp>
      <p:sp>
        <p:nvSpPr>
          <p:cNvPr id="1049474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强化学习在机器人和游戏领域的实践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4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自监督学习算法的突破性进展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迁移学习在多领域的应用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6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深度学习算法的广泛应用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机器学习算法应用领域拓展</a:t>
            </a:r>
            <a:endParaRPr altLang="en-US" lang="zh-CN"/>
          </a:p>
        </p:txBody>
      </p:sp>
      <p:sp>
        <p:nvSpPr>
          <p:cNvPr id="1049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金融领域：利用机器学习算法进行风险评估、信贷审批等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自动驾驶：利用机器学习算法实现车辆自主导航和驾驶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智能客服：利用机器学习算法实现智能问答和个性化推荐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医疗领域：通过机器学习算法辅助医生进行疾病诊断和治疗方案制定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5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机器学习算法在人工智能行业的应用实践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机器学习算法在智能语音识别领域的应用</a:t>
            </a:r>
            <a:endParaRPr altLang="en-US" lang="zh-CN"/>
          </a:p>
        </p:txBody>
      </p:sp>
      <p:sp>
        <p:nvSpPr>
          <p:cNvPr id="104973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语音合成技术：通过机器学习算法对人类语音进行分析和模拟，生成自然语音输出。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语音识别技术：利用机器学习算法对语音信号进行分类和识别，提高语音转写的准确率。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语音情感分析：利用机器学习算法对语音中的情感进行识别和分析，用于人机交互和智能客服等领域。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语音助手：基于机器学习算法的智能语音助手，能够实现语音交互、智能问答等功能，提升用户体验。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机器学习算法在自然语言处理领域的应用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情感分析：利用机器学习算法对文本进行情感倾向性分析，帮助企业了解客户需求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语音识别：利用深度学习算法，实现语音到文本的转换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文本分类：通过机器学习算法对文本进行分类，提高信息检索效率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机器翻译：利用深度学习算法，实现不同语言之间的自动翻译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机器学习算法在计算机视觉领域的应用</a:t>
            </a:r>
            <a:endParaRPr altLang="en-US" lang="zh-CN"/>
          </a:p>
        </p:txBody>
      </p:sp>
      <p:sp>
        <p:nvSpPr>
          <p:cNvPr id="1049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目标检测：利用机器学习算法对图像中的目标进行识别和定位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图像生成：利用机器学习算法生成具有特定风格或目标的图像，如生成对抗网络（GAN）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视频分析：通过机器学习算法对视频流进行分析和处理，如行为识别、场景理解等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图像分类：通过训练模型对图像进行分类，如人脸识别、物体识别等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机器学习算法在推荐系统领域的应用</a:t>
            </a:r>
            <a:endParaRPr altLang="en-US" lang="zh-CN"/>
          </a:p>
        </p:txBody>
      </p:sp>
      <p:sp>
        <p:nvSpPr>
          <p:cNvPr id="10499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推荐系统的定义和作用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机器学习算法在推荐系统中的应用场景和优势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机器学习算法在推荐系统中的实践案例和效果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机器学习算法在推荐系统中的未来发展趋势和挑战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7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机器学习算法面临的挑战与解决方案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数据质量问题</a:t>
            </a:r>
            <a:endParaRPr altLang="en-US" lang="zh-CN"/>
          </a:p>
        </p:txBody>
      </p:sp>
      <p:sp>
        <p:nvSpPr>
          <p:cNvPr id="105015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数据量不足：机器学习算法需要大量数据才能进行有效的训练和预测，数据量不足会导致算法性能下降。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数据质量差：数据质量差会导致机器学习算法训练出的模型精度低，预测结果不准确。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数据不平衡：在某些场景下，某些类别的数据量远远超过其他类别，导致算法对某些类别的识别率较低。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数据隐私和安全问题：在机器学习算法应用中，如何保护用户隐私和数据安全是一个重要的问题。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算法可解释性问题</a:t>
            </a:r>
            <a:endParaRPr altLang="en-US" lang="zh-CN"/>
          </a:p>
        </p:txBody>
      </p:sp>
      <p:sp>
        <p:nvSpPr>
          <p:cNvPr id="10502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挑战：机器学习算法在决策过程中缺乏明确的解释，导致难以理解和信任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解决方案：研究算法的可解释性，提高模型透明度和可理解性，例如使用可视化技术、解释性模型等方法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应用场景：在金融、医疗、法律等对解释性要求较高的领域，需要关注算法可解释性问题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未来展望：随着技术的不断发展，机器学习算法的可解释性将逐渐提高，为各行业提供更可靠的支持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模型泛化能力问题</a:t>
            </a:r>
            <a:endParaRPr altLang="en-US" lang="zh-CN"/>
          </a:p>
        </p:txBody>
      </p:sp>
      <p:sp>
        <p:nvSpPr>
          <p:cNvPr id="105030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挑战：模型在训练数据上过拟合，导致在未知数据上表现不佳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解决方案：采用正则化、集成学习等技术提高模型的泛化能力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挑战：模型对噪声和异常数据敏感，易导致预测误差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解决方案：采用鲁棒性强的算法，如基于距离的算法、决策树等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计算资源需求问题</a:t>
            </a:r>
            <a:endParaRPr altLang="en-US" lang="zh-CN"/>
          </a:p>
        </p:txBody>
      </p:sp>
      <p:sp>
        <p:nvSpPr>
          <p:cNvPr id="10503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机器学习算法需要大量数据和计算资源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计算资源不足限制了算法性能的提升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解决方案：采用分布式计算、云计算等技术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8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优化算法以降低计算资源需求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5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未来展望与研究方向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提升机器学习算法的鲁棒性与可解释性</a:t>
            </a:r>
            <a:endParaRPr altLang="en-US" lang="zh-CN"/>
          </a:p>
        </p:txBody>
      </p:sp>
      <p:sp>
        <p:nvSpPr>
          <p:cNvPr id="105052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研究方向：研究鲁棒性和可解释性的理论基础，探索有效的算法和模型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未来展望：随着技术的不断进步，鲁棒性和可解释性将得到进一步提升，为人工智能行业的发展提供有力支持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鲁棒性：提高算法对噪声、异常和多样数据集的适应性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可解释性：建立简洁、易于理解的模型，有助于决策制定和知识发现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探索更高效的模型压缩与加速技术</a:t>
            </a:r>
            <a:endParaRPr altLang="en-US" lang="zh-CN"/>
          </a:p>
        </p:txBody>
      </p:sp>
      <p:sp>
        <p:nvSpPr>
          <p:cNvPr id="10506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1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介绍模型压缩与加速技术的重要性和应用场景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1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探讨当前模型压缩与加速技术的限制和挑战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2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分析未来模型压缩与加速技术的发展趋势和潜在机会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2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2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提出未来研究和实践的方向和策略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结合深度学习技术提升模型性能</a:t>
            </a:r>
            <a:endParaRPr altLang="en-US" lang="zh-CN"/>
          </a:p>
        </p:txBody>
      </p:sp>
      <p:sp>
        <p:nvSpPr>
          <p:cNvPr id="10506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深度学习技术：利用神经网络模拟人脑学习过程，提升模型对复杂数据的处理能力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模型性能：通过优化算法和参数，提高模型的准确率、稳定性和泛化能力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应用场景：结合具体业务场景，利用深度学习技术提升机器学习算法的性能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未来展望：随着技术的不断发展，深度学习将在更多领域得到应用，提升模型性能将成为研究的重要方向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拓展机器学习算法在跨领域的应用</a:t>
            </a:r>
            <a:endParaRPr altLang="en-US" lang="zh-CN"/>
          </a:p>
        </p:txBody>
      </p:sp>
      <p:sp>
        <p:nvSpPr>
          <p:cNvPr id="105077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医疗健康领域：利用机器学习算法进行疾病诊断和治疗方案优化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金融领域：利用机器学习算法进行风险评估和投资策略优化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交通物流领域：利用机器学习算法实现智能交通管理和物流优化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教育领域：利用机器学习算法实现个性化教学和学习辅导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5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5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5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5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5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5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5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SLIDE_ID" val="custom2023027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2024-01-05T13:51:25Z</dcterms:created>
  <dcterms:modified xsi:type="dcterms:W3CDTF">2024-01-05T13:51:25Z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962d518036ef4d2695dfc04325c3988d_21</vt:lpwstr>
  </property>
</Properties>
</file>