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66" r:id="rId1"/>
    <p:sldMasterId id="2147488903" r:id="rId2"/>
  </p:sldMasterIdLst>
  <p:notesMasterIdLst>
    <p:notesMasterId r:id="rId3"/>
  </p:notesMasterIdLst>
  <p:sldIdLst>
    <p:sldId id="2659" r:id="rId4"/>
    <p:sldId id="2664" r:id="rId5"/>
    <p:sldId id="2668" r:id="rId6"/>
    <p:sldId id="2671" r:id="rId7"/>
    <p:sldId id="2674" r:id="rId8"/>
    <p:sldId id="2677" r:id="rId9"/>
    <p:sldId id="2680" r:id="rId10"/>
    <p:sldId id="2683" r:id="rId11"/>
    <p:sldId id="2686" r:id="rId12"/>
    <p:sldId id="2689" r:id="rId13"/>
    <p:sldId id="2692" r:id="rId14"/>
    <p:sldId id="2695" r:id="rId15"/>
    <p:sldId id="2698" r:id="rId16"/>
    <p:sldId id="2701" r:id="rId17"/>
    <p:sldId id="2704" r:id="rId18"/>
    <p:sldId id="2707" r:id="rId19"/>
    <p:sldId id="2710" r:id="rId20"/>
    <p:sldId id="2713" r:id="rId21"/>
    <p:sldId id="2716" r:id="rId22"/>
    <p:sldId id="2719" r:id="rId23"/>
    <p:sldId id="2722" r:id="rId24"/>
    <p:sldId id="2725" r:id="rId25"/>
    <p:sldId id="2728" r:id="rId26"/>
    <p:sldId id="2731" r:id="rId27"/>
    <p:sldId id="2734" r:id="rId28"/>
    <p:sldId id="2737" r:id="rId29"/>
    <p:sldId id="2740" r:id="rId30"/>
    <p:sldId id="2743" r:id="rId31"/>
    <p:sldId id="2746" r:id="rId32"/>
    <p:sldId id="2749" r:id="rId33"/>
    <p:sldId id="2752" r:id="rId34"/>
    <p:sldId id="2755" r:id="rId35"/>
    <p:sldId id="275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67" r:id="rId1"/>
    <p:sldLayoutId id="2147488868" r:id="rId2"/>
    <p:sldLayoutId id="2147488869" r:id="rId3"/>
    <p:sldLayoutId id="2147488870" r:id="rId4"/>
    <p:sldLayoutId id="2147488871" r:id="rId5"/>
    <p:sldLayoutId id="2147488872" r:id="rId6"/>
    <p:sldLayoutId id="2147488873" r:id="rId7"/>
    <p:sldLayoutId id="2147488874" r:id="rId8"/>
    <p:sldLayoutId id="2147488875" r:id="rId9"/>
    <p:sldLayoutId id="2147488876" r:id="rId10"/>
    <p:sldLayoutId id="21474888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04" r:id="rId1"/>
    <p:sldLayoutId id="2147488905" r:id="rId2"/>
    <p:sldLayoutId id="2147488906" r:id="rId3"/>
    <p:sldLayoutId id="2147488907" r:id="rId4"/>
    <p:sldLayoutId id="2147488908" r:id="rId5"/>
    <p:sldLayoutId id="2147488909" r:id="rId6"/>
    <p:sldLayoutId id="2147488910" r:id="rId7"/>
    <p:sldLayoutId id="2147488911" r:id="rId8"/>
    <p:sldLayoutId id="2147488912" r:id="rId9"/>
    <p:sldLayoutId id="2147488913" r:id="rId10"/>
    <p:sldLayoutId id="214748891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tags" Target="../tags/tag743.xml"/><Relationship Id="rId10" Type="http://schemas.openxmlformats.org/officeDocument/2006/relationships/tags" Target="../tags/tag744.xml"/><Relationship Id="rId11" Type="http://schemas.openxmlformats.org/officeDocument/2006/relationships/tags" Target="../tags/tag745.xml"/><Relationship Id="rId12" Type="http://schemas.openxmlformats.org/officeDocument/2006/relationships/tags" Target="../tags/tag7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tags" Target="../tags/tag761.xml"/><Relationship Id="rId16" Type="http://schemas.openxmlformats.org/officeDocument/2006/relationships/tags" Target="../tags/tag762.xml"/><Relationship Id="rId17" Type="http://schemas.openxmlformats.org/officeDocument/2006/relationships/tags" Target="../tags/tag763.xml"/><Relationship Id="rId18" Type="http://schemas.openxmlformats.org/officeDocument/2006/relationships/tags" Target="../tags/tag764.xml"/><Relationship Id="rId19" Type="http://schemas.openxmlformats.org/officeDocument/2006/relationships/tags" Target="../tags/tag765.xml"/><Relationship Id="rId20" Type="http://schemas.openxmlformats.org/officeDocument/2006/relationships/tags" Target="../tags/tag766.xml"/><Relationship Id="rId21" Type="http://schemas.openxmlformats.org/officeDocument/2006/relationships/tags" Target="../tags/tag767.xml"/><Relationship Id="rId22" Type="http://schemas.openxmlformats.org/officeDocument/2006/relationships/tags" Target="../tags/tag768.xml"/><Relationship Id="rId23" Type="http://schemas.openxmlformats.org/officeDocument/2006/relationships/tags" Target="../tags/tag769.xml"/><Relationship Id="rId24" Type="http://schemas.openxmlformats.org/officeDocument/2006/relationships/tags" Target="../tags/tag770.xml"/><Relationship Id="rId25" Type="http://schemas.openxmlformats.org/officeDocument/2006/relationships/tags" Target="../tags/tag771.xml"/><Relationship Id="rId26" Type="http://schemas.openxmlformats.org/officeDocument/2006/relationships/tags" Target="../tags/tag772.xml"/><Relationship Id="rId27" Type="http://schemas.openxmlformats.org/officeDocument/2006/relationships/tags" Target="../tags/tag773.xml"/><Relationship Id="rId28" Type="http://schemas.openxmlformats.org/officeDocument/2006/relationships/tags" Target="../tags/tag774.xml"/><Relationship Id="rId29" Type="http://schemas.openxmlformats.org/officeDocument/2006/relationships/tags" Target="../tags/tag77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tags" Target="../tags/tag784.xml"/><Relationship Id="rId10" Type="http://schemas.openxmlformats.org/officeDocument/2006/relationships/tags" Target="../tags/tag785.xml"/><Relationship Id="rId11" Type="http://schemas.openxmlformats.org/officeDocument/2006/relationships/tags" Target="../tags/tag786.xml"/><Relationship Id="rId12" Type="http://schemas.openxmlformats.org/officeDocument/2006/relationships/tags" Target="../tags/tag787.xml"/><Relationship Id="rId13" Type="http://schemas.openxmlformats.org/officeDocument/2006/relationships/tags" Target="../tags/tag788.xml"/><Relationship Id="rId14" Type="http://schemas.openxmlformats.org/officeDocument/2006/relationships/tags" Target="../tags/tag789.xml"/><Relationship Id="rId15" Type="http://schemas.openxmlformats.org/officeDocument/2006/relationships/tags" Target="../tags/tag790.xml"/><Relationship Id="rId16" Type="http://schemas.openxmlformats.org/officeDocument/2006/relationships/tags" Target="../tags/tag79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tags" Target="../tags/tag807.xml"/><Relationship Id="rId14" Type="http://schemas.openxmlformats.org/officeDocument/2006/relationships/tags" Target="../tags/tag808.xml"/><Relationship Id="rId15" Type="http://schemas.openxmlformats.org/officeDocument/2006/relationships/tags" Target="../tags/tag809.xml"/><Relationship Id="rId16" Type="http://schemas.openxmlformats.org/officeDocument/2006/relationships/tags" Target="../tags/tag81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tags" Target="../tags/tag827.xml"/><Relationship Id="rId6" Type="http://schemas.openxmlformats.org/officeDocument/2006/relationships/tags" Target="../tags/tag828.xml"/><Relationship Id="rId7" Type="http://schemas.openxmlformats.org/officeDocument/2006/relationships/tags" Target="../tags/tag829.xml"/><Relationship Id="rId8" Type="http://schemas.openxmlformats.org/officeDocument/2006/relationships/tags" Target="../tags/tag830.xml"/><Relationship Id="rId9" Type="http://schemas.openxmlformats.org/officeDocument/2006/relationships/tags" Target="../tags/tag831.xml"/><Relationship Id="rId10" Type="http://schemas.openxmlformats.org/officeDocument/2006/relationships/tags" Target="../tags/tag832.xml"/><Relationship Id="rId11" Type="http://schemas.openxmlformats.org/officeDocument/2006/relationships/tags" Target="../tags/tag833.xml"/><Relationship Id="rId12" Type="http://schemas.openxmlformats.org/officeDocument/2006/relationships/tags" Target="../tags/tag834.xml"/><Relationship Id="rId13" Type="http://schemas.openxmlformats.org/officeDocument/2006/relationships/tags" Target="../tags/tag835.xml"/><Relationship Id="rId14" Type="http://schemas.openxmlformats.org/officeDocument/2006/relationships/tags" Target="../tags/tag836.xml"/><Relationship Id="rId15" Type="http://schemas.openxmlformats.org/officeDocument/2006/relationships/tags" Target="../tags/tag837.xml"/><Relationship Id="rId16" Type="http://schemas.openxmlformats.org/officeDocument/2006/relationships/tags" Target="../tags/tag838.xml"/><Relationship Id="rId17" Type="http://schemas.openxmlformats.org/officeDocument/2006/relationships/tags" Target="../tags/tag839.xml"/><Relationship Id="rId18" Type="http://schemas.openxmlformats.org/officeDocument/2006/relationships/tags" Target="../tags/tag840.xml"/><Relationship Id="rId19" Type="http://schemas.openxmlformats.org/officeDocument/2006/relationships/tags" Target="../tags/tag841.xml"/><Relationship Id="rId20" Type="http://schemas.openxmlformats.org/officeDocument/2006/relationships/tags" Target="../tags/tag84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tags" Target="../tags/tag885.xml"/><Relationship Id="rId5" Type="http://schemas.openxmlformats.org/officeDocument/2006/relationships/tags" Target="../tags/tag886.xml"/><Relationship Id="rId6" Type="http://schemas.openxmlformats.org/officeDocument/2006/relationships/tags" Target="../tags/tag887.xml"/><Relationship Id="rId7" Type="http://schemas.openxmlformats.org/officeDocument/2006/relationships/tags" Target="../tags/tag888.xml"/><Relationship Id="rId8" Type="http://schemas.openxmlformats.org/officeDocument/2006/relationships/tags" Target="../tags/tag889.xml"/><Relationship Id="rId9" Type="http://schemas.openxmlformats.org/officeDocument/2006/relationships/tags" Target="../tags/tag890.xml"/><Relationship Id="rId10" Type="http://schemas.openxmlformats.org/officeDocument/2006/relationships/tags" Target="../tags/tag891.xml"/><Relationship Id="rId11" Type="http://schemas.openxmlformats.org/officeDocument/2006/relationships/tags" Target="../tags/tag892.xml"/><Relationship Id="rId12" Type="http://schemas.openxmlformats.org/officeDocument/2006/relationships/tags" Target="../tags/tag893.xml"/><Relationship Id="rId13" Type="http://schemas.openxmlformats.org/officeDocument/2006/relationships/tags" Target="../tags/tag894.xml"/><Relationship Id="rId14" Type="http://schemas.openxmlformats.org/officeDocument/2006/relationships/tags" Target="../tags/tag895.xml"/><Relationship Id="rId15" Type="http://schemas.openxmlformats.org/officeDocument/2006/relationships/tags" Target="../tags/tag896.xml"/><Relationship Id="rId16" Type="http://schemas.openxmlformats.org/officeDocument/2006/relationships/tags" Target="../tags/tag897.xml"/><Relationship Id="rId17" Type="http://schemas.openxmlformats.org/officeDocument/2006/relationships/tags" Target="../tags/tag898.xml"/><Relationship Id="rId18" Type="http://schemas.openxmlformats.org/officeDocument/2006/relationships/tags" Target="../tags/tag899.xml"/><Relationship Id="rId19" Type="http://schemas.openxmlformats.org/officeDocument/2006/relationships/tags" Target="../tags/tag900.xml"/><Relationship Id="rId20" Type="http://schemas.openxmlformats.org/officeDocument/2006/relationships/tags" Target="../tags/tag901.xml"/><Relationship Id="rId21" Type="http://schemas.openxmlformats.org/officeDocument/2006/relationships/tags" Target="../tags/tag902.xml"/><Relationship Id="rId22" Type="http://schemas.openxmlformats.org/officeDocument/2006/relationships/tags" Target="../tags/tag903.xml"/><Relationship Id="rId23" Type="http://schemas.openxmlformats.org/officeDocument/2006/relationships/tags" Target="../tags/tag904.xml"/><Relationship Id="rId24" Type="http://schemas.openxmlformats.org/officeDocument/2006/relationships/tags" Target="../tags/tag905.xml"/><Relationship Id="rId25" Type="http://schemas.openxmlformats.org/officeDocument/2006/relationships/tags" Target="../tags/tag906.xml"/><Relationship Id="rId26" Type="http://schemas.openxmlformats.org/officeDocument/2006/relationships/tags" Target="../tags/tag907.xml"/><Relationship Id="rId27" Type="http://schemas.openxmlformats.org/officeDocument/2006/relationships/tags" Target="../tags/tag908.xml"/><Relationship Id="rId28" Type="http://schemas.openxmlformats.org/officeDocument/2006/relationships/tags" Target="../tags/tag909.xml"/><Relationship Id="rId29" Type="http://schemas.openxmlformats.org/officeDocument/2006/relationships/tags" Target="../tags/tag91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tags" Target="../tags/tag930.xml"/><Relationship Id="rId6" Type="http://schemas.openxmlformats.org/officeDocument/2006/relationships/tags" Target="../tags/tag931.xml"/><Relationship Id="rId7" Type="http://schemas.openxmlformats.org/officeDocument/2006/relationships/tags" Target="../tags/tag932.xml"/><Relationship Id="rId8" Type="http://schemas.openxmlformats.org/officeDocument/2006/relationships/tags" Target="../tags/tag933.xml"/><Relationship Id="rId9" Type="http://schemas.openxmlformats.org/officeDocument/2006/relationships/tags" Target="../tags/tag934.xml"/><Relationship Id="rId10" Type="http://schemas.openxmlformats.org/officeDocument/2006/relationships/tags" Target="../tags/tag935.xml"/><Relationship Id="rId11" Type="http://schemas.openxmlformats.org/officeDocument/2006/relationships/tags" Target="../tags/tag936.xml"/><Relationship Id="rId12" Type="http://schemas.openxmlformats.org/officeDocument/2006/relationships/tags" Target="../tags/tag93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tags" Target="../tags/tag946.xml"/><Relationship Id="rId10" Type="http://schemas.openxmlformats.org/officeDocument/2006/relationships/tags" Target="../tags/tag947.xml"/><Relationship Id="rId11" Type="http://schemas.openxmlformats.org/officeDocument/2006/relationships/tags" Target="../tags/tag948.xml"/><Relationship Id="rId12" Type="http://schemas.openxmlformats.org/officeDocument/2006/relationships/tags" Target="../tags/tag9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tags" Target="../tags/tag953.xml"/><Relationship Id="rId5" Type="http://schemas.openxmlformats.org/officeDocument/2006/relationships/tags" Target="../tags/tag954.xml"/><Relationship Id="rId6" Type="http://schemas.openxmlformats.org/officeDocument/2006/relationships/tags" Target="../tags/tag955.xml"/><Relationship Id="rId7" Type="http://schemas.openxmlformats.org/officeDocument/2006/relationships/tags" Target="../tags/tag956.xml"/><Relationship Id="rId8" Type="http://schemas.openxmlformats.org/officeDocument/2006/relationships/tags" Target="../tags/tag957.xml"/><Relationship Id="rId9" Type="http://schemas.openxmlformats.org/officeDocument/2006/relationships/tags" Target="../tags/tag958.xml"/><Relationship Id="rId10" Type="http://schemas.openxmlformats.org/officeDocument/2006/relationships/tags" Target="../tags/tag959.xml"/><Relationship Id="rId11" Type="http://schemas.openxmlformats.org/officeDocument/2006/relationships/tags" Target="../tags/tag960.xml"/><Relationship Id="rId12" Type="http://schemas.openxmlformats.org/officeDocument/2006/relationships/tags" Target="../tags/tag96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tags" Target="../tags/tag968.xml"/><Relationship Id="rId5" Type="http://schemas.openxmlformats.org/officeDocument/2006/relationships/tags" Target="../tags/tag969.xml"/><Relationship Id="rId6" Type="http://schemas.openxmlformats.org/officeDocument/2006/relationships/tags" Target="../tags/tag970.xml"/><Relationship Id="rId7" Type="http://schemas.openxmlformats.org/officeDocument/2006/relationships/tags" Target="../tags/tag971.xml"/><Relationship Id="rId8" Type="http://schemas.openxmlformats.org/officeDocument/2006/relationships/tags" Target="../tags/tag972.xml"/><Relationship Id="rId9" Type="http://schemas.openxmlformats.org/officeDocument/2006/relationships/tags" Target="../tags/tag973.xml"/><Relationship Id="rId10" Type="http://schemas.openxmlformats.org/officeDocument/2006/relationships/tags" Target="../tags/tag974.xml"/><Relationship Id="rId11" Type="http://schemas.openxmlformats.org/officeDocument/2006/relationships/tags" Target="../tags/tag975.xml"/><Relationship Id="rId12" Type="http://schemas.openxmlformats.org/officeDocument/2006/relationships/tags" Target="../tags/tag976.xml"/><Relationship Id="rId13" Type="http://schemas.openxmlformats.org/officeDocument/2006/relationships/tags" Target="../tags/tag977.xml"/><Relationship Id="rId14" Type="http://schemas.openxmlformats.org/officeDocument/2006/relationships/tags" Target="../tags/tag978.xml"/><Relationship Id="rId15" Type="http://schemas.openxmlformats.org/officeDocument/2006/relationships/tags" Target="../tags/tag979.xml"/><Relationship Id="rId16" Type="http://schemas.openxmlformats.org/officeDocument/2006/relationships/tags" Target="../tags/tag980.xml"/><Relationship Id="rId17" Type="http://schemas.openxmlformats.org/officeDocument/2006/relationships/tags" Target="../tags/tag981.xml"/><Relationship Id="rId18" Type="http://schemas.openxmlformats.org/officeDocument/2006/relationships/tags" Target="../tags/tag982.xml"/><Relationship Id="rId19" Type="http://schemas.openxmlformats.org/officeDocument/2006/relationships/tags" Target="../tags/tag983.xml"/><Relationship Id="rId20" Type="http://schemas.openxmlformats.org/officeDocument/2006/relationships/tags" Target="../tags/tag984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tags" Target="../tags/tag988.xml"/><Relationship Id="rId5" Type="http://schemas.openxmlformats.org/officeDocument/2006/relationships/tags" Target="../tags/tag989.xml"/><Relationship Id="rId6" Type="http://schemas.openxmlformats.org/officeDocument/2006/relationships/tags" Target="../tags/tag990.xml"/><Relationship Id="rId7" Type="http://schemas.openxmlformats.org/officeDocument/2006/relationships/tags" Target="../tags/tag991.xml"/><Relationship Id="rId8" Type="http://schemas.openxmlformats.org/officeDocument/2006/relationships/tags" Target="../tags/tag992.xml"/><Relationship Id="rId9" Type="http://schemas.openxmlformats.org/officeDocument/2006/relationships/tags" Target="../tags/tag993.xml"/><Relationship Id="rId10" Type="http://schemas.openxmlformats.org/officeDocument/2006/relationships/tags" Target="../tags/tag994.xml"/><Relationship Id="rId11" Type="http://schemas.openxmlformats.org/officeDocument/2006/relationships/tags" Target="../tags/tag995.xml"/><Relationship Id="rId12" Type="http://schemas.openxmlformats.org/officeDocument/2006/relationships/tags" Target="../tags/tag99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7.xml"/><Relationship Id="rId2" Type="http://schemas.openxmlformats.org/officeDocument/2006/relationships/tags" Target="../tags/tag998.xml"/><Relationship Id="rId3" Type="http://schemas.openxmlformats.org/officeDocument/2006/relationships/tags" Target="../tags/tag999.xml"/><Relationship Id="rId4" Type="http://schemas.openxmlformats.org/officeDocument/2006/relationships/tags" Target="../tags/tag1000.xml"/><Relationship Id="rId5" Type="http://schemas.openxmlformats.org/officeDocument/2006/relationships/tags" Target="../tags/tag1001.xml"/><Relationship Id="rId6" Type="http://schemas.openxmlformats.org/officeDocument/2006/relationships/tags" Target="../tags/tag1002.xml"/><Relationship Id="rId7" Type="http://schemas.openxmlformats.org/officeDocument/2006/relationships/tags" Target="../tags/tag1003.xml"/><Relationship Id="rId8" Type="http://schemas.openxmlformats.org/officeDocument/2006/relationships/tags" Target="../tags/tag1004.xml"/><Relationship Id="rId9" Type="http://schemas.openxmlformats.org/officeDocument/2006/relationships/tags" Target="../tags/tag1005.xml"/><Relationship Id="rId10" Type="http://schemas.openxmlformats.org/officeDocument/2006/relationships/tags" Target="../tags/tag1006.xml"/><Relationship Id="rId11" Type="http://schemas.openxmlformats.org/officeDocument/2006/relationships/tags" Target="../tags/tag1007.xml"/><Relationship Id="rId12" Type="http://schemas.openxmlformats.org/officeDocument/2006/relationships/tags" Target="../tags/tag100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9.xml"/><Relationship Id="rId2" Type="http://schemas.openxmlformats.org/officeDocument/2006/relationships/tags" Target="../tags/tag1010.xml"/><Relationship Id="rId3" Type="http://schemas.openxmlformats.org/officeDocument/2006/relationships/tags" Target="../tags/tag1011.xml"/><Relationship Id="rId4" Type="http://schemas.openxmlformats.org/officeDocument/2006/relationships/tags" Target="../tags/tag1012.xml"/><Relationship Id="rId5" Type="http://schemas.openxmlformats.org/officeDocument/2006/relationships/tags" Target="../tags/tag1013.xml"/><Relationship Id="rId6" Type="http://schemas.openxmlformats.org/officeDocument/2006/relationships/tags" Target="../tags/tag1014.xml"/><Relationship Id="rId7" Type="http://schemas.openxmlformats.org/officeDocument/2006/relationships/tags" Target="../tags/tag1015.xml"/><Relationship Id="rId8" Type="http://schemas.openxmlformats.org/officeDocument/2006/relationships/tags" Target="../tags/tag1016.xml"/><Relationship Id="rId9" Type="http://schemas.openxmlformats.org/officeDocument/2006/relationships/tags" Target="../tags/tag1017.xml"/><Relationship Id="rId10" Type="http://schemas.openxmlformats.org/officeDocument/2006/relationships/tags" Target="../tags/tag1018.xml"/><Relationship Id="rId11" Type="http://schemas.openxmlformats.org/officeDocument/2006/relationships/tags" Target="../tags/tag1019.xml"/><Relationship Id="rId12" Type="http://schemas.openxmlformats.org/officeDocument/2006/relationships/tags" Target="../tags/tag1020.xml"/><Relationship Id="rId13" Type="http://schemas.openxmlformats.org/officeDocument/2006/relationships/tags" Target="../tags/tag1021.xml"/><Relationship Id="rId14" Type="http://schemas.openxmlformats.org/officeDocument/2006/relationships/tags" Target="../tags/tag1022.xml"/><Relationship Id="rId15" Type="http://schemas.openxmlformats.org/officeDocument/2006/relationships/tags" Target="../tags/tag1023.xml"/><Relationship Id="rId16" Type="http://schemas.openxmlformats.org/officeDocument/2006/relationships/tags" Target="../tags/tag1024.xml"/><Relationship Id="rId17" Type="http://schemas.openxmlformats.org/officeDocument/2006/relationships/tags" Target="../tags/tag1025.xml"/><Relationship Id="rId18" Type="http://schemas.openxmlformats.org/officeDocument/2006/relationships/tags" Target="../tags/tag1026.xml"/><Relationship Id="rId19" Type="http://schemas.openxmlformats.org/officeDocument/2006/relationships/tags" Target="../tags/tag1027.xml"/><Relationship Id="rId20" Type="http://schemas.openxmlformats.org/officeDocument/2006/relationships/tags" Target="../tags/tag1028.xml"/><Relationship Id="rId21" Type="http://schemas.openxmlformats.org/officeDocument/2006/relationships/tags" Target="../tags/tag1029.xml"/><Relationship Id="rId22" Type="http://schemas.openxmlformats.org/officeDocument/2006/relationships/tags" Target="../tags/tag1030.xml"/><Relationship Id="rId23" Type="http://schemas.openxmlformats.org/officeDocument/2006/relationships/tags" Target="../tags/tag1031.xml"/><Relationship Id="rId24" Type="http://schemas.openxmlformats.org/officeDocument/2006/relationships/tags" Target="../tags/tag1032.xml"/><Relationship Id="rId25" Type="http://schemas.openxmlformats.org/officeDocument/2006/relationships/tags" Target="../tags/tag1033.xml"/><Relationship Id="rId26" Type="http://schemas.openxmlformats.org/officeDocument/2006/relationships/tags" Target="../tags/tag1034.xml"/><Relationship Id="rId27" Type="http://schemas.openxmlformats.org/officeDocument/2006/relationships/tags" Target="../tags/tag1035.xml"/><Relationship Id="rId28" Type="http://schemas.openxmlformats.org/officeDocument/2006/relationships/tags" Target="../tags/tag1036.xml"/><Relationship Id="rId29" Type="http://schemas.openxmlformats.org/officeDocument/2006/relationships/tags" Target="../tags/tag103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38.xml"/><Relationship Id="rId2" Type="http://schemas.openxmlformats.org/officeDocument/2006/relationships/tags" Target="../tags/tag1039.xml"/><Relationship Id="rId3" Type="http://schemas.openxmlformats.org/officeDocument/2006/relationships/tags" Target="../tags/tag104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41.xml"/><Relationship Id="rId2" Type="http://schemas.openxmlformats.org/officeDocument/2006/relationships/tags" Target="../tags/tag1042.xml"/><Relationship Id="rId3" Type="http://schemas.openxmlformats.org/officeDocument/2006/relationships/tags" Target="../tags/tag1043.xml"/><Relationship Id="rId4" Type="http://schemas.openxmlformats.org/officeDocument/2006/relationships/tags" Target="../tags/tag1044.xml"/><Relationship Id="rId5" Type="http://schemas.openxmlformats.org/officeDocument/2006/relationships/tags" Target="../tags/tag1045.xml"/><Relationship Id="rId6" Type="http://schemas.openxmlformats.org/officeDocument/2006/relationships/tags" Target="../tags/tag1046.xml"/><Relationship Id="rId7" Type="http://schemas.openxmlformats.org/officeDocument/2006/relationships/tags" Target="../tags/tag1047.xml"/><Relationship Id="rId8" Type="http://schemas.openxmlformats.org/officeDocument/2006/relationships/tags" Target="../tags/tag1048.xml"/><Relationship Id="rId9" Type="http://schemas.openxmlformats.org/officeDocument/2006/relationships/tags" Target="../tags/tag1049.xml"/><Relationship Id="rId10" Type="http://schemas.openxmlformats.org/officeDocument/2006/relationships/tags" Target="../tags/tag1050.xml"/><Relationship Id="rId11" Type="http://schemas.openxmlformats.org/officeDocument/2006/relationships/tags" Target="../tags/tag1051.xml"/><Relationship Id="rId12" Type="http://schemas.openxmlformats.org/officeDocument/2006/relationships/tags" Target="../tags/tag105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53.xml"/><Relationship Id="rId2" Type="http://schemas.openxmlformats.org/officeDocument/2006/relationships/tags" Target="../tags/tag1054.xml"/><Relationship Id="rId3" Type="http://schemas.openxmlformats.org/officeDocument/2006/relationships/tags" Target="../tags/tag1055.xml"/><Relationship Id="rId4" Type="http://schemas.openxmlformats.org/officeDocument/2006/relationships/tags" Target="../tags/tag1056.xml"/><Relationship Id="rId5" Type="http://schemas.openxmlformats.org/officeDocument/2006/relationships/tags" Target="../tags/tag1057.xml"/><Relationship Id="rId6" Type="http://schemas.openxmlformats.org/officeDocument/2006/relationships/tags" Target="../tags/tag1058.xml"/><Relationship Id="rId7" Type="http://schemas.openxmlformats.org/officeDocument/2006/relationships/tags" Target="../tags/tag1059.xml"/><Relationship Id="rId8" Type="http://schemas.openxmlformats.org/officeDocument/2006/relationships/tags" Target="../tags/tag1060.xml"/><Relationship Id="rId9" Type="http://schemas.openxmlformats.org/officeDocument/2006/relationships/tags" Target="../tags/tag1061.xml"/><Relationship Id="rId10" Type="http://schemas.openxmlformats.org/officeDocument/2006/relationships/tags" Target="../tags/tag1062.xml"/><Relationship Id="rId11" Type="http://schemas.openxmlformats.org/officeDocument/2006/relationships/tags" Target="../tags/tag1063.xml"/><Relationship Id="rId12" Type="http://schemas.openxmlformats.org/officeDocument/2006/relationships/tags" Target="../tags/tag106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65.xml"/><Relationship Id="rId2" Type="http://schemas.openxmlformats.org/officeDocument/2006/relationships/tags" Target="../tags/tag1066.xml"/><Relationship Id="rId3" Type="http://schemas.openxmlformats.org/officeDocument/2006/relationships/tags" Target="../tags/tag1067.xml"/><Relationship Id="rId4" Type="http://schemas.openxmlformats.org/officeDocument/2006/relationships/tags" Target="../tags/tag1068.xml"/><Relationship Id="rId5" Type="http://schemas.openxmlformats.org/officeDocument/2006/relationships/tags" Target="../tags/tag1069.xml"/><Relationship Id="rId6" Type="http://schemas.openxmlformats.org/officeDocument/2006/relationships/tags" Target="../tags/tag1070.xml"/><Relationship Id="rId7" Type="http://schemas.openxmlformats.org/officeDocument/2006/relationships/tags" Target="../tags/tag1071.xml"/><Relationship Id="rId8" Type="http://schemas.openxmlformats.org/officeDocument/2006/relationships/tags" Target="../tags/tag1072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73.xml"/><Relationship Id="rId2" Type="http://schemas.openxmlformats.org/officeDocument/2006/relationships/tags" Target="../tags/tag1074.xml"/><Relationship Id="rId3" Type="http://schemas.openxmlformats.org/officeDocument/2006/relationships/tags" Target="../tags/tag1075.xml"/><Relationship Id="rId4" Type="http://schemas.openxmlformats.org/officeDocument/2006/relationships/tags" Target="../tags/tag1076.xml"/><Relationship Id="rId5" Type="http://schemas.openxmlformats.org/officeDocument/2006/relationships/tags" Target="../tags/tag1077.xml"/><Relationship Id="rId6" Type="http://schemas.openxmlformats.org/officeDocument/2006/relationships/tags" Target="../tags/tag1078.xml"/><Relationship Id="rId7" Type="http://schemas.openxmlformats.org/officeDocument/2006/relationships/tags" Target="../tags/tag1079.xml"/><Relationship Id="rId8" Type="http://schemas.openxmlformats.org/officeDocument/2006/relationships/tags" Target="../tags/tag1080.xml"/><Relationship Id="rId9" Type="http://schemas.openxmlformats.org/officeDocument/2006/relationships/tags" Target="../tags/tag1081.xml"/><Relationship Id="rId10" Type="http://schemas.openxmlformats.org/officeDocument/2006/relationships/tags" Target="../tags/tag1082.xml"/><Relationship Id="rId11" Type="http://schemas.openxmlformats.org/officeDocument/2006/relationships/tags" Target="../tags/tag1083.xml"/><Relationship Id="rId12" Type="http://schemas.openxmlformats.org/officeDocument/2006/relationships/tags" Target="../tags/tag1084.xml"/><Relationship Id="rId13" Type="http://schemas.openxmlformats.org/officeDocument/2006/relationships/tags" Target="../tags/tag1085.xml"/><Relationship Id="rId14" Type="http://schemas.openxmlformats.org/officeDocument/2006/relationships/tags" Target="../tags/tag1086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87.xml"/><Relationship Id="rId2" Type="http://schemas.openxmlformats.org/officeDocument/2006/relationships/tags" Target="../tags/tag1088.xml"/><Relationship Id="rId3" Type="http://schemas.openxmlformats.org/officeDocument/2006/relationships/tags" Target="../tags/tag10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互联网金融业务拓展计划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市场调研与目标客户分析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产品与服务创新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营销与品牌推广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风险管理与合规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团队建设与人才培养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合作伙伴关系建设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市场调研与目标客户分析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分析互联网金融行业发展趋势</a:t>
            </a:r>
            <a:endParaRPr altLang="en-US" lang="zh-CN"/>
          </a:p>
        </p:txBody>
      </p:sp>
      <p:sp>
        <p:nvSpPr>
          <p:cNvPr id="10510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互联网金融行业规模不断扩大，成为经济增长的重要推动力。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移动支付、P2P网贷、众筹等新兴业态不断涌现，为传统金融业注入活力。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监管政策逐步完善，行业合规发展成为主流。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人工智能、大数据等技术在互联网金融行业的应用逐渐普及，提升风控和用户体验。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调研目标客户的需求与痛点</a:t>
            </a:r>
            <a:endParaRPr altLang="en-US" lang="zh-CN"/>
          </a:p>
        </p:txBody>
      </p:sp>
      <p:sp>
        <p:nvSpPr>
          <p:cNvPr id="10513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了解目标客户的消费习惯和需求，包括金融产品和服务的需求、使用频率等。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分析目标客户的痛点和不满，以及他们希望得到什么样的解决方案和产品。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调研目标客户对现有金融产品和服务的满意度和忠诚度，以及他们是否愿意尝试新的金融产品和服务。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了解目标客户的经济状况和收入水平，以及他们所处的行业和职业特点。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确定目标客户群体</a:t>
            </a:r>
            <a:endParaRPr altLang="en-US" lang="zh-CN"/>
          </a:p>
        </p:txBody>
      </p:sp>
      <p:sp>
        <p:nvSpPr>
          <p:cNvPr id="10516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目标客户群体：中小企业和个人用户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目标客户群体的获取方式：通过线上和线下渠道进行推广和宣传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目标客户群体的市场分布：全国范围内，重点拓展经济发达地区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目标客户群体的需求特点：便捷、高效、低成本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制定针对目标客户的营销策略</a:t>
            </a:r>
            <a:endParaRPr altLang="en-US" lang="zh-CN"/>
          </a:p>
        </p:txBody>
      </p:sp>
      <p:sp>
        <p:nvSpPr>
          <p:cNvPr id="10519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建立与目标客户的良好关系，提高客户满意度和忠诚度，促进业务拓展。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了解目标客户的消费习惯和需求，通过市场调研和数据分析，确定目标客户群体。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根据目标客户的特点，制定个性化的营销策略，包括产品、价格、渠道和促销等方面。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不断优化营销策略，根据市场变化和客户需求调整策略，保持竞争优势。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产品与服务创新</a:t>
            </a:r>
            <a:endParaRPr altLang="en-US" lang="zh-CN"/>
          </a:p>
        </p:txBody>
      </p:sp>
      <p:sp>
        <p:nvSpPr>
          <p:cNvPr id="10522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优化现有互联网金融产品</a:t>
            </a:r>
            <a:endParaRPr altLang="en-US" lang="zh-CN"/>
          </a:p>
        </p:txBody>
      </p:sp>
      <p:sp>
        <p:nvSpPr>
          <p:cNvPr id="10527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创新金融产品，提供更加丰富的金融服务和解决方案，满足用户多样化的需求。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针对现有产品进行深度分析和用户反馈调研，找出产品存在的问题和不足。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根据调研结果，对现有产品进行优化升级，提升用户体验和满意度。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加强与金融机构的合作，共同研发新的金融产品和服务，拓展业务范围和市场份额。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开发新的互联网金融产品</a:t>
            </a:r>
            <a:endParaRPr altLang="en-US" lang="zh-CN"/>
          </a:p>
        </p:txBody>
      </p:sp>
      <p:sp>
        <p:nvSpPr>
          <p:cNvPr id="10530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0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创新产品类型：结合市场需求，开发出更加多样化的互联网金融产品，如智能投顾、互联网保险等。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提升服务质量：通过技术手段提升用户体验，如优化操作流程、提高产品性能等。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创新业务模式：探索新的业务模式，如基于大数据的风控模式、智能投研等，提升业务效率和风险控制能力。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跨界合作：与其他行业进行跨界合作，开发出具有创新性的互联网金融产品，如与电商、物流等行业合作推出供应链金融产品等。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提升客户服务体验</a:t>
            </a:r>
            <a:endParaRPr altLang="en-US" lang="zh-CN"/>
          </a:p>
        </p:txBody>
      </p:sp>
      <p:sp>
        <p:nvSpPr>
          <p:cNvPr id="1053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优化线上平台，提供便捷的自助服务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建立多渠道客服体系，提供及时响应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定期收集客户反馈，持续改进服务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创新金融产品，满足个性化需求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建立产品与服务创新机制</a:t>
            </a:r>
            <a:endParaRPr altLang="en-US" lang="zh-CN"/>
          </a:p>
        </p:txBody>
      </p:sp>
      <p:sp>
        <p:nvSpPr>
          <p:cNvPr id="10536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设立创新团队，负责研究市场需求和竞争态势，提出产品和服务创新方案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鼓励员工提出创新意见和建议，建立有效的激励机制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与高校、研究机构合作，引入外部创新资源，提升创新能力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定期评估创新成果，优化创新机制，确保创新持续发展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营销与品牌推广</a:t>
            </a:r>
            <a:endParaRPr altLang="en-US" lang="zh-CN"/>
          </a:p>
        </p:txBody>
      </p:sp>
      <p:sp>
        <p:nvSpPr>
          <p:cNvPr id="1053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制定营销计划与预算</a:t>
            </a:r>
            <a:endParaRPr altLang="en-US" lang="zh-CN"/>
          </a:p>
        </p:txBody>
      </p:sp>
      <p:sp>
        <p:nvSpPr>
          <p:cNvPr id="10544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制定预算：根据营销策略和目标，制定合理的预算，确保营销活动的可行性和有效性。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实施与监控：按照预算和计划实施营销活动，并定期进行效果评估和调整，确保实现预期目标。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确定目标客户群体：根据业务特点和市场定位，明确营销活动的目标客户群体。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制定营销策略：根据目标客户群体的特点和需求，制定有针对性的营销策略，包括产品推广、品牌宣传、渠道拓展等方面。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运用多种营销渠道推广产品与服务</a:t>
            </a:r>
            <a:endParaRPr altLang="en-US" lang="zh-CN"/>
          </a:p>
        </p:txBody>
      </p:sp>
      <p:sp>
        <p:nvSpPr>
          <p:cNvPr id="1054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开展线上活动，如抽奖、折扣等，吸引用户参与。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利用社交媒体平台进行推广，如微信、微博等。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与知名品牌合作，共同举办活动或推出联名产品，扩大知名度。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利用线下渠道，如实体店、展会等，与潜在客户建立联系。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提升品牌知名度和美誉度</a:t>
            </a:r>
            <a:endParaRPr altLang="en-US" lang="zh-CN"/>
          </a:p>
        </p:txBody>
      </p:sp>
      <p:sp>
        <p:nvSpPr>
          <p:cNvPr id="10550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制定有效的营销策略：通过社交媒体、广告、公关活动等方式提升品牌知名度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强化品牌形象：塑造独特的品牌形象，提升品牌美誉度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客户口碑传播：提供优质的产品和服务，让客户成为品牌的忠实拥趸，通过口碑传播提升品牌知名度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跨界合作：与其他产业或品牌合作，扩大品牌影响力，提升品牌知名度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评估营销活动的效果与ROI</a:t>
            </a:r>
            <a:endParaRPr altLang="en-US" lang="zh-CN"/>
          </a:p>
        </p:txBody>
      </p:sp>
      <p:sp>
        <p:nvSpPr>
          <p:cNvPr id="10553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3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3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3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3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营销活动目标：提高品牌知名度、吸引潜在客户、促进销售等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数据分析：通过数据分析找出营销活动的优缺点，为后续活动提供改进依据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ROI计算：投入产出比，衡量营销活动是否值得继续投入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评估指标：曝光量、点击率、转化率、销售额、客户满意度等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风险管理与合规</a:t>
            </a:r>
            <a:endParaRPr altLang="en-US" lang="zh-CN"/>
          </a:p>
        </p:txBody>
      </p:sp>
      <p:sp>
        <p:nvSpPr>
          <p:cNvPr id="10556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建立完善的风险管理体系</a:t>
            </a:r>
            <a:endParaRPr altLang="en-US" lang="zh-CN"/>
          </a:p>
        </p:txBody>
      </p:sp>
      <p:sp>
        <p:nvSpPr>
          <p:cNvPr id="10561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风险识别：对各类业务风险进行全面梳理和评估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风险评估：运用量化模型对风险进行度量和分类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风险控制：制定针对性的风险防范措施和应对策略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风险监控：持续跟踪风险变化，及时调整风险管理策略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确保业务合规性</a:t>
            </a:r>
            <a:endParaRPr altLang="en-US" lang="zh-CN"/>
          </a:p>
        </p:txBody>
      </p:sp>
      <p:sp>
        <p:nvSpPr>
          <p:cNvPr id="10564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制定风险管理策略，明确风险容忍度和风险控制目标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建立完善的合规管理体系，确保业务开展符合法律法规和监管要求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加强内部控制，规范业务流程，降低操作风险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定期进行风险评估和合规检查，及时发现和解决潜在问题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定期进行内部审计与合规检查</a:t>
            </a:r>
            <a:endParaRPr altLang="en-US" lang="zh-CN"/>
          </a:p>
        </p:txBody>
      </p:sp>
      <p:sp>
        <p:nvSpPr>
          <p:cNvPr id="10567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定期进行内部审计与合规检查，确保业务运营符合法律法规和监管要求。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建立风险评估机制，对业务开展过程中可能出现的风险进行及时预警和防范。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加强员工合规培训，提高全员风险意识和合规操作能力。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与监管部门保持密切沟通，及时了解政策动态，确保业务合规开展。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提高员工合规意识与风险防范能力</a:t>
            </a:r>
            <a:endParaRPr altLang="en-US" lang="zh-CN"/>
          </a:p>
        </p:txBody>
      </p:sp>
      <p:sp>
        <p:nvSpPr>
          <p:cNvPr id="1057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鼓励员工举报违规行为，建立有效的举报渠道，保护举报人权益。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制定风险应对预案，对可能出现的风险事件进行及时处置，降低损失。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定期开展合规培训，确保员工熟悉相关法律法规和监管要求。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建立风险评估机制，对业务进行全面风险排查，及时发现并处理潜在风险。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团队建设与人才培养</a:t>
            </a:r>
            <a:endParaRPr altLang="en-US" lang="zh-CN"/>
          </a:p>
        </p:txBody>
      </p:sp>
      <p:sp>
        <p:nvSpPr>
          <p:cNvPr id="10573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组建专业化的互联网金融团队</a:t>
            </a:r>
            <a:endParaRPr altLang="en-US" lang="zh-CN"/>
          </a:p>
        </p:txBody>
      </p:sp>
      <p:sp>
        <p:nvSpPr>
          <p:cNvPr id="10578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具备丰富的金融知识和经验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具备良好的团队协作和沟通能力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具备创新思维和风险意识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熟悉互联网技术和运营模式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提升团队成员的专业素质与技能</a:t>
            </a:r>
            <a:endParaRPr altLang="en-US" lang="zh-CN"/>
          </a:p>
        </p:txBody>
      </p:sp>
      <p:sp>
        <p:nvSpPr>
          <p:cNvPr id="10581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定期组织培训和学习活动，提高团队成员的专业知识和技能水平。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鼓励团队成员参加行业会议、研讨会和培训课程，拓展视野和知识面。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建立完善的激励机制，鼓励团队成员主动学习和提升自己的能力。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招聘具有丰富经验和专业技能的人才，为团队注入新鲜血液和活力。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建立激励机制与培训体系</a:t>
            </a:r>
            <a:endParaRPr altLang="en-US" lang="zh-CN"/>
          </a:p>
        </p:txBody>
      </p:sp>
      <p:sp>
        <p:nvSpPr>
          <p:cNvPr id="10584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激励机制：设立奖金、晋升机会等激励措施，激发团队成员的积极性和创造力。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培训体系：建立完善的培训体系，包括新员工培训、技能提升培训和领导力培训等，提高团队整体素质和业务水平。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培训内容：针对互联网金融业务特点，设计培训课程，包括产品知识、销售技巧、风险管理等方面。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培训方式：采用线上和线下相结合的方式，包括内部培训、外部培训和自主学习等，以满足不同团队成员的需求。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加强团队沟通与协作能力</a:t>
            </a:r>
            <a:endParaRPr altLang="en-US" lang="zh-CN"/>
          </a:p>
        </p:txBody>
      </p:sp>
      <p:sp>
        <p:nvSpPr>
          <p:cNvPr id="10587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8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8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8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8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8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8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8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8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8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定期组织团队建设活动，增强团队凝聚力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培养团队成员的沟通能力，提升整体协作水平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鼓励团队成员分享经验和知识，提高协作效率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建立有效的沟通机制，确保信息畅通无阻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合作伙伴关系建设</a:t>
            </a:r>
            <a:endParaRPr altLang="en-US" lang="zh-CN"/>
          </a:p>
        </p:txBody>
      </p:sp>
      <p:sp>
        <p:nvSpPr>
          <p:cNvPr id="10591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与金融机构建立合作关系</a:t>
            </a:r>
            <a:endParaRPr altLang="en-US" lang="zh-CN"/>
          </a:p>
        </p:txBody>
      </p:sp>
      <p:sp>
        <p:nvSpPr>
          <p:cNvPr id="10595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5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合作目的：共同开拓互联网金融市场，实现互利共赢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合作内容：金融机构提供金融产品，互金平台提供用户资源和营销支持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合作方式：签订长期合作协议，建立稳定的合作关系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合作保障：建立有效的沟通机制和风险管理机制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与科技公司合作提升技术实力</a:t>
            </a:r>
            <a:endParaRPr altLang="en-US" lang="zh-CN"/>
          </a:p>
        </p:txBody>
      </p:sp>
      <p:sp>
        <p:nvSpPr>
          <p:cNvPr id="10598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8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8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9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合作方式：签订长期合作协议，建立稳定的合作关系，共同投入资源，分享收益和风险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9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合作成果：通过合作，提升技术实力，提高服务质量和用户体验，增强市场竞争力，实现互利共赢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9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合作目的：提升互联网金融业务的技术实力，提高服务质量和用户体验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9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合作内容：与科技公司合作，共同研发新技术、新产品和新服务，优化业务流程和系统架构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与政府部门沟通与合作</a:t>
            </a:r>
            <a:endParaRPr altLang="en-US" lang="zh-CN"/>
          </a:p>
        </p:txBody>
      </p:sp>
      <p:sp>
        <p:nvSpPr>
          <p:cNvPr id="10602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积极参与行业协会和组织，共同探讨互联网金融发展问题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建立定期沟通机制，及时了解政策动向和监管要求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加强与政府部门的合作，共同开展互联网金融风险防范和打击非法金融活动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及时向政府部门汇报业务发展和风险情况，争取政策支持和指导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与行业协会和组织保持联系</a:t>
            </a:r>
            <a:endParaRPr altLang="en-US" lang="zh-CN"/>
          </a:p>
        </p:txBody>
      </p:sp>
      <p:sp>
        <p:nvSpPr>
          <p:cNvPr id="10605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共享资源，提高企业竞争力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605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了解行业动态，获取最新政策信息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参与行业活动，扩大企业知名度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605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建立合作伙伴关系，共同开拓市场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1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81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5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1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8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2024-01-05T00:01:30Z</dcterms:created>
  <dcterms:modified xsi:type="dcterms:W3CDTF">2024-01-05T00:01:30Z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8c0f6e20440f4e5b91875436345cd168_21</vt:lpwstr>
  </property>
</Properties>
</file>