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284" r:id="rId1"/>
    <p:sldMasterId id="2147508321" r:id="rId2"/>
  </p:sldMasterIdLst>
  <p:notesMasterIdLst>
    <p:notesMasterId r:id="rId3"/>
  </p:notesMasterIdLst>
  <p:sldIdLst>
    <p:sldId id="11643" r:id="rId4"/>
    <p:sldId id="11647" r:id="rId5"/>
    <p:sldId id="11650" r:id="rId6"/>
    <p:sldId id="11653" r:id="rId7"/>
    <p:sldId id="11656" r:id="rId8"/>
    <p:sldId id="11659" r:id="rId9"/>
    <p:sldId id="11662" r:id="rId10"/>
    <p:sldId id="11665" r:id="rId11"/>
    <p:sldId id="11668" r:id="rId12"/>
    <p:sldId id="11671" r:id="rId13"/>
    <p:sldId id="11674" r:id="rId14"/>
    <p:sldId id="11677" r:id="rId15"/>
    <p:sldId id="11680" r:id="rId16"/>
    <p:sldId id="11683" r:id="rId17"/>
    <p:sldId id="11686" r:id="rId18"/>
    <p:sldId id="11689" r:id="rId19"/>
    <p:sldId id="11692" r:id="rId20"/>
    <p:sldId id="11695" r:id="rId21"/>
    <p:sldId id="11698" r:id="rId22"/>
    <p:sldId id="11701" r:id="rId23"/>
    <p:sldId id="11704" r:id="rId24"/>
    <p:sldId id="11707" r:id="rId25"/>
    <p:sldId id="11710" r:id="rId26"/>
    <p:sldId id="1171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285" r:id="rId1"/>
    <p:sldLayoutId id="2147508286" r:id="rId2"/>
    <p:sldLayoutId id="2147508287" r:id="rId3"/>
    <p:sldLayoutId id="2147508288" r:id="rId4"/>
    <p:sldLayoutId id="2147508289" r:id="rId5"/>
    <p:sldLayoutId id="2147508290" r:id="rId6"/>
    <p:sldLayoutId id="2147508291" r:id="rId7"/>
    <p:sldLayoutId id="2147508292" r:id="rId8"/>
    <p:sldLayoutId id="2147508293" r:id="rId9"/>
    <p:sldLayoutId id="2147508294" r:id="rId10"/>
    <p:sldLayoutId id="21475082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8322" r:id="rId1"/>
    <p:sldLayoutId id="2147508323" r:id="rId2"/>
    <p:sldLayoutId id="2147508324" r:id="rId3"/>
    <p:sldLayoutId id="2147508325" r:id="rId4"/>
    <p:sldLayoutId id="2147508326" r:id="rId5"/>
    <p:sldLayoutId id="2147508327" r:id="rId6"/>
    <p:sldLayoutId id="2147508328" r:id="rId7"/>
    <p:sldLayoutId id="2147508329" r:id="rId8"/>
    <p:sldLayoutId id="2147508330" r:id="rId9"/>
    <p:sldLayoutId id="2147508331" r:id="rId10"/>
    <p:sldLayoutId id="21475083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tags" Target="../tags/tag202.xml"/><Relationship Id="rId3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2024年农业科技行业数字化农场方案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12115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01</a:t>
            </a:r>
            <a:endParaRPr dirty="0" lang="en-US"/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15163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数字化农场方案背景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12115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15163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数字化农场方案介绍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493522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496570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数字化农场方案实施步骤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493522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496570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数字化农场方案的应用场景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10"/>
            </p:custDataLst>
          </p:nvPr>
        </p:nvSpPr>
        <p:spPr>
          <a:xfrm>
            <a:off x="3711575" y="574929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8808" name="项标题"/>
          <p:cNvSpPr txBox="1"/>
          <p:nvPr>
            <p:custDataLst>
              <p:tags r:id="rId11"/>
            </p:custDataLst>
          </p:nvPr>
        </p:nvSpPr>
        <p:spPr>
          <a:xfrm>
            <a:off x="4799330" y="577977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数字化农场方案的未来展望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数字化农场方案背景</a:t>
            </a:r>
            <a:endParaRPr altLang="en-US" lang="zh-CN"/>
          </a:p>
        </p:txBody>
      </p:sp>
      <p:sp>
        <p:nvSpPr>
          <p:cNvPr id="10488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农业科技发展现状</a:t>
            </a:r>
            <a:endParaRPr altLang="en-US" lang="zh-CN"/>
          </a:p>
        </p:txBody>
      </p:sp>
      <p:sp>
        <p:nvSpPr>
          <p:cNvPr id="104887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农业科技行业规模不断扩大，成为经济增长的重要引擎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数字化技术广泛应用于农业领域，提高了生产效率和农产品质量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农业科技行业政策支持力度不断加大，为数字化农场方案提供了有力保障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农业科技行业技术创新不断涌现，为数字化农场方案提供了更多可能性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数字化农场的兴起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农业科技的发展：随着农业科技的不断进步，数字化农场成为一种新型农业模式。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传统农业的局限性：传统农业模式难以满足现代社会对高效、环保、可持续等方面的要求。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数字化农场的优势：数字化农场能够实现精准种植、智能管理、高效利用资源等目标，提高农业生产效率和经济效益。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政策支持：政府对农业科技的支持力度不断加大，为数字化农场的发展提供了有力保障。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数字化农场方案的意义</a:t>
            </a:r>
            <a:endParaRPr altLang="en-US" lang="zh-CN"/>
          </a:p>
        </p:txBody>
      </p:sp>
      <p:sp>
        <p:nvSpPr>
          <p:cNvPr id="104899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提高农业生产效率：数字化技术可以提高农业生产效率，降低生产成本。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提升农产品质量：数字化技术可以帮助实现精准农业，提高农产品质量。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保障食品安全：数字化技术可以实现农产品追溯，保障食品安全。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促进农业可持续发展：数字化技术可以帮助实现农业的可持续发展，保护环境。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数字化农场方案介绍</a:t>
            </a:r>
            <a:endParaRPr altLang="en-US" lang="zh-CN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数字化农场方案概述</a:t>
            </a:r>
            <a:endParaRPr altLang="en-US" lang="zh-CN"/>
          </a:p>
        </p:txBody>
      </p:sp>
      <p:sp>
        <p:nvSpPr>
          <p:cNvPr id="104908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数字化农场方案定义：利用现代信息技术手段，实现农业生产全过程的数字化管理和智能化决策。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数字化农场方案目标：提高农业生产效率、降低生产成本、提升农产品品质和安全性。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数字化农场方案构成：包括智能感知、智能控制、智能决策等多个方面。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数字化农场方案实施：需要政府、企业、科研机构等多方合作，共同推进农业现代化进程。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数字化农场的技术支持</a:t>
            </a:r>
            <a:endParaRPr altLang="en-US" lang="zh-CN"/>
          </a:p>
        </p:txBody>
      </p:sp>
      <p:sp>
        <p:nvSpPr>
          <p:cNvPr id="104914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物联网技术：实现设备间的互联互通，实时监测农场环境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大数据分析：对农场数据进行挖掘和分析，提供决策支持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人工智能：自动化管理农场，提高生产效率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云计算：提供数据存储和计算服务，保障农场运营的稳定性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数字化农场的优势</a:t>
            </a:r>
            <a:endParaRPr altLang="en-US" lang="zh-CN"/>
          </a:p>
        </p:txBody>
      </p:sp>
      <p:sp>
        <p:nvSpPr>
          <p:cNvPr id="1049186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提高生产效率：通过精准农业技术，实现自动化种植和养殖，提高生产效率。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2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降低成本：数字化农场能够实现资源优化配置，降低生产成本。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8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提高农产品质量：数字化农场能够实现精准施肥和用药，提高农产品质量。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4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6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增强抗风险能力：数字化农场能够实时监测气候、病虫害等情况，提前预警并采取应对措施，增强抗风险能力。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数字化农场方案实施步骤</a:t>
            </a:r>
            <a:endParaRPr altLang="en-US" lang="zh-CN"/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方案实施前的准备</a:t>
            </a:r>
            <a:endParaRPr altLang="en-US" lang="zh-CN"/>
          </a:p>
        </p:txBody>
      </p:sp>
      <p:sp>
        <p:nvSpPr>
          <p:cNvPr id="1049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需求分析：明确数字化农场的目标和需求，为方案实施提供指导。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技术选型：根据农场实际情况选择合适的技术和设备，确保数字化技术的可行性和适用性。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人员培训：对农场工作人员进行数字化技术培训，提高其对新技术的认知和应用能力。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资金筹备：预算数字化农场方案实施所需的资金，确保方案的顺利推进和经济可行性。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方案实施的具体步骤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确定数字化农场的目标和规划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监测和评估数字化农场的效果，持续改进和优化方案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758990" y="2634356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培训农民和技术人员，提高数字化农场的管理水平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2430124" y="2634356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选择合适的农业科技设备和系统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30"/>
            </p:custDataLst>
          </p:nvPr>
        </p:nvSpPr>
        <p:spPr>
          <a:xfrm>
            <a:off x="5095162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建立数字化农场的基础设施和管理系统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方案实施过程中的注意事项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确保农场基础设施的完善，包括网络覆盖、数据采集设备等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建立数字化农场管理平台，实现数据整合、分析和可视化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加强农场安全防护，防止数据泄露和被攻击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定期对农场进行巡查和维护，确保数字化设备的正常运行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数字化农场方案的应用场景</a:t>
            </a:r>
            <a:endParaRPr altLang="en-US" lang="zh-CN"/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农业种植领域的应用</a:t>
            </a:r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提高种植效率：数字化农场方案通过精准种植技术，实现高效的生产管理，提高种植效率。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降低生产成本：数字化农场方案通过智能化的监测和管理，有效降低生产成本，提高经济效益。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提升农产品品质：数字化农场方案通过精准控制种植环境，提升农产品的品质和安全性。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适应市场需求：数字化农场方案能够快速响应市场需求，实现定制化种植，满足消费者多样化需求。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畜牧业领域的应用</a:t>
            </a:r>
            <a:endParaRPr altLang="en-US" lang="zh-CN"/>
          </a:p>
        </p:txBody>
      </p:sp>
      <p:sp>
        <p:nvSpPr>
          <p:cNvPr id="104955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自动化挤奶：数字化农场可以实现自动化挤奶，提高生产效率，减少人工成本。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精准饲喂：数字化农场能够实现精准饲喂，提高饲料利用率，降低养殖成本。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智能监控：通过数字化技术，实时监测动物健康状况，及时发现并处理疾病等问题。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生态养殖：数字化农场可以实现生态养殖，提高养殖环境质量，减少环境污染。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水产养殖领域的应用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自动化养殖：利用自动化设备和智能机器人，实现养殖作业的自动化和智能化，提高生产效率和养殖品质。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精准投喂：根据养殖动物的生长需求和健康状况，实现精准投喂，提高饲料利用率，减少浪费和环境污染。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智能监控：通过物联网技术和传感器设备，实时监测水质、水温、溶解氧等关键指标，确保养殖环境稳定、安全、健康。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数据分析与优化：通过大数据分析和人工智能技术，对养殖过程进行实时监测和优化，提高养殖效益和降低成本。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其他领域的应用</a:t>
            </a:r>
            <a:endParaRPr altLang="en-US" lang="zh-CN"/>
          </a:p>
        </p:txBody>
      </p:sp>
      <p:sp>
        <p:nvSpPr>
          <p:cNvPr id="104968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智慧农业：数字化农场方案可以应用于智慧农业领域，提高农业生产效率和管理水平。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生态环保：数字化农场方案可以通过智能化监测和管理，有效保护生态环境和资源。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休闲农业：数字化农场方案可以与休闲农业相结合，打造集农业、休闲、旅游于一体的新型农业模式。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精准扶贫：数字化农场方案可以为贫困地区提供技术支持和解决方案，助力精准扶贫和乡村振兴。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数字化农场方案的未来展望</a:t>
            </a:r>
            <a:endParaRPr altLang="en-US" lang="zh-CN"/>
          </a:p>
        </p:txBody>
      </p:sp>
      <p:sp>
        <p:nvSpPr>
          <p:cNvPr id="10497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农业科技的发展趋势</a:t>
            </a:r>
            <a:endParaRPr altLang="en-US" lang="zh-CN"/>
          </a:p>
        </p:txBody>
      </p:sp>
      <p:sp>
        <p:nvSpPr>
          <p:cNvPr id="104978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数字化技术：提高农业生产效率和管理水平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智能化装备：实现精准农业和智能决策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生物技术：培育新品种，提高农产品品质和产量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可持续农业：保护环境，促进农业可持续发展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数字化农场方案的未来发展方向</a:t>
            </a:r>
            <a:endParaRPr altLang="en-US" lang="zh-CN"/>
          </a:p>
        </p:txBody>
      </p:sp>
      <p:sp>
        <p:nvSpPr>
          <p:cNvPr id="10498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智能化技术：利用物联网、大数据、人工智能等技术，实现农场智能化管理，提高生产效率。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定制化产品：根据市场需求和消费者偏好，提供定制化的农产品和服务，满足消费者多样化需求。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全球化布局：加强国际合作与交流，引进国际先进技术和管理经验，提升农场竞争力。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可持续性：注重环境保护和可持续发展，采用绿色生产方式，减少对环境的负面影响。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数字化农场方案对农业发展的影响和贡献</a:t>
            </a:r>
            <a:endParaRPr altLang="en-US" lang="zh-CN"/>
          </a:p>
        </p:txBody>
      </p:sp>
      <p:sp>
        <p:nvSpPr>
          <p:cNvPr id="1049912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降低农业风险：数字化农场能够实时监测气候、土壤和病虫害等环境因素，及时预警和应对，降低农业风险。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促进农业可持续发展：数字化农场能够实现资源节约、环境保护和经济效益的有机统一，促进农业可持续发展。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提高农业生产效率：通过精准农业和智能化的管理，数字化农场能够实现更高效的资源利用和生产决策，从而提高农业生产效率。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改善农产品品质：数字化农场通过精准农业和智能化的管理，能够实现更精细的种植和养殖管理，从而提高农产品品质。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5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5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5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5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5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5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5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5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5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7_5*l_h_i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7_5*l_h_a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SLIDE_ID" val="custom202314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90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29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0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7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5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2024-01-05T11:02:08Z</dcterms:created>
  <dcterms:modified xsi:type="dcterms:W3CDTF">2024-01-05T11:02:08Z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1f8cda7a91ba47338c8155e4ac5ec221_21</vt:lpwstr>
  </property>
</Properties>
</file>